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92" r:id="rId7"/>
    <p:sldId id="293" r:id="rId8"/>
    <p:sldId id="290" r:id="rId9"/>
    <p:sldId id="291" r:id="rId10"/>
    <p:sldId id="294" r:id="rId11"/>
    <p:sldId id="295" r:id="rId12"/>
    <p:sldId id="297" r:id="rId13"/>
    <p:sldId id="305" r:id="rId14"/>
    <p:sldId id="301" r:id="rId15"/>
    <p:sldId id="296" r:id="rId16"/>
    <p:sldId id="306" r:id="rId17"/>
    <p:sldId id="302" r:id="rId18"/>
    <p:sldId id="303" r:id="rId19"/>
    <p:sldId id="304" r:id="rId20"/>
    <p:sldId id="286" r:id="rId21"/>
    <p:sldId id="287" r:id="rId22"/>
    <p:sldId id="288" r:id="rId23"/>
    <p:sldId id="298" r:id="rId24"/>
    <p:sldId id="299" r:id="rId25"/>
    <p:sldId id="300" r:id="rId26"/>
    <p:sldId id="269" r:id="rId27"/>
    <p:sldId id="278" r:id="rId28"/>
    <p:sldId id="279" r:id="rId29"/>
    <p:sldId id="274" r:id="rId30"/>
    <p:sldId id="275" r:id="rId31"/>
    <p:sldId id="271" r:id="rId32"/>
    <p:sldId id="276" r:id="rId33"/>
    <p:sldId id="277" r:id="rId34"/>
    <p:sldId id="280" r:id="rId35"/>
    <p:sldId id="281" r:id="rId36"/>
    <p:sldId id="283" r:id="rId37"/>
    <p:sldId id="282" r:id="rId38"/>
    <p:sldId id="284" r:id="rId39"/>
    <p:sldId id="28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56D56-90B7-4F1A-974F-FA67FD15511D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8A9CD3B-1F26-489F-A5FD-B904C6293FA8}">
      <dgm:prSet/>
      <dgm:spPr/>
      <dgm:t>
        <a:bodyPr/>
        <a:lstStyle/>
        <a:p>
          <a:r>
            <a:rPr lang="cs-CZ"/>
            <a:t>Křesťanství: GRUZIE, ARMÉNIE </a:t>
          </a:r>
          <a:endParaRPr lang="en-US"/>
        </a:p>
      </dgm:t>
    </dgm:pt>
    <dgm:pt modelId="{25D733F8-AC7E-465A-952B-42AD482A736F}" type="parTrans" cxnId="{AA68803D-71EF-4498-BBF9-84F547A7308A}">
      <dgm:prSet/>
      <dgm:spPr/>
      <dgm:t>
        <a:bodyPr/>
        <a:lstStyle/>
        <a:p>
          <a:endParaRPr lang="en-US"/>
        </a:p>
      </dgm:t>
    </dgm:pt>
    <dgm:pt modelId="{1EDED418-FDD0-49B6-AA06-CCAF6D9C8EC6}" type="sibTrans" cxnId="{AA68803D-71EF-4498-BBF9-84F547A7308A}">
      <dgm:prSet/>
      <dgm:spPr/>
      <dgm:t>
        <a:bodyPr/>
        <a:lstStyle/>
        <a:p>
          <a:endParaRPr lang="en-US"/>
        </a:p>
      </dgm:t>
    </dgm:pt>
    <dgm:pt modelId="{DA7AE9FB-8C74-4BE7-8626-48B025B5BD10}">
      <dgm:prSet/>
      <dgm:spPr/>
      <dgm:t>
        <a:bodyPr/>
        <a:lstStyle/>
        <a:p>
          <a:r>
            <a:rPr lang="cs-CZ"/>
            <a:t>Islám: ÁZERBÁJDŽÁN</a:t>
          </a:r>
          <a:endParaRPr lang="en-US"/>
        </a:p>
      </dgm:t>
    </dgm:pt>
    <dgm:pt modelId="{4CD79E3A-C7A8-4004-BB15-5D4DDC2AB471}" type="parTrans" cxnId="{9B1158DB-2CCD-4D05-B035-C38C502E1212}">
      <dgm:prSet/>
      <dgm:spPr/>
      <dgm:t>
        <a:bodyPr/>
        <a:lstStyle/>
        <a:p>
          <a:endParaRPr lang="en-US"/>
        </a:p>
      </dgm:t>
    </dgm:pt>
    <dgm:pt modelId="{321EE55F-9DA7-4E38-82F5-11F4F5544C1E}" type="sibTrans" cxnId="{9B1158DB-2CCD-4D05-B035-C38C502E1212}">
      <dgm:prSet/>
      <dgm:spPr/>
      <dgm:t>
        <a:bodyPr/>
        <a:lstStyle/>
        <a:p>
          <a:endParaRPr lang="en-US"/>
        </a:p>
      </dgm:t>
    </dgm:pt>
    <dgm:pt modelId="{851481B0-403D-4CEE-B5C4-6BEEA9D5ADBC}" type="pres">
      <dgm:prSet presAssocID="{B7456D56-90B7-4F1A-974F-FA67FD15511D}" presName="diagram" presStyleCnt="0">
        <dgm:presLayoutVars>
          <dgm:dir/>
          <dgm:resizeHandles val="exact"/>
        </dgm:presLayoutVars>
      </dgm:prSet>
      <dgm:spPr/>
    </dgm:pt>
    <dgm:pt modelId="{5C34186A-40B5-4F1F-87AD-3F2AA41E2DD0}" type="pres">
      <dgm:prSet presAssocID="{68A9CD3B-1F26-489F-A5FD-B904C6293FA8}" presName="node" presStyleLbl="node1" presStyleIdx="0" presStyleCnt="2">
        <dgm:presLayoutVars>
          <dgm:bulletEnabled val="1"/>
        </dgm:presLayoutVars>
      </dgm:prSet>
      <dgm:spPr/>
    </dgm:pt>
    <dgm:pt modelId="{5A70098E-3C7C-47FB-95F4-5A225A1F60FE}" type="pres">
      <dgm:prSet presAssocID="{1EDED418-FDD0-49B6-AA06-CCAF6D9C8EC6}" presName="sibTrans" presStyleCnt="0"/>
      <dgm:spPr/>
    </dgm:pt>
    <dgm:pt modelId="{3BA0266A-4A51-471C-9E8C-AFC5E4F9C951}" type="pres">
      <dgm:prSet presAssocID="{DA7AE9FB-8C74-4BE7-8626-48B025B5BD10}" presName="node" presStyleLbl="node1" presStyleIdx="1" presStyleCnt="2">
        <dgm:presLayoutVars>
          <dgm:bulletEnabled val="1"/>
        </dgm:presLayoutVars>
      </dgm:prSet>
      <dgm:spPr/>
    </dgm:pt>
  </dgm:ptLst>
  <dgm:cxnLst>
    <dgm:cxn modelId="{B05DBC37-3289-4BD8-867D-637893D65D79}" type="presOf" srcId="{B7456D56-90B7-4F1A-974F-FA67FD15511D}" destId="{851481B0-403D-4CEE-B5C4-6BEEA9D5ADBC}" srcOrd="0" destOrd="0" presId="urn:microsoft.com/office/officeart/2005/8/layout/default"/>
    <dgm:cxn modelId="{AA68803D-71EF-4498-BBF9-84F547A7308A}" srcId="{B7456D56-90B7-4F1A-974F-FA67FD15511D}" destId="{68A9CD3B-1F26-489F-A5FD-B904C6293FA8}" srcOrd="0" destOrd="0" parTransId="{25D733F8-AC7E-465A-952B-42AD482A736F}" sibTransId="{1EDED418-FDD0-49B6-AA06-CCAF6D9C8EC6}"/>
    <dgm:cxn modelId="{42CC4F4A-7C85-4978-A9C1-0B6EBA7C0417}" type="presOf" srcId="{68A9CD3B-1F26-489F-A5FD-B904C6293FA8}" destId="{5C34186A-40B5-4F1F-87AD-3F2AA41E2DD0}" srcOrd="0" destOrd="0" presId="urn:microsoft.com/office/officeart/2005/8/layout/default"/>
    <dgm:cxn modelId="{EEA576C9-1F74-43C0-B0E9-3B1764E65340}" type="presOf" srcId="{DA7AE9FB-8C74-4BE7-8626-48B025B5BD10}" destId="{3BA0266A-4A51-471C-9E8C-AFC5E4F9C951}" srcOrd="0" destOrd="0" presId="urn:microsoft.com/office/officeart/2005/8/layout/default"/>
    <dgm:cxn modelId="{9B1158DB-2CCD-4D05-B035-C38C502E1212}" srcId="{B7456D56-90B7-4F1A-974F-FA67FD15511D}" destId="{DA7AE9FB-8C74-4BE7-8626-48B025B5BD10}" srcOrd="1" destOrd="0" parTransId="{4CD79E3A-C7A8-4004-BB15-5D4DDC2AB471}" sibTransId="{321EE55F-9DA7-4E38-82F5-11F4F5544C1E}"/>
    <dgm:cxn modelId="{5EE1FC87-0467-4127-95B4-69463CBA0161}" type="presParOf" srcId="{851481B0-403D-4CEE-B5C4-6BEEA9D5ADBC}" destId="{5C34186A-40B5-4F1F-87AD-3F2AA41E2DD0}" srcOrd="0" destOrd="0" presId="urn:microsoft.com/office/officeart/2005/8/layout/default"/>
    <dgm:cxn modelId="{944C2A2D-4821-4E2E-9339-0F1F66C6F6DB}" type="presParOf" srcId="{851481B0-403D-4CEE-B5C4-6BEEA9D5ADBC}" destId="{5A70098E-3C7C-47FB-95F4-5A225A1F60FE}" srcOrd="1" destOrd="0" presId="urn:microsoft.com/office/officeart/2005/8/layout/default"/>
    <dgm:cxn modelId="{96538399-D6BC-4095-BF0C-6744BCB67F85}" type="presParOf" srcId="{851481B0-403D-4CEE-B5C4-6BEEA9D5ADBC}" destId="{3BA0266A-4A51-471C-9E8C-AFC5E4F9C95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4186A-40B5-4F1F-87AD-3F2AA41E2DD0}">
      <dsp:nvSpPr>
        <dsp:cNvPr id="0" name=""/>
        <dsp:cNvSpPr/>
      </dsp:nvSpPr>
      <dsp:spPr>
        <a:xfrm>
          <a:off x="20090" y="318"/>
          <a:ext cx="2972233" cy="17833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Křesťanství: GRUZIE, ARMÉNIE </a:t>
          </a:r>
          <a:endParaRPr lang="en-US" sz="3100" kern="1200"/>
        </a:p>
      </dsp:txBody>
      <dsp:txXfrm>
        <a:off x="20090" y="318"/>
        <a:ext cx="2972233" cy="1783340"/>
      </dsp:txXfrm>
    </dsp:sp>
    <dsp:sp modelId="{3BA0266A-4A51-471C-9E8C-AFC5E4F9C951}">
      <dsp:nvSpPr>
        <dsp:cNvPr id="0" name=""/>
        <dsp:cNvSpPr/>
      </dsp:nvSpPr>
      <dsp:spPr>
        <a:xfrm>
          <a:off x="3289548" y="318"/>
          <a:ext cx="2972233" cy="17833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Islám: ÁZERBÁJDŽÁN</a:t>
          </a:r>
          <a:endParaRPr lang="en-US" sz="3100" kern="1200"/>
        </a:p>
      </dsp:txBody>
      <dsp:txXfrm>
        <a:off x="3289548" y="318"/>
        <a:ext cx="2972233" cy="178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352B7B-C5C4-45A0-96C5-486C6E013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cs-CZ" sz="4800" dirty="0"/>
              <a:t>Kavkaz plný kontrastů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39FCAC-3F19-46FA-9A5C-7FD2811A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cs-CZ" sz="2000" dirty="0"/>
              <a:t>Palkovice</a:t>
            </a:r>
          </a:p>
          <a:p>
            <a:r>
              <a:rPr lang="cs-CZ" sz="2000" dirty="0"/>
              <a:t> 5. května 2026 v 16:30 hod.</a:t>
            </a:r>
          </a:p>
        </p:txBody>
      </p:sp>
    </p:spTree>
    <p:extLst>
      <p:ext uri="{BB962C8B-B14F-4D97-AF65-F5344CB8AC3E}">
        <p14:creationId xmlns:p14="http://schemas.microsoft.com/office/powerpoint/2010/main" val="16484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130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52" name="Group 5151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5153" name="Rectangle 5152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4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5" name="Rectangle 5154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2778B5F-383A-4155-BDBA-943894DA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3700" b="1" dirty="0" err="1"/>
              <a:t>Muslimská</a:t>
            </a:r>
            <a:r>
              <a:rPr lang="en-US" sz="3700" b="1" dirty="0"/>
              <a:t> </a:t>
            </a:r>
            <a:r>
              <a:rPr lang="en-US" sz="3700" b="1" dirty="0" err="1"/>
              <a:t>Arménie</a:t>
            </a:r>
            <a:r>
              <a:rPr lang="en-US" sz="3700" b="1" dirty="0"/>
              <a:t>:</a:t>
            </a:r>
            <a:br>
              <a:rPr lang="en-US" sz="3700" dirty="0"/>
            </a:br>
            <a:r>
              <a:rPr lang="en-US" sz="3700" dirty="0" err="1"/>
              <a:t>Modrá</a:t>
            </a:r>
            <a:r>
              <a:rPr lang="en-US" sz="3700" dirty="0"/>
              <a:t> </a:t>
            </a:r>
            <a:r>
              <a:rPr lang="en-US" sz="3700" dirty="0" err="1"/>
              <a:t>mešita</a:t>
            </a:r>
            <a:br>
              <a:rPr lang="cs-CZ" sz="3700" dirty="0"/>
            </a:br>
            <a:r>
              <a:rPr lang="en-US" sz="3700" dirty="0"/>
              <a:t>v </a:t>
            </a:r>
            <a:r>
              <a:rPr lang="en-US" sz="3700" dirty="0" err="1"/>
              <a:t>Jerevanu</a:t>
            </a:r>
            <a:endParaRPr lang="en-US" sz="3700" dirty="0"/>
          </a:p>
        </p:txBody>
      </p:sp>
      <p:pic>
        <p:nvPicPr>
          <p:cNvPr id="5122" name="Picture 2" descr="Original image">
            <a:extLst>
              <a:ext uri="{FF2B5EF4-FFF2-40B4-BE49-F238E27FC236}">
                <a16:creationId xmlns:a16="http://schemas.microsoft.com/office/drawing/2014/main" id="{740A58C0-76D9-48B8-9262-A28FFC8F0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5115908" y="270636"/>
            <a:ext cx="6274561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DAABAB1-BA8A-4267-B232-6F0F0F2D979C}"/>
              </a:ext>
            </a:extLst>
          </p:cNvPr>
          <p:cNvSpPr txBox="1"/>
          <p:nvPr/>
        </p:nvSpPr>
        <p:spPr>
          <a:xfrm>
            <a:off x="5118447" y="4267830"/>
            <a:ext cx="6281873" cy="1783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b="0" i="0" dirty="0" err="1"/>
              <a:t>Modrá</a:t>
            </a:r>
            <a:r>
              <a:rPr lang="en-US" b="0" i="0" dirty="0"/>
              <a:t> </a:t>
            </a:r>
            <a:r>
              <a:rPr lang="en-US" b="0" i="0" dirty="0" err="1"/>
              <a:t>mešita</a:t>
            </a:r>
            <a:r>
              <a:rPr lang="en-US" b="0" i="0" dirty="0"/>
              <a:t> je </a:t>
            </a:r>
            <a:r>
              <a:rPr lang="en-US" b="0" i="0" dirty="0" err="1"/>
              <a:t>centrální</a:t>
            </a:r>
            <a:r>
              <a:rPr lang="en-US" b="0" i="0" dirty="0"/>
              <a:t> </a:t>
            </a:r>
            <a:r>
              <a:rPr lang="en-US" b="0" i="0" dirty="0" err="1"/>
              <a:t>mešitou</a:t>
            </a:r>
            <a:r>
              <a:rPr lang="en-US" b="0" i="0" dirty="0"/>
              <a:t> </a:t>
            </a:r>
            <a:r>
              <a:rPr lang="en-US" b="0" i="0" dirty="0" err="1"/>
              <a:t>Jerevanu</a:t>
            </a:r>
            <a:r>
              <a:rPr lang="en-US" b="0" i="0" dirty="0"/>
              <a:t>, </a:t>
            </a:r>
            <a:r>
              <a:rPr lang="en-US" b="0" i="0" dirty="0" err="1"/>
              <a:t>postavenou</a:t>
            </a:r>
            <a:r>
              <a:rPr lang="en-US" b="0" i="0" dirty="0"/>
              <a:t> v </a:t>
            </a:r>
            <a:r>
              <a:rPr lang="en-US" b="0" i="0" dirty="0" err="1"/>
              <a:t>roce</a:t>
            </a:r>
            <a:r>
              <a:rPr lang="en-US" b="0" i="0" dirty="0"/>
              <a:t> 1766 </a:t>
            </a:r>
            <a:r>
              <a:rPr lang="en-US" b="0" i="0" dirty="0" err="1"/>
              <a:t>místním</a:t>
            </a:r>
            <a:r>
              <a:rPr lang="en-US" b="0" i="0" dirty="0"/>
              <a:t> </a:t>
            </a:r>
            <a:r>
              <a:rPr lang="en-US" b="0" i="0" dirty="0" err="1"/>
              <a:t>turkickým</a:t>
            </a:r>
            <a:r>
              <a:rPr lang="en-US" b="0" i="0" dirty="0"/>
              <a:t> </a:t>
            </a:r>
            <a:r>
              <a:rPr lang="en-US" b="0" i="0" dirty="0" err="1"/>
              <a:t>chánem</a:t>
            </a:r>
            <a:r>
              <a:rPr lang="en-US" b="0" i="0" dirty="0"/>
              <a:t> </a:t>
            </a:r>
            <a:r>
              <a:rPr lang="en-US" b="0" i="0" dirty="0" err="1"/>
              <a:t>Husejnali-chánem</a:t>
            </a:r>
            <a:r>
              <a:rPr lang="en-US" b="0" i="0" dirty="0"/>
              <a:t> </a:t>
            </a:r>
            <a:r>
              <a:rPr lang="en-US" b="0" i="0" dirty="0" err="1"/>
              <a:t>Kadžarem</a:t>
            </a:r>
            <a:r>
              <a:rPr lang="en-US" b="0" i="0" dirty="0"/>
              <a:t>. V </a:t>
            </a:r>
            <a:r>
              <a:rPr lang="en-US" b="0" i="0" dirty="0" err="1"/>
              <a:t>roce</a:t>
            </a:r>
            <a:r>
              <a:rPr lang="en-US" b="0" i="0" dirty="0"/>
              <a:t> 1931 </a:t>
            </a:r>
            <a:r>
              <a:rPr lang="en-US" b="0" i="0" dirty="0" err="1"/>
              <a:t>byla</a:t>
            </a:r>
            <a:r>
              <a:rPr lang="en-US" b="0" i="0" dirty="0"/>
              <a:t> </a:t>
            </a:r>
            <a:r>
              <a:rPr lang="en-US" b="0" i="0" dirty="0" err="1"/>
              <a:t>mešita</a:t>
            </a:r>
            <a:r>
              <a:rPr lang="en-US" b="0" i="0" dirty="0"/>
              <a:t> </a:t>
            </a:r>
            <a:r>
              <a:rPr lang="en-US" b="0" i="0" dirty="0" err="1"/>
              <a:t>přeměněna</a:t>
            </a:r>
            <a:r>
              <a:rPr lang="en-US" b="0" i="0" dirty="0"/>
              <a:t> </a:t>
            </a:r>
            <a:r>
              <a:rPr lang="en-US" b="0" i="0" dirty="0" err="1"/>
              <a:t>na</a:t>
            </a:r>
            <a:r>
              <a:rPr lang="en-US" b="0" i="0" dirty="0"/>
              <a:t> </a:t>
            </a:r>
            <a:r>
              <a:rPr lang="en-US" b="0" i="0" dirty="0" err="1"/>
              <a:t>muzeum</a:t>
            </a:r>
            <a:r>
              <a:rPr lang="en-US" b="0" i="0" dirty="0"/>
              <a:t> </a:t>
            </a:r>
            <a:r>
              <a:rPr lang="en-US" b="0" i="0" dirty="0" err="1"/>
              <a:t>přírody</a:t>
            </a:r>
            <a:r>
              <a:rPr lang="en-US" b="0" i="0" dirty="0"/>
              <a:t> a </a:t>
            </a:r>
            <a:r>
              <a:rPr lang="en-US" b="0" i="0" dirty="0" err="1"/>
              <a:t>historie</a:t>
            </a:r>
            <a:r>
              <a:rPr lang="en-US" b="0" i="0" dirty="0"/>
              <a:t> </a:t>
            </a:r>
            <a:r>
              <a:rPr lang="en-US" b="0" i="0" dirty="0" err="1"/>
              <a:t>Jerevanu</a:t>
            </a:r>
            <a:r>
              <a:rPr lang="en-US" b="0" i="0" dirty="0"/>
              <a:t>, </a:t>
            </a:r>
            <a:r>
              <a:rPr lang="en-US" b="0" i="0" dirty="0" err="1"/>
              <a:t>poté</a:t>
            </a:r>
            <a:r>
              <a:rPr lang="en-US" b="0" i="0" dirty="0"/>
              <a:t> </a:t>
            </a:r>
            <a:r>
              <a:rPr lang="en-US" b="0" i="0" dirty="0" err="1"/>
              <a:t>na</a:t>
            </a:r>
            <a:r>
              <a:rPr lang="en-US" b="0" i="0" dirty="0"/>
              <a:t> </a:t>
            </a:r>
            <a:r>
              <a:rPr lang="en-US" b="0" i="0" dirty="0" err="1"/>
              <a:t>planetárium</a:t>
            </a:r>
            <a:r>
              <a:rPr lang="en-US" b="0" i="0" dirty="0"/>
              <a:t> a </a:t>
            </a:r>
            <a:r>
              <a:rPr lang="en-US" b="0" i="0" dirty="0" err="1"/>
              <a:t>nyní</a:t>
            </a:r>
            <a:r>
              <a:rPr lang="en-US" b="0" i="0" dirty="0"/>
              <a:t> je </a:t>
            </a:r>
            <a:r>
              <a:rPr lang="en-US" b="0" i="0" dirty="0" err="1"/>
              <a:t>kulturním</a:t>
            </a:r>
            <a:r>
              <a:rPr lang="en-US" b="0" i="0" dirty="0"/>
              <a:t> </a:t>
            </a:r>
            <a:r>
              <a:rPr lang="en-US" b="0" i="0" dirty="0" err="1"/>
              <a:t>centrem</a:t>
            </a:r>
            <a:r>
              <a:rPr lang="en-US" b="0" i="0" dirty="0"/>
              <a:t> </a:t>
            </a:r>
            <a:r>
              <a:rPr lang="en-US" b="0" i="0" dirty="0" err="1"/>
              <a:t>muslimské</a:t>
            </a:r>
            <a:r>
              <a:rPr lang="en-US" b="0" i="0" dirty="0"/>
              <a:t> </a:t>
            </a:r>
            <a:r>
              <a:rPr lang="en-US" b="0" i="0" dirty="0" err="1"/>
              <a:t>íránské</a:t>
            </a:r>
            <a:r>
              <a:rPr lang="en-US" b="0" i="0" dirty="0"/>
              <a:t> </a:t>
            </a:r>
            <a:r>
              <a:rPr lang="en-US" b="0" i="0" dirty="0" err="1"/>
              <a:t>komunity</a:t>
            </a:r>
            <a:r>
              <a:rPr lang="en-US" b="0" i="0" dirty="0"/>
              <a:t> </a:t>
            </a:r>
            <a:r>
              <a:rPr lang="en-US" b="0" i="0" dirty="0" err="1"/>
              <a:t>Arménie</a:t>
            </a:r>
            <a:r>
              <a:rPr lang="en-US" b="0" i="0" dirty="0"/>
              <a:t>. K </a:t>
            </a:r>
            <a:r>
              <a:rPr lang="en-US" b="0" i="0" dirty="0" err="1"/>
              <a:t>mešitě</a:t>
            </a:r>
            <a:r>
              <a:rPr lang="en-US" b="0" i="0" dirty="0"/>
              <a:t> </a:t>
            </a:r>
            <a:r>
              <a:rPr lang="en-US" b="0" i="0" dirty="0" err="1"/>
              <a:t>mají</a:t>
            </a:r>
            <a:r>
              <a:rPr lang="en-US" b="0" i="0" dirty="0"/>
              <a:t> </a:t>
            </a:r>
            <a:r>
              <a:rPr lang="en-US" b="0" i="0" dirty="0" err="1"/>
              <a:t>blízko</a:t>
            </a:r>
            <a:r>
              <a:rPr lang="en-US" b="0" i="0" dirty="0"/>
              <a:t> </a:t>
            </a:r>
            <a:r>
              <a:rPr lang="en-US" b="0" i="0" dirty="0" err="1"/>
              <a:t>i</a:t>
            </a:r>
            <a:r>
              <a:rPr lang="en-US" b="0" i="0" dirty="0"/>
              <a:t> </a:t>
            </a:r>
            <a:r>
              <a:rPr lang="en-US" b="0" i="0" dirty="0" err="1"/>
              <a:t>arménští</a:t>
            </a:r>
            <a:r>
              <a:rPr lang="en-US" b="0" i="0" dirty="0"/>
              <a:t> </a:t>
            </a:r>
            <a:r>
              <a:rPr lang="en-US" b="0" i="0" dirty="0" err="1"/>
              <a:t>křesťané</a:t>
            </a:r>
            <a:r>
              <a:rPr lang="en-US" b="0" i="0" dirty="0"/>
              <a:t>, </a:t>
            </a:r>
            <a:r>
              <a:rPr lang="en-US" b="0" i="0" dirty="0" err="1"/>
              <a:t>kteří</a:t>
            </a:r>
            <a:r>
              <a:rPr lang="en-US" b="0" i="0" dirty="0"/>
              <a:t> </a:t>
            </a:r>
            <a:r>
              <a:rPr lang="en-US" b="0" i="0" dirty="0" err="1"/>
              <a:t>emigrovali</a:t>
            </a:r>
            <a:r>
              <a:rPr lang="en-US" b="0" i="0" dirty="0"/>
              <a:t> do </a:t>
            </a:r>
            <a:r>
              <a:rPr lang="en-US" b="0" i="0" dirty="0" err="1"/>
              <a:t>Arménie</a:t>
            </a:r>
            <a:r>
              <a:rPr lang="en-US" b="0" i="0" dirty="0"/>
              <a:t> z </a:t>
            </a:r>
            <a:r>
              <a:rPr lang="en-US" b="0" i="0" dirty="0" err="1"/>
              <a:t>Íránu</a:t>
            </a:r>
            <a:r>
              <a:rPr lang="en-US" b="0" i="0" dirty="0"/>
              <a:t>. </a:t>
            </a:r>
            <a:r>
              <a:rPr lang="en-US" b="0" i="0" dirty="0" err="1"/>
              <a:t>Těm</a:t>
            </a:r>
            <a:r>
              <a:rPr lang="en-US" b="0" i="0" dirty="0"/>
              <a:t> </a:t>
            </a:r>
            <a:r>
              <a:rPr lang="en-US" b="0" i="0" dirty="0" err="1"/>
              <a:t>slouží</a:t>
            </a:r>
            <a:r>
              <a:rPr lang="en-US" b="0" i="0" dirty="0"/>
              <a:t> </a:t>
            </a:r>
            <a:r>
              <a:rPr lang="en-US" b="0" i="0" dirty="0" err="1"/>
              <a:t>jako</a:t>
            </a:r>
            <a:r>
              <a:rPr lang="en-US" b="0" i="0" dirty="0"/>
              <a:t> </a:t>
            </a:r>
            <a:r>
              <a:rPr lang="en-US" b="0" i="0" dirty="0" err="1"/>
              <a:t>místo</a:t>
            </a:r>
            <a:r>
              <a:rPr lang="en-US" b="0" i="0" dirty="0"/>
              <a:t> </a:t>
            </a:r>
            <a:r>
              <a:rPr lang="en-US" b="0" i="0" dirty="0" err="1"/>
              <a:t>setkávání</a:t>
            </a:r>
            <a:r>
              <a:rPr lang="en-US" b="0" i="0" dirty="0"/>
              <a:t>.</a:t>
            </a:r>
            <a:br>
              <a:rPr lang="en-US" dirty="0"/>
            </a:br>
            <a:r>
              <a:rPr lang="en-US" b="0" i="0" dirty="0" err="1"/>
              <a:t>Celý</a:t>
            </a:r>
            <a:r>
              <a:rPr lang="en-US" b="0" i="0" dirty="0"/>
              <a:t> </a:t>
            </a:r>
            <a:r>
              <a:rPr lang="en-US" b="0" i="0" dirty="0" err="1"/>
              <a:t>komplex</a:t>
            </a:r>
            <a:r>
              <a:rPr lang="en-US" b="0" i="0" dirty="0"/>
              <a:t> </a:t>
            </a:r>
            <a:r>
              <a:rPr lang="en-US" b="0" i="0" dirty="0" err="1"/>
              <a:t>mešity</a:t>
            </a:r>
            <a:r>
              <a:rPr lang="en-US" b="0" i="0" dirty="0"/>
              <a:t> </a:t>
            </a:r>
            <a:r>
              <a:rPr lang="en-US" b="0" i="0" dirty="0" err="1"/>
              <a:t>zabírá</a:t>
            </a:r>
            <a:r>
              <a:rPr lang="en-US" b="0" i="0" dirty="0"/>
              <a:t> 7000 m</a:t>
            </a:r>
            <a:r>
              <a:rPr lang="en-US" b="0" i="0" baseline="30000" dirty="0"/>
              <a:t>2</a:t>
            </a:r>
            <a:r>
              <a:rPr lang="en-US" b="0" i="0" dirty="0"/>
              <a:t>, </a:t>
            </a:r>
            <a:r>
              <a:rPr lang="en-US" b="0" i="0" dirty="0" err="1"/>
              <a:t>zahrnuje</a:t>
            </a:r>
            <a:r>
              <a:rPr lang="en-US" b="0" i="0" dirty="0"/>
              <a:t> </a:t>
            </a:r>
            <a:r>
              <a:rPr lang="en-US" b="0" i="0" dirty="0" err="1"/>
              <a:t>mеdrеsu</a:t>
            </a:r>
            <a:r>
              <a:rPr lang="en-US" b="0" i="0" dirty="0"/>
              <a:t>, </a:t>
            </a:r>
            <a:r>
              <a:rPr lang="en-US" b="0" i="0" dirty="0" err="1"/>
              <a:t>knihovnu</a:t>
            </a:r>
            <a:r>
              <a:rPr lang="en-US" b="0" i="0" dirty="0"/>
              <a:t> a </a:t>
            </a:r>
            <a:r>
              <a:rPr lang="en-US" b="0" i="0" dirty="0" err="1"/>
              <a:t>modlitební</a:t>
            </a:r>
            <a:r>
              <a:rPr lang="en-US" b="0" i="0" dirty="0"/>
              <a:t> </a:t>
            </a:r>
            <a:r>
              <a:rPr lang="en-US" b="0" i="0" dirty="0" err="1"/>
              <a:t>sál</a:t>
            </a:r>
            <a:r>
              <a:rPr lang="en-US" b="0" i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4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45">
            <a:extLst>
              <a:ext uri="{FF2B5EF4-FFF2-40B4-BE49-F238E27FC236}">
                <a16:creationId xmlns:a16="http://schemas.microsoft.com/office/drawing/2014/main" id="{E19D5318-2A94-469A-8A42-7D82417FD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A5BCD9A-02C1-42A0-B883-839881CB5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9FCB5E4-9A39-4118-A287-4780BB870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A0F0729A-0C5B-460F-B64F-0A2216C2F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69ABB39A-25D5-43F5-9346-96D565166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297C9E32-D1D3-4D91-A68D-01A40351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CD424853-5556-40A9-8E3D-E4D9BD93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FFEEAD97-8365-49F1-ACF6-61CC2F933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7F66998A-53D0-4CB3-834A-5DC9FA058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30CCB83D-87A2-45F5-AA57-5B01C7559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D546D45F-AAC1-4378-9CDC-C5DDF169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30EC90B-886F-4893-9A4A-C4ED82378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BD63201C-5C4A-4A85-B22E-A20123768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7137398-AB98-45A6-9330-81FDBC3E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150DF993-4137-41F8-A26B-59CF8F35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C6C8D0D0-BEE2-4B26-AD1B-7D334DCC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1F688EC0-D220-4C3C-92F0-02359B2B4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4E8F30BD-5D72-476F-A528-28A074EA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776ED6D6-87AB-4F8A-9D0F-57FE4FCE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9E666497-4D40-404F-8295-E50914025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9" name="Group 66">
            <a:extLst>
              <a:ext uri="{FF2B5EF4-FFF2-40B4-BE49-F238E27FC236}">
                <a16:creationId xmlns:a16="http://schemas.microsoft.com/office/drawing/2014/main" id="{49A39D65-0E3B-482A-B163-D1146C28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62E1EBA-A713-4EB8-BDC8-441D65BD6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9EA7116A-B72A-43F5-B3E1-A51AA8E4E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1057AFE-9348-40F8-BD73-617FFF059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30" name="Rectangle 71">
            <a:extLst>
              <a:ext uri="{FF2B5EF4-FFF2-40B4-BE49-F238E27FC236}">
                <a16:creationId xmlns:a16="http://schemas.microsoft.com/office/drawing/2014/main" id="{A865893D-0C62-47C6-A188-ACD75910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73">
            <a:extLst>
              <a:ext uri="{FF2B5EF4-FFF2-40B4-BE49-F238E27FC236}">
                <a16:creationId xmlns:a16="http://schemas.microsoft.com/office/drawing/2014/main" id="{6087251C-B597-4FD7-98B4-C7BE41C03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CA171C38-21FD-4377-9434-A489948BD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45922B03-3E8D-4BA3-9BB6-A1E634081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7E9D1FF9-D68F-4247-A5B4-61BBB5F80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B9B7D611-D976-44C4-8EF5-1456BDF46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A5E115F0-065C-4ECA-B718-4282FDE91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3635A818-0F20-4BB2-9B8D-98690E727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38089E05-EB2C-4C6D-8942-AF5F971A8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2C003232-1429-4739-9A80-4F3640AC4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44A48D51-D2E4-40F5-A266-CE9893395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128F18FE-6777-4ECA-B880-5EC2EE1A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FF4A7BD6-2CDB-4E48-A9B5-220073D1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7726666D-DF9B-4CBA-BCA4-F900C7DEB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652D1B43-FBA7-48A2-B922-EB922D6A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C51FE981-B188-43A0-BA1C-EAC28010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87FAB4BD-DB7D-49C3-8A9E-D9D3C919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339648D1-F145-4716-9178-3E7801F38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A2A268F9-F6DD-4B6E-A314-19B36128C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369274A8-6EC0-4BCF-9047-475682B8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1F3FD728-86A2-408F-9BED-5C3FF561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3471E05F-700B-4678-8B25-4FC93798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54528" cy="4120995"/>
          </a:xfrm>
          <a:prstGeom prst="rect">
            <a:avLst/>
          </a:prstGeom>
          <a:ln w="12700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2C93C7-184F-404D-86CD-226EB32E16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37148" y="10"/>
            <a:ext cx="6054548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151" name="Group 94">
            <a:extLst>
              <a:ext uri="{FF2B5EF4-FFF2-40B4-BE49-F238E27FC236}">
                <a16:creationId xmlns:a16="http://schemas.microsoft.com/office/drawing/2014/main" id="{A6D27E3A-76BE-4E30-83BB-0084594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52" name="Isosceles Triangle 39">
              <a:extLst>
                <a:ext uri="{FF2B5EF4-FFF2-40B4-BE49-F238E27FC236}">
                  <a16:creationId xmlns:a16="http://schemas.microsoft.com/office/drawing/2014/main" id="{7E30DCEE-E82C-437C-85F3-F142C6FF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96">
              <a:extLst>
                <a:ext uri="{FF2B5EF4-FFF2-40B4-BE49-F238E27FC236}">
                  <a16:creationId xmlns:a16="http://schemas.microsoft.com/office/drawing/2014/main" id="{04C1E354-CEAB-4918-8C31-A6A03256A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E9269F7-AA4A-48B4-B9B5-71BBECDF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1079340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err="1"/>
              <a:t>Muslimská</a:t>
            </a:r>
            <a:r>
              <a:rPr lang="en-US" sz="3200" b="1" dirty="0"/>
              <a:t> </a:t>
            </a:r>
            <a:r>
              <a:rPr lang="en-US" sz="3200" b="1" dirty="0" err="1"/>
              <a:t>Arménie</a:t>
            </a:r>
            <a:r>
              <a:rPr lang="en-US" sz="3200" b="1" dirty="0"/>
              <a:t>:</a:t>
            </a:r>
            <a:br>
              <a:rPr lang="en-US" sz="3200" dirty="0"/>
            </a:br>
            <a:r>
              <a:rPr lang="en-US" sz="3200" dirty="0"/>
              <a:t>Meschetští </a:t>
            </a:r>
            <a:r>
              <a:rPr lang="en-US" sz="3200" dirty="0" err="1"/>
              <a:t>Turci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72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7CC9829A-26F6-4595-8608-1A9F57DA7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75343792-FB15-4868-8582-6FB07FD06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78" name="Freeform 5">
              <a:extLst>
                <a:ext uri="{FF2B5EF4-FFF2-40B4-BE49-F238E27FC236}">
                  <a16:creationId xmlns:a16="http://schemas.microsoft.com/office/drawing/2014/main" id="{7CA8F4A2-D471-40D9-BE89-06C70ACF4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E43E1CEC-4E49-49E9-8548-8B05B6374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7">
              <a:extLst>
                <a:ext uri="{FF2B5EF4-FFF2-40B4-BE49-F238E27FC236}">
                  <a16:creationId xmlns:a16="http://schemas.microsoft.com/office/drawing/2014/main" id="{B7F53ED1-039D-4BD7-A3E5-297729B93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8">
              <a:extLst>
                <a:ext uri="{FF2B5EF4-FFF2-40B4-BE49-F238E27FC236}">
                  <a16:creationId xmlns:a16="http://schemas.microsoft.com/office/drawing/2014/main" id="{A8487EB7-2469-4867-A80E-D9CD5B230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Freeform 9">
              <a:extLst>
                <a:ext uri="{FF2B5EF4-FFF2-40B4-BE49-F238E27FC236}">
                  <a16:creationId xmlns:a16="http://schemas.microsoft.com/office/drawing/2014/main" id="{46143F0D-FDD9-4B87-911C-BBCFB805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Freeform 10">
              <a:extLst>
                <a:ext uri="{FF2B5EF4-FFF2-40B4-BE49-F238E27FC236}">
                  <a16:creationId xmlns:a16="http://schemas.microsoft.com/office/drawing/2014/main" id="{2CFC98FE-A0AD-4DC3-A501-9F93E7F47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Freeform 11">
              <a:extLst>
                <a:ext uri="{FF2B5EF4-FFF2-40B4-BE49-F238E27FC236}">
                  <a16:creationId xmlns:a16="http://schemas.microsoft.com/office/drawing/2014/main" id="{9AF90DC1-0B6B-4A93-A014-09751AD4D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5" name="Freeform 12">
              <a:extLst>
                <a:ext uri="{FF2B5EF4-FFF2-40B4-BE49-F238E27FC236}">
                  <a16:creationId xmlns:a16="http://schemas.microsoft.com/office/drawing/2014/main" id="{A2DFFBBE-16F4-4A5E-8934-167B73FFE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6" name="Freeform 13">
              <a:extLst>
                <a:ext uri="{FF2B5EF4-FFF2-40B4-BE49-F238E27FC236}">
                  <a16:creationId xmlns:a16="http://schemas.microsoft.com/office/drawing/2014/main" id="{A5E67C3A-5087-485D-96E5-21B8644E3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7" name="Freeform 14">
              <a:extLst>
                <a:ext uri="{FF2B5EF4-FFF2-40B4-BE49-F238E27FC236}">
                  <a16:creationId xmlns:a16="http://schemas.microsoft.com/office/drawing/2014/main" id="{73EB781F-58BE-4B7A-B99B-B318ADFCC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8" name="Freeform 15">
              <a:extLst>
                <a:ext uri="{FF2B5EF4-FFF2-40B4-BE49-F238E27FC236}">
                  <a16:creationId xmlns:a16="http://schemas.microsoft.com/office/drawing/2014/main" id="{539F2F29-AFA9-4E0B-A2E1-685BA3BB0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9" name="Freeform 16">
              <a:extLst>
                <a:ext uri="{FF2B5EF4-FFF2-40B4-BE49-F238E27FC236}">
                  <a16:creationId xmlns:a16="http://schemas.microsoft.com/office/drawing/2014/main" id="{43647B4C-97BD-4193-A694-A8175A54A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0" name="Freeform 17">
              <a:extLst>
                <a:ext uri="{FF2B5EF4-FFF2-40B4-BE49-F238E27FC236}">
                  <a16:creationId xmlns:a16="http://schemas.microsoft.com/office/drawing/2014/main" id="{06780C14-905F-45FA-A058-1B4832451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1" name="Freeform 18">
              <a:extLst>
                <a:ext uri="{FF2B5EF4-FFF2-40B4-BE49-F238E27FC236}">
                  <a16:creationId xmlns:a16="http://schemas.microsoft.com/office/drawing/2014/main" id="{5C09B360-91DE-4815-B792-78F1DDAB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2" name="Freeform 19">
              <a:extLst>
                <a:ext uri="{FF2B5EF4-FFF2-40B4-BE49-F238E27FC236}">
                  <a16:creationId xmlns:a16="http://schemas.microsoft.com/office/drawing/2014/main" id="{32364EA9-C91C-4187-AEA7-3E676F04E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3" name="Freeform 20">
              <a:extLst>
                <a:ext uri="{FF2B5EF4-FFF2-40B4-BE49-F238E27FC236}">
                  <a16:creationId xmlns:a16="http://schemas.microsoft.com/office/drawing/2014/main" id="{807D3A95-0DDF-4B14-AD7D-3C5465533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4" name="Freeform 21">
              <a:extLst>
                <a:ext uri="{FF2B5EF4-FFF2-40B4-BE49-F238E27FC236}">
                  <a16:creationId xmlns:a16="http://schemas.microsoft.com/office/drawing/2014/main" id="{18B7A11B-83DF-4C00-836D-1BB371B3B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5" name="Freeform 22">
              <a:extLst>
                <a:ext uri="{FF2B5EF4-FFF2-40B4-BE49-F238E27FC236}">
                  <a16:creationId xmlns:a16="http://schemas.microsoft.com/office/drawing/2014/main" id="{3478F3A2-7617-467C-9F1C-0024CC84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Freeform 23">
              <a:extLst>
                <a:ext uri="{FF2B5EF4-FFF2-40B4-BE49-F238E27FC236}">
                  <a16:creationId xmlns:a16="http://schemas.microsoft.com/office/drawing/2014/main" id="{9110FCBA-0E4F-4C72-A148-BA0CC4D7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7" name="Freeform 24">
              <a:extLst>
                <a:ext uri="{FF2B5EF4-FFF2-40B4-BE49-F238E27FC236}">
                  <a16:creationId xmlns:a16="http://schemas.microsoft.com/office/drawing/2014/main" id="{5F9AC703-6A55-44D2-A2D0-4C80B2C3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" name="Freeform 25">
              <a:extLst>
                <a:ext uri="{FF2B5EF4-FFF2-40B4-BE49-F238E27FC236}">
                  <a16:creationId xmlns:a16="http://schemas.microsoft.com/office/drawing/2014/main" id="{A950B910-1A21-48FB-9E68-E7192375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00" name="Group 7199">
            <a:extLst>
              <a:ext uri="{FF2B5EF4-FFF2-40B4-BE49-F238E27FC236}">
                <a16:creationId xmlns:a16="http://schemas.microsoft.com/office/drawing/2014/main" id="{F594A2EF-2FF2-48A2-91C9-02790030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201" name="Rectangle 7200">
              <a:extLst>
                <a:ext uri="{FF2B5EF4-FFF2-40B4-BE49-F238E27FC236}">
                  <a16:creationId xmlns:a16="http://schemas.microsoft.com/office/drawing/2014/main" id="{40F210D1-1084-4A86-8697-6421DF5C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2" name="Isosceles Triangle 22">
              <a:extLst>
                <a:ext uri="{FF2B5EF4-FFF2-40B4-BE49-F238E27FC236}">
                  <a16:creationId xmlns:a16="http://schemas.microsoft.com/office/drawing/2014/main" id="{40B25474-8A86-43C1-B77B-EA2994CB4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3" name="Rectangle 7202">
              <a:extLst>
                <a:ext uri="{FF2B5EF4-FFF2-40B4-BE49-F238E27FC236}">
                  <a16:creationId xmlns:a16="http://schemas.microsoft.com/office/drawing/2014/main" id="{3ACEAD7B-B41B-4FE1-AD76-97F79C2C2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A9734F2-3176-4A48-89EF-DB43E302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n-US" b="1" dirty="0" err="1"/>
              <a:t>Křesťanský</a:t>
            </a:r>
            <a:r>
              <a:rPr lang="en-US" b="1" dirty="0"/>
              <a:t> </a:t>
            </a:r>
            <a:r>
              <a:rPr lang="en-US" b="1" dirty="0" err="1"/>
              <a:t>Ázerbájdžán</a:t>
            </a:r>
            <a:r>
              <a:rPr lang="en-US" b="1" dirty="0"/>
              <a:t>:</a:t>
            </a:r>
            <a:br>
              <a:rPr lang="en-US" b="1" dirty="0"/>
            </a:br>
            <a:r>
              <a:rPr lang="cs-CZ" b="1" dirty="0" err="1"/>
              <a:t>Ivanovka</a:t>
            </a:r>
            <a:endParaRPr lang="cs-CZ" dirty="0"/>
          </a:p>
        </p:txBody>
      </p:sp>
      <p:pic>
        <p:nvPicPr>
          <p:cNvPr id="7170" name="Picture 2" descr="IMG_20220429_175751">
            <a:extLst>
              <a:ext uri="{FF2B5EF4-FFF2-40B4-BE49-F238E27FC236}">
                <a16:creationId xmlns:a16="http://schemas.microsoft.com/office/drawing/2014/main" id="{88D089A1-DAB2-4E43-BED1-22FC37495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4967205" y="14287"/>
            <a:ext cx="6717589" cy="318769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E4C65-A7A5-41EC-A87A-1068435E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018746"/>
            <a:ext cx="6281873" cy="38002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1300" b="0" i="0" dirty="0">
                <a:effectLst/>
                <a:latin typeface="Verdana" panose="020B0604030504040204" pitchFamily="34" charset="0"/>
              </a:rPr>
              <a:t>Jedna z ruských vesnic v Ázerbájdžánu. Ve vesnici doposud (r. 2025) zůstal poslední kolchoz ze sovětské éry v celém Ázerbájdžánu.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Vesnice byla založena v roce 1840 v důsledku přesídlení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molokanských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rolníků ze středního Ruska do Zakavkazska. Členové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molokanské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náboženské komunity byly vypovězeny z původních míst v Rusku za to, že se odklonily od pravidel ruské pravoslavné církve.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Po uzavření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turkmančajské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mírové smlouvy v roce 1828 se v oblasti začalo usazovat mnoho ruských rolníků, členy náboženských skupin </a:t>
            </a:r>
            <a:r>
              <a:rPr lang="cs-CZ" sz="1300" b="0" i="1" dirty="0" err="1">
                <a:effectLst/>
                <a:latin typeface="Verdana" panose="020B0604030504040204" pitchFamily="34" charset="0"/>
              </a:rPr>
              <a:t>molokanů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 a </a:t>
            </a:r>
            <a:r>
              <a:rPr lang="cs-CZ" sz="1300" b="0" i="1" dirty="0" err="1">
                <a:effectLst/>
                <a:latin typeface="Verdana" panose="020B0604030504040204" pitchFamily="34" charset="0"/>
              </a:rPr>
              <a:t>duchoborů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. O šest let později, v roce 1834, zde jedenáct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molokanských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rodin založilo vesnici. Později se počet obyvatel obce zvýšil, protože přišli další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molokanští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obyvatelé z měst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Tambov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, Voroněž, Rostov a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Stavropol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Od roku 1840 se vesnice začala nazývat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Ivanovka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v souvislosti se jménem zakladatele obce (Ivana).</a:t>
            </a:r>
            <a:br>
              <a:rPr lang="cs-CZ" sz="1300" dirty="0"/>
            </a:br>
            <a:r>
              <a:rPr lang="cs-CZ" sz="1300" b="0" i="0" dirty="0">
                <a:effectLst/>
                <a:latin typeface="Verdana" panose="020B0604030504040204" pitchFamily="34" charset="0"/>
              </a:rPr>
              <a:t>V roce 2009 žilo v </a:t>
            </a:r>
            <a:r>
              <a:rPr lang="cs-CZ" sz="1300" b="0" i="0" dirty="0" err="1">
                <a:effectLst/>
                <a:latin typeface="Verdana" panose="020B0604030504040204" pitchFamily="34" charset="0"/>
              </a:rPr>
              <a:t>Ivanovce</a:t>
            </a:r>
            <a:r>
              <a:rPr lang="cs-CZ" sz="1300" b="0" i="0" dirty="0">
                <a:effectLst/>
                <a:latin typeface="Verdana" panose="020B0604030504040204" pitchFamily="34" charset="0"/>
              </a:rPr>
              <a:t> 3000 osob.</a:t>
            </a:r>
            <a:endParaRPr lang="cs-CZ" sz="1300" dirty="0"/>
          </a:p>
        </p:txBody>
      </p:sp>
      <p:pic>
        <p:nvPicPr>
          <p:cNvPr id="7172" name="Picture 4" descr="IMG_20220429_173532-2">
            <a:extLst>
              <a:ext uri="{FF2B5EF4-FFF2-40B4-BE49-F238E27FC236}">
                <a16:creationId xmlns:a16="http://schemas.microsoft.com/office/drawing/2014/main" id="{51FD4E1A-FAD0-421D-8ED1-CFF4DF7E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286" y="4893640"/>
            <a:ext cx="2453942" cy="192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G_20220429_201211">
            <a:extLst>
              <a:ext uri="{FF2B5EF4-FFF2-40B4-BE49-F238E27FC236}">
                <a16:creationId xmlns:a16="http://schemas.microsoft.com/office/drawing/2014/main" id="{AD4E7E4A-FCCF-4B61-A58C-D9DDB96E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8" y="14287"/>
            <a:ext cx="1505244" cy="30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8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0" name="Group 14346">
            <a:extLst>
              <a:ext uri="{FF2B5EF4-FFF2-40B4-BE49-F238E27FC236}">
                <a16:creationId xmlns:a16="http://schemas.microsoft.com/office/drawing/2014/main" id="{69F01D83-DC93-4E19-8F46-9820BC78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348" name="Freeform 5">
              <a:extLst>
                <a:ext uri="{FF2B5EF4-FFF2-40B4-BE49-F238E27FC236}">
                  <a16:creationId xmlns:a16="http://schemas.microsoft.com/office/drawing/2014/main" id="{69387082-38CA-46AF-9E94-CF4E67F5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Freeform 6">
              <a:extLst>
                <a:ext uri="{FF2B5EF4-FFF2-40B4-BE49-F238E27FC236}">
                  <a16:creationId xmlns:a16="http://schemas.microsoft.com/office/drawing/2014/main" id="{DC120BCD-9093-46FC-A940-FEA33C16E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Freeform 7">
              <a:extLst>
                <a:ext uri="{FF2B5EF4-FFF2-40B4-BE49-F238E27FC236}">
                  <a16:creationId xmlns:a16="http://schemas.microsoft.com/office/drawing/2014/main" id="{B04E1F9E-4A99-48C7-9A2F-080BB7C72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1" name="Freeform 8">
              <a:extLst>
                <a:ext uri="{FF2B5EF4-FFF2-40B4-BE49-F238E27FC236}">
                  <a16:creationId xmlns:a16="http://schemas.microsoft.com/office/drawing/2014/main" id="{098F1D15-AE7B-494B-9AB3-3467A0DAC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2" name="Freeform 9">
              <a:extLst>
                <a:ext uri="{FF2B5EF4-FFF2-40B4-BE49-F238E27FC236}">
                  <a16:creationId xmlns:a16="http://schemas.microsoft.com/office/drawing/2014/main" id="{A6F2DA1C-FCA5-446F-BC70-43955845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3" name="Freeform 10">
              <a:extLst>
                <a:ext uri="{FF2B5EF4-FFF2-40B4-BE49-F238E27FC236}">
                  <a16:creationId xmlns:a16="http://schemas.microsoft.com/office/drawing/2014/main" id="{070FB57F-BDAD-4EF1-9777-00F90881B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4" name="Freeform 11">
              <a:extLst>
                <a:ext uri="{FF2B5EF4-FFF2-40B4-BE49-F238E27FC236}">
                  <a16:creationId xmlns:a16="http://schemas.microsoft.com/office/drawing/2014/main" id="{4A292FA2-4651-4742-9D73-ADD5C81B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5" name="Freeform 12">
              <a:extLst>
                <a:ext uri="{FF2B5EF4-FFF2-40B4-BE49-F238E27FC236}">
                  <a16:creationId xmlns:a16="http://schemas.microsoft.com/office/drawing/2014/main" id="{3E12D065-A509-4F0B-99D2-DBFEB5EF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6" name="Freeform 13">
              <a:extLst>
                <a:ext uri="{FF2B5EF4-FFF2-40B4-BE49-F238E27FC236}">
                  <a16:creationId xmlns:a16="http://schemas.microsoft.com/office/drawing/2014/main" id="{C136055A-8F51-43FD-B213-2E4A09D0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7" name="Freeform 14">
              <a:extLst>
                <a:ext uri="{FF2B5EF4-FFF2-40B4-BE49-F238E27FC236}">
                  <a16:creationId xmlns:a16="http://schemas.microsoft.com/office/drawing/2014/main" id="{E7EB554B-EF16-49CB-A245-0B49558F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8" name="Freeform 15">
              <a:extLst>
                <a:ext uri="{FF2B5EF4-FFF2-40B4-BE49-F238E27FC236}">
                  <a16:creationId xmlns:a16="http://schemas.microsoft.com/office/drawing/2014/main" id="{DC097E8A-B004-4C05-9F94-2F4A566B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59" name="Freeform 16">
              <a:extLst>
                <a:ext uri="{FF2B5EF4-FFF2-40B4-BE49-F238E27FC236}">
                  <a16:creationId xmlns:a16="http://schemas.microsoft.com/office/drawing/2014/main" id="{8A0125A6-F1C5-4114-94A4-B56A1927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0" name="Freeform 17">
              <a:extLst>
                <a:ext uri="{FF2B5EF4-FFF2-40B4-BE49-F238E27FC236}">
                  <a16:creationId xmlns:a16="http://schemas.microsoft.com/office/drawing/2014/main" id="{AB3B8E0A-C481-4F19-80A6-67CD5CB2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1" name="Freeform 18">
              <a:extLst>
                <a:ext uri="{FF2B5EF4-FFF2-40B4-BE49-F238E27FC236}">
                  <a16:creationId xmlns:a16="http://schemas.microsoft.com/office/drawing/2014/main" id="{2247AA13-BAC0-4870-8CB0-958FA79B1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2" name="Freeform 19">
              <a:extLst>
                <a:ext uri="{FF2B5EF4-FFF2-40B4-BE49-F238E27FC236}">
                  <a16:creationId xmlns:a16="http://schemas.microsoft.com/office/drawing/2014/main" id="{06D3F1BF-77F6-4F3F-8C97-43F4E7549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3" name="Freeform 20">
              <a:extLst>
                <a:ext uri="{FF2B5EF4-FFF2-40B4-BE49-F238E27FC236}">
                  <a16:creationId xmlns:a16="http://schemas.microsoft.com/office/drawing/2014/main" id="{3201200E-0D0D-42FB-9383-51E1849E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4" name="Freeform 21">
              <a:extLst>
                <a:ext uri="{FF2B5EF4-FFF2-40B4-BE49-F238E27FC236}">
                  <a16:creationId xmlns:a16="http://schemas.microsoft.com/office/drawing/2014/main" id="{46A2B73C-6EC1-45AF-BDC5-6D7553E4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5" name="Freeform 22">
              <a:extLst>
                <a:ext uri="{FF2B5EF4-FFF2-40B4-BE49-F238E27FC236}">
                  <a16:creationId xmlns:a16="http://schemas.microsoft.com/office/drawing/2014/main" id="{23855480-75F4-482A-87DF-3FB3D69FA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66" name="Freeform 23">
              <a:extLst>
                <a:ext uri="{FF2B5EF4-FFF2-40B4-BE49-F238E27FC236}">
                  <a16:creationId xmlns:a16="http://schemas.microsoft.com/office/drawing/2014/main" id="{0F36D4F6-1DD2-430D-9BCE-8666445D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401" name="Group 14367">
            <a:extLst>
              <a:ext uri="{FF2B5EF4-FFF2-40B4-BE49-F238E27FC236}">
                <a16:creationId xmlns:a16="http://schemas.microsoft.com/office/drawing/2014/main" id="{DEA867BC-1161-4357-859B-D0B8B102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69" name="Rectangle 14368">
              <a:extLst>
                <a:ext uri="{FF2B5EF4-FFF2-40B4-BE49-F238E27FC236}">
                  <a16:creationId xmlns:a16="http://schemas.microsoft.com/office/drawing/2014/main" id="{12AC2589-C430-44F7-9C09-A5458AED6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370" name="Isosceles Triangle 14369">
              <a:extLst>
                <a:ext uri="{FF2B5EF4-FFF2-40B4-BE49-F238E27FC236}">
                  <a16:creationId xmlns:a16="http://schemas.microsoft.com/office/drawing/2014/main" id="{1C9D1B83-AB24-4DF4-9656-C5F4B3F78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371" name="Rectangle 14370">
              <a:extLst>
                <a:ext uri="{FF2B5EF4-FFF2-40B4-BE49-F238E27FC236}">
                  <a16:creationId xmlns:a16="http://schemas.microsoft.com/office/drawing/2014/main" id="{8963233B-C636-4027-B5E4-D0145D706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4402" name="Rectangle 14372">
            <a:extLst>
              <a:ext uri="{FF2B5EF4-FFF2-40B4-BE49-F238E27FC236}">
                <a16:creationId xmlns:a16="http://schemas.microsoft.com/office/drawing/2014/main" id="{2855A464-91A0-4690-AADF-0BDD3081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03" name="Group 14374">
            <a:extLst>
              <a:ext uri="{FF2B5EF4-FFF2-40B4-BE49-F238E27FC236}">
                <a16:creationId xmlns:a16="http://schemas.microsoft.com/office/drawing/2014/main" id="{1B44E19A-9EF4-4A81-ABD2-CF5CAAAD4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404" name="Freeform 5">
              <a:extLst>
                <a:ext uri="{FF2B5EF4-FFF2-40B4-BE49-F238E27FC236}">
                  <a16:creationId xmlns:a16="http://schemas.microsoft.com/office/drawing/2014/main" id="{891B8563-FEC0-436B-AB67-4BDD872BB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5" name="Freeform 6">
              <a:extLst>
                <a:ext uri="{FF2B5EF4-FFF2-40B4-BE49-F238E27FC236}">
                  <a16:creationId xmlns:a16="http://schemas.microsoft.com/office/drawing/2014/main" id="{B446C783-FC72-4C1E-92D5-6286AC336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6" name="Freeform 7">
              <a:extLst>
                <a:ext uri="{FF2B5EF4-FFF2-40B4-BE49-F238E27FC236}">
                  <a16:creationId xmlns:a16="http://schemas.microsoft.com/office/drawing/2014/main" id="{8F904D51-D3AD-4659-95AD-5539CE6A4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7" name="Freeform 8">
              <a:extLst>
                <a:ext uri="{FF2B5EF4-FFF2-40B4-BE49-F238E27FC236}">
                  <a16:creationId xmlns:a16="http://schemas.microsoft.com/office/drawing/2014/main" id="{8F8151A6-5901-47FA-ACD2-E801182D2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8" name="Freeform 9">
              <a:extLst>
                <a:ext uri="{FF2B5EF4-FFF2-40B4-BE49-F238E27FC236}">
                  <a16:creationId xmlns:a16="http://schemas.microsoft.com/office/drawing/2014/main" id="{6C599E94-47E0-424B-ABDE-C88383AF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09" name="Freeform 10">
              <a:extLst>
                <a:ext uri="{FF2B5EF4-FFF2-40B4-BE49-F238E27FC236}">
                  <a16:creationId xmlns:a16="http://schemas.microsoft.com/office/drawing/2014/main" id="{7449ECD8-6FBC-4920-9A85-5D759A8BC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0" name="Freeform 11">
              <a:extLst>
                <a:ext uri="{FF2B5EF4-FFF2-40B4-BE49-F238E27FC236}">
                  <a16:creationId xmlns:a16="http://schemas.microsoft.com/office/drawing/2014/main" id="{E317D34F-5C4B-4294-9DCE-5A980EE9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1" name="Freeform 12">
              <a:extLst>
                <a:ext uri="{FF2B5EF4-FFF2-40B4-BE49-F238E27FC236}">
                  <a16:creationId xmlns:a16="http://schemas.microsoft.com/office/drawing/2014/main" id="{DB39A6F3-224B-45DA-88F5-79380A12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2" name="Freeform 13">
              <a:extLst>
                <a:ext uri="{FF2B5EF4-FFF2-40B4-BE49-F238E27FC236}">
                  <a16:creationId xmlns:a16="http://schemas.microsoft.com/office/drawing/2014/main" id="{4ABC00FD-50F3-48C2-87DE-4CBD380E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3" name="Freeform 14">
              <a:extLst>
                <a:ext uri="{FF2B5EF4-FFF2-40B4-BE49-F238E27FC236}">
                  <a16:creationId xmlns:a16="http://schemas.microsoft.com/office/drawing/2014/main" id="{0FCE5B06-5533-4018-8817-510250E9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4" name="Freeform 15">
              <a:extLst>
                <a:ext uri="{FF2B5EF4-FFF2-40B4-BE49-F238E27FC236}">
                  <a16:creationId xmlns:a16="http://schemas.microsoft.com/office/drawing/2014/main" id="{EA94D136-FB9F-44F7-8B3C-0E02BD5AD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5" name="Freeform 16">
              <a:extLst>
                <a:ext uri="{FF2B5EF4-FFF2-40B4-BE49-F238E27FC236}">
                  <a16:creationId xmlns:a16="http://schemas.microsoft.com/office/drawing/2014/main" id="{F353C33C-3FDD-44E3-BFCE-4895F015A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6" name="Freeform 17">
              <a:extLst>
                <a:ext uri="{FF2B5EF4-FFF2-40B4-BE49-F238E27FC236}">
                  <a16:creationId xmlns:a16="http://schemas.microsoft.com/office/drawing/2014/main" id="{E337E561-C71F-4681-82DD-2A77E199F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7" name="Freeform 18">
              <a:extLst>
                <a:ext uri="{FF2B5EF4-FFF2-40B4-BE49-F238E27FC236}">
                  <a16:creationId xmlns:a16="http://schemas.microsoft.com/office/drawing/2014/main" id="{1CABBC1D-9C1A-4E67-B48C-96C5CF4C8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8" name="Freeform 19">
              <a:extLst>
                <a:ext uri="{FF2B5EF4-FFF2-40B4-BE49-F238E27FC236}">
                  <a16:creationId xmlns:a16="http://schemas.microsoft.com/office/drawing/2014/main" id="{E38AAA01-90A2-45F5-A8DC-B459CD969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9" name="Freeform 20">
              <a:extLst>
                <a:ext uri="{FF2B5EF4-FFF2-40B4-BE49-F238E27FC236}">
                  <a16:creationId xmlns:a16="http://schemas.microsoft.com/office/drawing/2014/main" id="{2C1AC0EC-AAB3-4B27-B510-8740ADF7D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0" name="Freeform 21">
              <a:extLst>
                <a:ext uri="{FF2B5EF4-FFF2-40B4-BE49-F238E27FC236}">
                  <a16:creationId xmlns:a16="http://schemas.microsoft.com/office/drawing/2014/main" id="{14409C85-BFE9-456F-B2C1-153DD7687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1" name="Freeform 22">
              <a:extLst>
                <a:ext uri="{FF2B5EF4-FFF2-40B4-BE49-F238E27FC236}">
                  <a16:creationId xmlns:a16="http://schemas.microsoft.com/office/drawing/2014/main" id="{5E109884-4DDF-4829-AC1E-2BC438E52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22" name="Freeform 23">
              <a:extLst>
                <a:ext uri="{FF2B5EF4-FFF2-40B4-BE49-F238E27FC236}">
                  <a16:creationId xmlns:a16="http://schemas.microsoft.com/office/drawing/2014/main" id="{C75EB640-85C5-4793-BFFE-18B8D5C6E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23" name="Group 14395">
            <a:extLst>
              <a:ext uri="{FF2B5EF4-FFF2-40B4-BE49-F238E27FC236}">
                <a16:creationId xmlns:a16="http://schemas.microsoft.com/office/drawing/2014/main" id="{3A98A141-C57B-401F-B321-6DF6D34D8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4424" name="Rectangle 14396">
              <a:extLst>
                <a:ext uri="{FF2B5EF4-FFF2-40B4-BE49-F238E27FC236}">
                  <a16:creationId xmlns:a16="http://schemas.microsoft.com/office/drawing/2014/main" id="{7A3C20EA-C470-48DE-8CCF-13FC0E657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5" name="Isosceles Triangle 39">
              <a:extLst>
                <a:ext uri="{FF2B5EF4-FFF2-40B4-BE49-F238E27FC236}">
                  <a16:creationId xmlns:a16="http://schemas.microsoft.com/office/drawing/2014/main" id="{371B4462-BD53-466E-B8D0-DC2CDC02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9" name="Rectangle 14398">
              <a:extLst>
                <a:ext uri="{FF2B5EF4-FFF2-40B4-BE49-F238E27FC236}">
                  <a16:creationId xmlns:a16="http://schemas.microsoft.com/office/drawing/2014/main" id="{B3797F4F-FA9A-430B-95E5-54864669F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0CA8358-38D2-4D45-BABF-C9F38249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Křesťanský Ázerbájdžán</a:t>
            </a:r>
          </a:p>
        </p:txBody>
      </p:sp>
      <p:pic>
        <p:nvPicPr>
          <p:cNvPr id="14342" name="Picture 6" descr="IMG_20220430_144057">
            <a:extLst>
              <a:ext uri="{FF2B5EF4-FFF2-40B4-BE49-F238E27FC236}">
                <a16:creationId xmlns:a16="http://schemas.microsoft.com/office/drawing/2014/main" id="{F1907B75-B984-4E6E-987F-55E7C42B4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8823058" y="2872"/>
            <a:ext cx="3368942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G_20220430_144420">
            <a:extLst>
              <a:ext uri="{FF2B5EF4-FFF2-40B4-BE49-F238E27FC236}">
                <a16:creationId xmlns:a16="http://schemas.microsoft.com/office/drawing/2014/main" id="{131DA1F1-ECCA-4670-B107-CECA1835A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1" y="10"/>
            <a:ext cx="3383229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G_20220430_144158">
            <a:extLst>
              <a:ext uri="{FF2B5EF4-FFF2-40B4-BE49-F238E27FC236}">
                <a16:creationId xmlns:a16="http://schemas.microsoft.com/office/drawing/2014/main" id="{DF6502BC-7626-4E0A-82E3-8D39FDE0E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5446972" y="3428999"/>
            <a:ext cx="6745028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0" name="Group 13379">
            <a:extLst>
              <a:ext uri="{FF2B5EF4-FFF2-40B4-BE49-F238E27FC236}">
                <a16:creationId xmlns:a16="http://schemas.microsoft.com/office/drawing/2014/main" id="{AD935534-682E-476B-914D-15422535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381" name="Freeform 5">
              <a:extLst>
                <a:ext uri="{FF2B5EF4-FFF2-40B4-BE49-F238E27FC236}">
                  <a16:creationId xmlns:a16="http://schemas.microsoft.com/office/drawing/2014/main" id="{7D345A23-B9A1-48A1-861C-6DBE40372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2" name="Freeform 6">
              <a:extLst>
                <a:ext uri="{FF2B5EF4-FFF2-40B4-BE49-F238E27FC236}">
                  <a16:creationId xmlns:a16="http://schemas.microsoft.com/office/drawing/2014/main" id="{B6D0C803-C314-438E-AD46-FA855FC6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3" name="Freeform 7">
              <a:extLst>
                <a:ext uri="{FF2B5EF4-FFF2-40B4-BE49-F238E27FC236}">
                  <a16:creationId xmlns:a16="http://schemas.microsoft.com/office/drawing/2014/main" id="{4CDB9016-F3D8-4C30-B1EE-E7642BFE2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4" name="Freeform 8">
              <a:extLst>
                <a:ext uri="{FF2B5EF4-FFF2-40B4-BE49-F238E27FC236}">
                  <a16:creationId xmlns:a16="http://schemas.microsoft.com/office/drawing/2014/main" id="{2B2D769C-5C70-4AE1-B8B2-BDED13B6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5" name="Freeform 9">
              <a:extLst>
                <a:ext uri="{FF2B5EF4-FFF2-40B4-BE49-F238E27FC236}">
                  <a16:creationId xmlns:a16="http://schemas.microsoft.com/office/drawing/2014/main" id="{D1D80447-B068-4D68-8F67-C72761A5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6" name="Freeform 10">
              <a:extLst>
                <a:ext uri="{FF2B5EF4-FFF2-40B4-BE49-F238E27FC236}">
                  <a16:creationId xmlns:a16="http://schemas.microsoft.com/office/drawing/2014/main" id="{A773E7B3-5778-470B-8BF1-DEE9CA194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7" name="Freeform 11">
              <a:extLst>
                <a:ext uri="{FF2B5EF4-FFF2-40B4-BE49-F238E27FC236}">
                  <a16:creationId xmlns:a16="http://schemas.microsoft.com/office/drawing/2014/main" id="{5FE7164F-39D2-426B-AC5E-51CAA5BCD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8" name="Freeform 12">
              <a:extLst>
                <a:ext uri="{FF2B5EF4-FFF2-40B4-BE49-F238E27FC236}">
                  <a16:creationId xmlns:a16="http://schemas.microsoft.com/office/drawing/2014/main" id="{110864D3-2ED1-4B11-AD49-AED660E6A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89" name="Freeform 13">
              <a:extLst>
                <a:ext uri="{FF2B5EF4-FFF2-40B4-BE49-F238E27FC236}">
                  <a16:creationId xmlns:a16="http://schemas.microsoft.com/office/drawing/2014/main" id="{17CE9E17-84B8-45E8-81B8-05B516EB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0" name="Freeform 14">
              <a:extLst>
                <a:ext uri="{FF2B5EF4-FFF2-40B4-BE49-F238E27FC236}">
                  <a16:creationId xmlns:a16="http://schemas.microsoft.com/office/drawing/2014/main" id="{92F2A78B-4191-4164-8A51-0551B12C1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1" name="Freeform 15">
              <a:extLst>
                <a:ext uri="{FF2B5EF4-FFF2-40B4-BE49-F238E27FC236}">
                  <a16:creationId xmlns:a16="http://schemas.microsoft.com/office/drawing/2014/main" id="{B59EA929-F27D-43FC-8B74-D7063F4D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2" name="Freeform 16">
              <a:extLst>
                <a:ext uri="{FF2B5EF4-FFF2-40B4-BE49-F238E27FC236}">
                  <a16:creationId xmlns:a16="http://schemas.microsoft.com/office/drawing/2014/main" id="{65170C64-5500-4111-9F32-3CC0BF07C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3" name="Freeform 17">
              <a:extLst>
                <a:ext uri="{FF2B5EF4-FFF2-40B4-BE49-F238E27FC236}">
                  <a16:creationId xmlns:a16="http://schemas.microsoft.com/office/drawing/2014/main" id="{F49D35D5-A3E7-42D8-9662-11A32C0D8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4" name="Freeform 18">
              <a:extLst>
                <a:ext uri="{FF2B5EF4-FFF2-40B4-BE49-F238E27FC236}">
                  <a16:creationId xmlns:a16="http://schemas.microsoft.com/office/drawing/2014/main" id="{B06AE47C-748A-41FB-A99B-32820FA8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5" name="Freeform 19">
              <a:extLst>
                <a:ext uri="{FF2B5EF4-FFF2-40B4-BE49-F238E27FC236}">
                  <a16:creationId xmlns:a16="http://schemas.microsoft.com/office/drawing/2014/main" id="{F15F2EE8-787F-4F49-BF17-82AE98EB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6" name="Freeform 20">
              <a:extLst>
                <a:ext uri="{FF2B5EF4-FFF2-40B4-BE49-F238E27FC236}">
                  <a16:creationId xmlns:a16="http://schemas.microsoft.com/office/drawing/2014/main" id="{DA12EAE6-CEF6-4DB8-8B8C-2D209C86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7" name="Freeform 21">
              <a:extLst>
                <a:ext uri="{FF2B5EF4-FFF2-40B4-BE49-F238E27FC236}">
                  <a16:creationId xmlns:a16="http://schemas.microsoft.com/office/drawing/2014/main" id="{560AA5BA-7BB1-47A6-818E-B12EA58FE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8" name="Freeform 22">
              <a:extLst>
                <a:ext uri="{FF2B5EF4-FFF2-40B4-BE49-F238E27FC236}">
                  <a16:creationId xmlns:a16="http://schemas.microsoft.com/office/drawing/2014/main" id="{DF899BEE-3975-46EB-B60F-139ABA2E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99" name="Freeform 23">
              <a:extLst>
                <a:ext uri="{FF2B5EF4-FFF2-40B4-BE49-F238E27FC236}">
                  <a16:creationId xmlns:a16="http://schemas.microsoft.com/office/drawing/2014/main" id="{21B8C8F1-768E-46A7-A303-F1867EC8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401" name="Group 13400">
            <a:extLst>
              <a:ext uri="{FF2B5EF4-FFF2-40B4-BE49-F238E27FC236}">
                <a16:creationId xmlns:a16="http://schemas.microsoft.com/office/drawing/2014/main" id="{8B58D728-38DC-444F-90A1-10FD8D288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3402" name="Rectangle 13401">
              <a:extLst>
                <a:ext uri="{FF2B5EF4-FFF2-40B4-BE49-F238E27FC236}">
                  <a16:creationId xmlns:a16="http://schemas.microsoft.com/office/drawing/2014/main" id="{23328CA4-841D-4CC3-975C-48A598EC3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403" name="Isosceles Triangle 13402">
              <a:extLst>
                <a:ext uri="{FF2B5EF4-FFF2-40B4-BE49-F238E27FC236}">
                  <a16:creationId xmlns:a16="http://schemas.microsoft.com/office/drawing/2014/main" id="{C9C2DF9A-E845-45FB-AB63-5873CFBA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404" name="Rectangle 13403">
              <a:extLst>
                <a:ext uri="{FF2B5EF4-FFF2-40B4-BE49-F238E27FC236}">
                  <a16:creationId xmlns:a16="http://schemas.microsoft.com/office/drawing/2014/main" id="{79AA02BC-DB57-4276-B40A-90FC4E48A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3406" name="Rectangle 13405">
            <a:extLst>
              <a:ext uri="{FF2B5EF4-FFF2-40B4-BE49-F238E27FC236}">
                <a16:creationId xmlns:a16="http://schemas.microsoft.com/office/drawing/2014/main" id="{145DEB22-8784-4C29-BA9A-E1BB0F26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08" name="Group 13407">
            <a:extLst>
              <a:ext uri="{FF2B5EF4-FFF2-40B4-BE49-F238E27FC236}">
                <a16:creationId xmlns:a16="http://schemas.microsoft.com/office/drawing/2014/main" id="{0720EBED-E04F-493F-9FC5-54CB15B2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409" name="Freeform 5">
              <a:extLst>
                <a:ext uri="{FF2B5EF4-FFF2-40B4-BE49-F238E27FC236}">
                  <a16:creationId xmlns:a16="http://schemas.microsoft.com/office/drawing/2014/main" id="{2F434FAB-B8A7-4AE0-91BC-B82E78BCF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0" name="Freeform 6">
              <a:extLst>
                <a:ext uri="{FF2B5EF4-FFF2-40B4-BE49-F238E27FC236}">
                  <a16:creationId xmlns:a16="http://schemas.microsoft.com/office/drawing/2014/main" id="{F370E7C9-706F-4BF7-B14D-DB32CB66C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1" name="Freeform 7">
              <a:extLst>
                <a:ext uri="{FF2B5EF4-FFF2-40B4-BE49-F238E27FC236}">
                  <a16:creationId xmlns:a16="http://schemas.microsoft.com/office/drawing/2014/main" id="{3D641757-F9CF-461A-A034-040F5B7E6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2" name="Freeform 8">
              <a:extLst>
                <a:ext uri="{FF2B5EF4-FFF2-40B4-BE49-F238E27FC236}">
                  <a16:creationId xmlns:a16="http://schemas.microsoft.com/office/drawing/2014/main" id="{78C72C7E-7793-4858-B6C5-245AEF334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3" name="Freeform 9">
              <a:extLst>
                <a:ext uri="{FF2B5EF4-FFF2-40B4-BE49-F238E27FC236}">
                  <a16:creationId xmlns:a16="http://schemas.microsoft.com/office/drawing/2014/main" id="{45EC1DD8-9E6C-4991-B081-AB4F857AA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4" name="Freeform 10">
              <a:extLst>
                <a:ext uri="{FF2B5EF4-FFF2-40B4-BE49-F238E27FC236}">
                  <a16:creationId xmlns:a16="http://schemas.microsoft.com/office/drawing/2014/main" id="{3759CDD4-6C2F-4BD5-B8C4-67BE118B2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5" name="Freeform 11">
              <a:extLst>
                <a:ext uri="{FF2B5EF4-FFF2-40B4-BE49-F238E27FC236}">
                  <a16:creationId xmlns:a16="http://schemas.microsoft.com/office/drawing/2014/main" id="{D7605194-545A-492B-A7BE-67C0ACABF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6" name="Freeform 12">
              <a:extLst>
                <a:ext uri="{FF2B5EF4-FFF2-40B4-BE49-F238E27FC236}">
                  <a16:creationId xmlns:a16="http://schemas.microsoft.com/office/drawing/2014/main" id="{64622F93-424E-4414-8D02-637CBE09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7" name="Freeform 13">
              <a:extLst>
                <a:ext uri="{FF2B5EF4-FFF2-40B4-BE49-F238E27FC236}">
                  <a16:creationId xmlns:a16="http://schemas.microsoft.com/office/drawing/2014/main" id="{1491CA09-5080-462D-80BE-49BE5FB2F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8" name="Freeform 14">
              <a:extLst>
                <a:ext uri="{FF2B5EF4-FFF2-40B4-BE49-F238E27FC236}">
                  <a16:creationId xmlns:a16="http://schemas.microsoft.com/office/drawing/2014/main" id="{D4AC9A41-83DA-4945-9C4F-82E9377D1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9" name="Freeform 15">
              <a:extLst>
                <a:ext uri="{FF2B5EF4-FFF2-40B4-BE49-F238E27FC236}">
                  <a16:creationId xmlns:a16="http://schemas.microsoft.com/office/drawing/2014/main" id="{829BF896-696F-4FF7-B9C2-3F53EB428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0" name="Freeform 16">
              <a:extLst>
                <a:ext uri="{FF2B5EF4-FFF2-40B4-BE49-F238E27FC236}">
                  <a16:creationId xmlns:a16="http://schemas.microsoft.com/office/drawing/2014/main" id="{02B23AC9-4400-47A8-A0EE-09CCE697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1" name="Freeform 17">
              <a:extLst>
                <a:ext uri="{FF2B5EF4-FFF2-40B4-BE49-F238E27FC236}">
                  <a16:creationId xmlns:a16="http://schemas.microsoft.com/office/drawing/2014/main" id="{2320B93F-D636-42DA-944F-1B8E63888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2" name="Freeform 18">
              <a:extLst>
                <a:ext uri="{FF2B5EF4-FFF2-40B4-BE49-F238E27FC236}">
                  <a16:creationId xmlns:a16="http://schemas.microsoft.com/office/drawing/2014/main" id="{761FD00E-3299-4945-9FF6-3C50A6277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3" name="Freeform 19">
              <a:extLst>
                <a:ext uri="{FF2B5EF4-FFF2-40B4-BE49-F238E27FC236}">
                  <a16:creationId xmlns:a16="http://schemas.microsoft.com/office/drawing/2014/main" id="{6C39EC47-4D1A-48B4-B6DA-1F5679008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4" name="Freeform 20">
              <a:extLst>
                <a:ext uri="{FF2B5EF4-FFF2-40B4-BE49-F238E27FC236}">
                  <a16:creationId xmlns:a16="http://schemas.microsoft.com/office/drawing/2014/main" id="{12A957C5-F48D-4CE1-BC37-AE22FB917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5" name="Freeform 21">
              <a:extLst>
                <a:ext uri="{FF2B5EF4-FFF2-40B4-BE49-F238E27FC236}">
                  <a16:creationId xmlns:a16="http://schemas.microsoft.com/office/drawing/2014/main" id="{EB7FA5AF-A4C4-48D4-8A6B-1C91C34FB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6" name="Freeform 22">
              <a:extLst>
                <a:ext uri="{FF2B5EF4-FFF2-40B4-BE49-F238E27FC236}">
                  <a16:creationId xmlns:a16="http://schemas.microsoft.com/office/drawing/2014/main" id="{E8B44745-1324-475B-A9F2-407862DAD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7" name="Freeform 23">
              <a:extLst>
                <a:ext uri="{FF2B5EF4-FFF2-40B4-BE49-F238E27FC236}">
                  <a16:creationId xmlns:a16="http://schemas.microsoft.com/office/drawing/2014/main" id="{A08230C7-91D6-4EAB-A587-966E9B47C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429" name="Group 13428">
            <a:extLst>
              <a:ext uri="{FF2B5EF4-FFF2-40B4-BE49-F238E27FC236}">
                <a16:creationId xmlns:a16="http://schemas.microsoft.com/office/drawing/2014/main" id="{6E426CE6-2F26-4591-A3CB-93C03693E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3430" name="Rectangle 13429">
              <a:extLst>
                <a:ext uri="{FF2B5EF4-FFF2-40B4-BE49-F238E27FC236}">
                  <a16:creationId xmlns:a16="http://schemas.microsoft.com/office/drawing/2014/main" id="{152A8900-7AD0-45A4-8D98-BD44EBFB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1" name="Isosceles Triangle 39">
              <a:extLst>
                <a:ext uri="{FF2B5EF4-FFF2-40B4-BE49-F238E27FC236}">
                  <a16:creationId xmlns:a16="http://schemas.microsoft.com/office/drawing/2014/main" id="{802540FC-D6AB-4115-938E-38B3666D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2" name="Rectangle 13431">
              <a:extLst>
                <a:ext uri="{FF2B5EF4-FFF2-40B4-BE49-F238E27FC236}">
                  <a16:creationId xmlns:a16="http://schemas.microsoft.com/office/drawing/2014/main" id="{CE1C94E3-C6D4-4D11-A80D-B7098F567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0CA8358-38D2-4D45-BABF-C9F38249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Křesťanský Ázerbájdžán</a:t>
            </a:r>
          </a:p>
        </p:txBody>
      </p:sp>
      <p:sp useBgFill="1">
        <p:nvSpPr>
          <p:cNvPr id="13434" name="Rectangle 13433">
            <a:extLst>
              <a:ext uri="{FF2B5EF4-FFF2-40B4-BE49-F238E27FC236}">
                <a16:creationId xmlns:a16="http://schemas.microsoft.com/office/drawing/2014/main" id="{A6632B78-29DE-42C7-84C6-A1765841C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1" y="0"/>
            <a:ext cx="6751849" cy="685800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8" name="Picture 6" descr="IMG_20220501_110537">
            <a:extLst>
              <a:ext uri="{FF2B5EF4-FFF2-40B4-BE49-F238E27FC236}">
                <a16:creationId xmlns:a16="http://schemas.microsoft.com/office/drawing/2014/main" id="{C00F5537-4263-40D6-B543-CE91A8AA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8214" y="457661"/>
            <a:ext cx="3836639" cy="287747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0.wp.com1">
            <a:extLst>
              <a:ext uri="{FF2B5EF4-FFF2-40B4-BE49-F238E27FC236}">
                <a16:creationId xmlns:a16="http://schemas.microsoft.com/office/drawing/2014/main" id="{BAF85865-FB5E-41B3-B331-2ED581450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60534" y="12732"/>
            <a:ext cx="3542879" cy="356068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0178CB-25DF-4415-A716-79C96A98E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869" y="4031059"/>
            <a:ext cx="7445607" cy="2814208"/>
          </a:xfrm>
          <a:prstGeom prst="rect">
            <a:avLst/>
          </a:prstGeom>
          <a:ln w="9525">
            <a:noFill/>
          </a:ln>
        </p:spPr>
      </p:pic>
      <p:pic>
        <p:nvPicPr>
          <p:cNvPr id="13316" name="Picture 4" descr="IMG_20220501_110804">
            <a:extLst>
              <a:ext uri="{FF2B5EF4-FFF2-40B4-BE49-F238E27FC236}">
                <a16:creationId xmlns:a16="http://schemas.microsoft.com/office/drawing/2014/main" id="{CE1CDFC7-7758-418D-B168-3FFF79F1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524" y="4314546"/>
            <a:ext cx="1265361" cy="25307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2" name="Group 6301">
            <a:extLst>
              <a:ext uri="{FF2B5EF4-FFF2-40B4-BE49-F238E27FC236}">
                <a16:creationId xmlns:a16="http://schemas.microsoft.com/office/drawing/2014/main" id="{69F01D83-DC93-4E19-8F46-9820BC78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303" name="Freeform 5">
              <a:extLst>
                <a:ext uri="{FF2B5EF4-FFF2-40B4-BE49-F238E27FC236}">
                  <a16:creationId xmlns:a16="http://schemas.microsoft.com/office/drawing/2014/main" id="{69387082-38CA-46AF-9E94-CF4E67F5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4" name="Freeform 6">
              <a:extLst>
                <a:ext uri="{FF2B5EF4-FFF2-40B4-BE49-F238E27FC236}">
                  <a16:creationId xmlns:a16="http://schemas.microsoft.com/office/drawing/2014/main" id="{DC120BCD-9093-46FC-A940-FEA33C16E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5" name="Freeform 7">
              <a:extLst>
                <a:ext uri="{FF2B5EF4-FFF2-40B4-BE49-F238E27FC236}">
                  <a16:creationId xmlns:a16="http://schemas.microsoft.com/office/drawing/2014/main" id="{B04E1F9E-4A99-48C7-9A2F-080BB7C72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6" name="Freeform 8">
              <a:extLst>
                <a:ext uri="{FF2B5EF4-FFF2-40B4-BE49-F238E27FC236}">
                  <a16:creationId xmlns:a16="http://schemas.microsoft.com/office/drawing/2014/main" id="{098F1D15-AE7B-494B-9AB3-3467A0DAC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7" name="Freeform 9">
              <a:extLst>
                <a:ext uri="{FF2B5EF4-FFF2-40B4-BE49-F238E27FC236}">
                  <a16:creationId xmlns:a16="http://schemas.microsoft.com/office/drawing/2014/main" id="{A6F2DA1C-FCA5-446F-BC70-43955845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8" name="Freeform 10">
              <a:extLst>
                <a:ext uri="{FF2B5EF4-FFF2-40B4-BE49-F238E27FC236}">
                  <a16:creationId xmlns:a16="http://schemas.microsoft.com/office/drawing/2014/main" id="{070FB57F-BDAD-4EF1-9777-00F90881B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09" name="Freeform 11">
              <a:extLst>
                <a:ext uri="{FF2B5EF4-FFF2-40B4-BE49-F238E27FC236}">
                  <a16:creationId xmlns:a16="http://schemas.microsoft.com/office/drawing/2014/main" id="{4A292FA2-4651-4742-9D73-ADD5C81B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0" name="Freeform 12">
              <a:extLst>
                <a:ext uri="{FF2B5EF4-FFF2-40B4-BE49-F238E27FC236}">
                  <a16:creationId xmlns:a16="http://schemas.microsoft.com/office/drawing/2014/main" id="{3E12D065-A509-4F0B-99D2-DBFEB5EF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1" name="Freeform 13">
              <a:extLst>
                <a:ext uri="{FF2B5EF4-FFF2-40B4-BE49-F238E27FC236}">
                  <a16:creationId xmlns:a16="http://schemas.microsoft.com/office/drawing/2014/main" id="{C136055A-8F51-43FD-B213-2E4A09D0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2" name="Freeform 14">
              <a:extLst>
                <a:ext uri="{FF2B5EF4-FFF2-40B4-BE49-F238E27FC236}">
                  <a16:creationId xmlns:a16="http://schemas.microsoft.com/office/drawing/2014/main" id="{E7EB554B-EF16-49CB-A245-0B49558F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3" name="Freeform 15">
              <a:extLst>
                <a:ext uri="{FF2B5EF4-FFF2-40B4-BE49-F238E27FC236}">
                  <a16:creationId xmlns:a16="http://schemas.microsoft.com/office/drawing/2014/main" id="{DC097E8A-B004-4C05-9F94-2F4A566B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4" name="Freeform 16">
              <a:extLst>
                <a:ext uri="{FF2B5EF4-FFF2-40B4-BE49-F238E27FC236}">
                  <a16:creationId xmlns:a16="http://schemas.microsoft.com/office/drawing/2014/main" id="{8A0125A6-F1C5-4114-94A4-B56A1927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5" name="Freeform 17">
              <a:extLst>
                <a:ext uri="{FF2B5EF4-FFF2-40B4-BE49-F238E27FC236}">
                  <a16:creationId xmlns:a16="http://schemas.microsoft.com/office/drawing/2014/main" id="{AB3B8E0A-C481-4F19-80A6-67CD5CB2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6" name="Freeform 18">
              <a:extLst>
                <a:ext uri="{FF2B5EF4-FFF2-40B4-BE49-F238E27FC236}">
                  <a16:creationId xmlns:a16="http://schemas.microsoft.com/office/drawing/2014/main" id="{2247AA13-BAC0-4870-8CB0-958FA79B1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7" name="Freeform 19">
              <a:extLst>
                <a:ext uri="{FF2B5EF4-FFF2-40B4-BE49-F238E27FC236}">
                  <a16:creationId xmlns:a16="http://schemas.microsoft.com/office/drawing/2014/main" id="{06D3F1BF-77F6-4F3F-8C97-43F4E7549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8" name="Freeform 20">
              <a:extLst>
                <a:ext uri="{FF2B5EF4-FFF2-40B4-BE49-F238E27FC236}">
                  <a16:creationId xmlns:a16="http://schemas.microsoft.com/office/drawing/2014/main" id="{3201200E-0D0D-42FB-9383-51E1849E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19" name="Freeform 21">
              <a:extLst>
                <a:ext uri="{FF2B5EF4-FFF2-40B4-BE49-F238E27FC236}">
                  <a16:creationId xmlns:a16="http://schemas.microsoft.com/office/drawing/2014/main" id="{46A2B73C-6EC1-45AF-BDC5-6D7553E4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20" name="Freeform 22">
              <a:extLst>
                <a:ext uri="{FF2B5EF4-FFF2-40B4-BE49-F238E27FC236}">
                  <a16:creationId xmlns:a16="http://schemas.microsoft.com/office/drawing/2014/main" id="{23855480-75F4-482A-87DF-3FB3D69FA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21" name="Freeform 23">
              <a:extLst>
                <a:ext uri="{FF2B5EF4-FFF2-40B4-BE49-F238E27FC236}">
                  <a16:creationId xmlns:a16="http://schemas.microsoft.com/office/drawing/2014/main" id="{0F36D4F6-1DD2-430D-9BCE-8666445D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43" name="Group 6322">
            <a:extLst>
              <a:ext uri="{FF2B5EF4-FFF2-40B4-BE49-F238E27FC236}">
                <a16:creationId xmlns:a16="http://schemas.microsoft.com/office/drawing/2014/main" id="{DEA867BC-1161-4357-859B-D0B8B102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324" name="Rectangle 6323">
              <a:extLst>
                <a:ext uri="{FF2B5EF4-FFF2-40B4-BE49-F238E27FC236}">
                  <a16:creationId xmlns:a16="http://schemas.microsoft.com/office/drawing/2014/main" id="{12AC2589-C430-44F7-9C09-A5458AED6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325" name="Isosceles Triangle 6324">
              <a:extLst>
                <a:ext uri="{FF2B5EF4-FFF2-40B4-BE49-F238E27FC236}">
                  <a16:creationId xmlns:a16="http://schemas.microsoft.com/office/drawing/2014/main" id="{1C9D1B83-AB24-4DF4-9656-C5F4B3F78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326" name="Rectangle 6325">
              <a:extLst>
                <a:ext uri="{FF2B5EF4-FFF2-40B4-BE49-F238E27FC236}">
                  <a16:creationId xmlns:a16="http://schemas.microsoft.com/office/drawing/2014/main" id="{8963233B-C636-4027-B5E4-D0145D706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6344" name="Rectangle 6327">
            <a:extLst>
              <a:ext uri="{FF2B5EF4-FFF2-40B4-BE49-F238E27FC236}">
                <a16:creationId xmlns:a16="http://schemas.microsoft.com/office/drawing/2014/main" id="{8F3DDA3B-B7B6-4EC7-BB00-282D5B77D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45" name="Group 6329">
            <a:extLst>
              <a:ext uri="{FF2B5EF4-FFF2-40B4-BE49-F238E27FC236}">
                <a16:creationId xmlns:a16="http://schemas.microsoft.com/office/drawing/2014/main" id="{46EC82A9-3CEC-4A22-A4B2-FA923D9DD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346" name="Freeform 5">
              <a:extLst>
                <a:ext uri="{FF2B5EF4-FFF2-40B4-BE49-F238E27FC236}">
                  <a16:creationId xmlns:a16="http://schemas.microsoft.com/office/drawing/2014/main" id="{1E1FB0A7-8772-43E3-892D-65D7DA8CA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7" name="Freeform 6">
              <a:extLst>
                <a:ext uri="{FF2B5EF4-FFF2-40B4-BE49-F238E27FC236}">
                  <a16:creationId xmlns:a16="http://schemas.microsoft.com/office/drawing/2014/main" id="{7CB4068C-7841-42C4-B589-305CC4B19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8" name="Freeform 7">
              <a:extLst>
                <a:ext uri="{FF2B5EF4-FFF2-40B4-BE49-F238E27FC236}">
                  <a16:creationId xmlns:a16="http://schemas.microsoft.com/office/drawing/2014/main" id="{5FB1DF05-469E-4893-BC94-12FF11865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" name="Freeform 8">
              <a:extLst>
                <a:ext uri="{FF2B5EF4-FFF2-40B4-BE49-F238E27FC236}">
                  <a16:creationId xmlns:a16="http://schemas.microsoft.com/office/drawing/2014/main" id="{84DC1817-B3DF-4344-BFB2-20846BB20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" name="Freeform 9">
              <a:extLst>
                <a:ext uri="{FF2B5EF4-FFF2-40B4-BE49-F238E27FC236}">
                  <a16:creationId xmlns:a16="http://schemas.microsoft.com/office/drawing/2014/main" id="{FF2E4B1E-A883-433A-BAC3-543CF322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" name="Freeform 10">
              <a:extLst>
                <a:ext uri="{FF2B5EF4-FFF2-40B4-BE49-F238E27FC236}">
                  <a16:creationId xmlns:a16="http://schemas.microsoft.com/office/drawing/2014/main" id="{8B8909DD-F1B2-43EC-B4EA-9C5473BB6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" name="Freeform 11">
              <a:extLst>
                <a:ext uri="{FF2B5EF4-FFF2-40B4-BE49-F238E27FC236}">
                  <a16:creationId xmlns:a16="http://schemas.microsoft.com/office/drawing/2014/main" id="{F76ACB70-6C65-42BD-8932-CE3D5C71C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" name="Freeform 12">
              <a:extLst>
                <a:ext uri="{FF2B5EF4-FFF2-40B4-BE49-F238E27FC236}">
                  <a16:creationId xmlns:a16="http://schemas.microsoft.com/office/drawing/2014/main" id="{EDF8C556-F78F-4477-8BBD-57FFB695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4" name="Freeform 13">
              <a:extLst>
                <a:ext uri="{FF2B5EF4-FFF2-40B4-BE49-F238E27FC236}">
                  <a16:creationId xmlns:a16="http://schemas.microsoft.com/office/drawing/2014/main" id="{AC4DFFA1-780F-4EFD-96BE-7406639A5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" name="Freeform 14">
              <a:extLst>
                <a:ext uri="{FF2B5EF4-FFF2-40B4-BE49-F238E27FC236}">
                  <a16:creationId xmlns:a16="http://schemas.microsoft.com/office/drawing/2014/main" id="{0EED91E8-A2EE-4EBA-837E-50E9E8D54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" name="Freeform 15">
              <a:extLst>
                <a:ext uri="{FF2B5EF4-FFF2-40B4-BE49-F238E27FC236}">
                  <a16:creationId xmlns:a16="http://schemas.microsoft.com/office/drawing/2014/main" id="{056F29EF-C00B-4861-A19B-26E518223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" name="Freeform 16">
              <a:extLst>
                <a:ext uri="{FF2B5EF4-FFF2-40B4-BE49-F238E27FC236}">
                  <a16:creationId xmlns:a16="http://schemas.microsoft.com/office/drawing/2014/main" id="{728F6DED-C5B3-4FCE-A7EB-09144B1FA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" name="Freeform 17">
              <a:extLst>
                <a:ext uri="{FF2B5EF4-FFF2-40B4-BE49-F238E27FC236}">
                  <a16:creationId xmlns:a16="http://schemas.microsoft.com/office/drawing/2014/main" id="{ABDFF5E0-A68D-43A1-8D4D-89083E09E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" name="Freeform 18">
              <a:extLst>
                <a:ext uri="{FF2B5EF4-FFF2-40B4-BE49-F238E27FC236}">
                  <a16:creationId xmlns:a16="http://schemas.microsoft.com/office/drawing/2014/main" id="{3C167CC3-3F83-4613-9877-55DDD596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" name="Freeform 19">
              <a:extLst>
                <a:ext uri="{FF2B5EF4-FFF2-40B4-BE49-F238E27FC236}">
                  <a16:creationId xmlns:a16="http://schemas.microsoft.com/office/drawing/2014/main" id="{F33FA857-C671-4467-90FC-2E7F52239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" name="Freeform 20">
              <a:extLst>
                <a:ext uri="{FF2B5EF4-FFF2-40B4-BE49-F238E27FC236}">
                  <a16:creationId xmlns:a16="http://schemas.microsoft.com/office/drawing/2014/main" id="{E0A0752E-C3BF-4BFA-A5B6-65FD951F4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" name="Freeform 21">
              <a:extLst>
                <a:ext uri="{FF2B5EF4-FFF2-40B4-BE49-F238E27FC236}">
                  <a16:creationId xmlns:a16="http://schemas.microsoft.com/office/drawing/2014/main" id="{097B3BE8-2A5A-4247-B471-BAA18D2E9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" name="Freeform 22">
              <a:extLst>
                <a:ext uri="{FF2B5EF4-FFF2-40B4-BE49-F238E27FC236}">
                  <a16:creationId xmlns:a16="http://schemas.microsoft.com/office/drawing/2014/main" id="{4B10705C-3AAC-43B0-B580-22CB2701E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" name="Freeform 23">
              <a:extLst>
                <a:ext uri="{FF2B5EF4-FFF2-40B4-BE49-F238E27FC236}">
                  <a16:creationId xmlns:a16="http://schemas.microsoft.com/office/drawing/2014/main" id="{712410EC-E8C3-43FC-A914-74E9CABBA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65" name="Group 6336">
            <a:extLst>
              <a:ext uri="{FF2B5EF4-FFF2-40B4-BE49-F238E27FC236}">
                <a16:creationId xmlns:a16="http://schemas.microsoft.com/office/drawing/2014/main" id="{850311C8-A46A-4739-B2F5-CEDD88A15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5941686" cy="4477933"/>
            <a:chOff x="807084" y="1186483"/>
            <a:chExt cx="5941686" cy="4477933"/>
          </a:xfrm>
        </p:grpSpPr>
        <p:sp>
          <p:nvSpPr>
            <p:cNvPr id="6366" name="Rectangle 6337">
              <a:extLst>
                <a:ext uri="{FF2B5EF4-FFF2-40B4-BE49-F238E27FC236}">
                  <a16:creationId xmlns:a16="http://schemas.microsoft.com/office/drawing/2014/main" id="{4AAD0A8A-153E-4EAC-A789-833744D05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7" name="Isosceles Triangle 39">
              <a:extLst>
                <a:ext uri="{FF2B5EF4-FFF2-40B4-BE49-F238E27FC236}">
                  <a16:creationId xmlns:a16="http://schemas.microsoft.com/office/drawing/2014/main" id="{995D4B70-1A7D-4000-994D-94CA686EA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8" name="Rectangle 6339">
              <a:extLst>
                <a:ext uri="{FF2B5EF4-FFF2-40B4-BE49-F238E27FC236}">
                  <a16:creationId xmlns:a16="http://schemas.microsoft.com/office/drawing/2014/main" id="{0BADA875-B9E1-42BE-AA90-7F8B6EEB9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4270774-6EF6-4FC7-8222-A02D034C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4" y="2075504"/>
            <a:ext cx="5769989" cy="2763196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err="1"/>
              <a:t>Křesťanský</a:t>
            </a:r>
            <a:r>
              <a:rPr lang="en-US" b="1" dirty="0"/>
              <a:t> </a:t>
            </a:r>
            <a:r>
              <a:rPr lang="en-US" b="1" dirty="0" err="1"/>
              <a:t>Ázerbájdžán</a:t>
            </a:r>
            <a:r>
              <a:rPr lang="en-US" b="1" dirty="0"/>
              <a:t>:</a:t>
            </a:r>
            <a:br>
              <a:rPr lang="cs-CZ" b="1" dirty="0"/>
            </a:br>
            <a:br>
              <a:rPr lang="en-US" b="1" dirty="0"/>
            </a:br>
            <a:r>
              <a:rPr lang="en-US" sz="2700" dirty="0" err="1"/>
              <a:t>Ivanovka</a:t>
            </a:r>
            <a:br>
              <a:rPr lang="en-US" sz="2700" dirty="0"/>
            </a:br>
            <a:r>
              <a:rPr lang="en-US" sz="2700" dirty="0" err="1"/>
              <a:t>molokané</a:t>
            </a:r>
            <a:br>
              <a:rPr lang="en-US" sz="2700" dirty="0"/>
            </a:br>
            <a:r>
              <a:rPr lang="en-US" sz="2700" dirty="0" err="1"/>
              <a:t>baptisti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6150" name="Picture 6" descr="IMG-20220527-WA0114">
            <a:extLst>
              <a:ext uri="{FF2B5EF4-FFF2-40B4-BE49-F238E27FC236}">
                <a16:creationId xmlns:a16="http://schemas.microsoft.com/office/drawing/2014/main" id="{C27DA2B7-4415-4F15-A263-730232DE2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328" y="1"/>
            <a:ext cx="4636008" cy="2286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vanovka.net">
            <a:extLst>
              <a:ext uri="{FF2B5EF4-FFF2-40B4-BE49-F238E27FC236}">
                <a16:creationId xmlns:a16="http://schemas.microsoft.com/office/drawing/2014/main" id="{29C73FAA-D1AE-4312-B31E-0B432586F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327" y="2272142"/>
            <a:ext cx="4636008" cy="230341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20220429_184150">
            <a:extLst>
              <a:ext uri="{FF2B5EF4-FFF2-40B4-BE49-F238E27FC236}">
                <a16:creationId xmlns:a16="http://schemas.microsoft.com/office/drawing/2014/main" id="{1312A2C2-2954-4050-B796-D1C75F7A8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7327" y="4575558"/>
            <a:ext cx="4636008" cy="2286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9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3" name="Group 15372">
            <a:extLst>
              <a:ext uri="{FF2B5EF4-FFF2-40B4-BE49-F238E27FC236}">
                <a16:creationId xmlns:a16="http://schemas.microsoft.com/office/drawing/2014/main" id="{661E9F4E-94BF-4DEC-92F1-CF2DD86ED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374" name="Freeform 5">
              <a:extLst>
                <a:ext uri="{FF2B5EF4-FFF2-40B4-BE49-F238E27FC236}">
                  <a16:creationId xmlns:a16="http://schemas.microsoft.com/office/drawing/2014/main" id="{05407846-02E1-4688-94CA-ED85CDBF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5" name="Freeform 6">
              <a:extLst>
                <a:ext uri="{FF2B5EF4-FFF2-40B4-BE49-F238E27FC236}">
                  <a16:creationId xmlns:a16="http://schemas.microsoft.com/office/drawing/2014/main" id="{D322ABB5-D163-409A-B9AE-0A0CC3F83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6" name="Freeform 7">
              <a:extLst>
                <a:ext uri="{FF2B5EF4-FFF2-40B4-BE49-F238E27FC236}">
                  <a16:creationId xmlns:a16="http://schemas.microsoft.com/office/drawing/2014/main" id="{455924FA-6B7D-4E80-BF36-989D7EDA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7" name="Freeform 8">
              <a:extLst>
                <a:ext uri="{FF2B5EF4-FFF2-40B4-BE49-F238E27FC236}">
                  <a16:creationId xmlns:a16="http://schemas.microsoft.com/office/drawing/2014/main" id="{46763108-8C47-4319-B0A5-61F1F5DC0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8" name="Freeform 9">
              <a:extLst>
                <a:ext uri="{FF2B5EF4-FFF2-40B4-BE49-F238E27FC236}">
                  <a16:creationId xmlns:a16="http://schemas.microsoft.com/office/drawing/2014/main" id="{A3B90B8E-927D-4F4D-A0E6-7AB583FB1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79" name="Freeform 10">
              <a:extLst>
                <a:ext uri="{FF2B5EF4-FFF2-40B4-BE49-F238E27FC236}">
                  <a16:creationId xmlns:a16="http://schemas.microsoft.com/office/drawing/2014/main" id="{ADA38EBD-74E3-41B2-9003-9BD3DC614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0" name="Freeform 11">
              <a:extLst>
                <a:ext uri="{FF2B5EF4-FFF2-40B4-BE49-F238E27FC236}">
                  <a16:creationId xmlns:a16="http://schemas.microsoft.com/office/drawing/2014/main" id="{66D925D4-4F13-46C7-8109-C5A4823AA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1" name="Freeform 12">
              <a:extLst>
                <a:ext uri="{FF2B5EF4-FFF2-40B4-BE49-F238E27FC236}">
                  <a16:creationId xmlns:a16="http://schemas.microsoft.com/office/drawing/2014/main" id="{A4ECECF0-CE83-4E74-80AB-7996418E4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2" name="Freeform 13">
              <a:extLst>
                <a:ext uri="{FF2B5EF4-FFF2-40B4-BE49-F238E27FC236}">
                  <a16:creationId xmlns:a16="http://schemas.microsoft.com/office/drawing/2014/main" id="{E3295353-A735-4F79-9A3D-E474302E7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3" name="Freeform 14">
              <a:extLst>
                <a:ext uri="{FF2B5EF4-FFF2-40B4-BE49-F238E27FC236}">
                  <a16:creationId xmlns:a16="http://schemas.microsoft.com/office/drawing/2014/main" id="{C1848365-2D5C-4171-81FD-CD361374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4" name="Freeform 15">
              <a:extLst>
                <a:ext uri="{FF2B5EF4-FFF2-40B4-BE49-F238E27FC236}">
                  <a16:creationId xmlns:a16="http://schemas.microsoft.com/office/drawing/2014/main" id="{CDAB616A-A2DF-4368-BD3C-804822373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5" name="Freeform 16">
              <a:extLst>
                <a:ext uri="{FF2B5EF4-FFF2-40B4-BE49-F238E27FC236}">
                  <a16:creationId xmlns:a16="http://schemas.microsoft.com/office/drawing/2014/main" id="{EB0AEC5B-F804-4A32-BF21-B3F79944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6" name="Freeform 17">
              <a:extLst>
                <a:ext uri="{FF2B5EF4-FFF2-40B4-BE49-F238E27FC236}">
                  <a16:creationId xmlns:a16="http://schemas.microsoft.com/office/drawing/2014/main" id="{702CDDF9-E8F0-4261-82F6-115B90698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7" name="Freeform 18">
              <a:extLst>
                <a:ext uri="{FF2B5EF4-FFF2-40B4-BE49-F238E27FC236}">
                  <a16:creationId xmlns:a16="http://schemas.microsoft.com/office/drawing/2014/main" id="{4CE4B687-37EF-407C-BC3D-7E6A55046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8" name="Freeform 19">
              <a:extLst>
                <a:ext uri="{FF2B5EF4-FFF2-40B4-BE49-F238E27FC236}">
                  <a16:creationId xmlns:a16="http://schemas.microsoft.com/office/drawing/2014/main" id="{1E47230F-202C-4524-BF03-28630626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89" name="Freeform 20">
              <a:extLst>
                <a:ext uri="{FF2B5EF4-FFF2-40B4-BE49-F238E27FC236}">
                  <a16:creationId xmlns:a16="http://schemas.microsoft.com/office/drawing/2014/main" id="{7E6D5785-5A58-47E1-9D47-1B344653D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0" name="Freeform 21">
              <a:extLst>
                <a:ext uri="{FF2B5EF4-FFF2-40B4-BE49-F238E27FC236}">
                  <a16:creationId xmlns:a16="http://schemas.microsoft.com/office/drawing/2014/main" id="{A341CD7F-8478-46C3-AE09-4790F7395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1" name="Freeform 22">
              <a:extLst>
                <a:ext uri="{FF2B5EF4-FFF2-40B4-BE49-F238E27FC236}">
                  <a16:creationId xmlns:a16="http://schemas.microsoft.com/office/drawing/2014/main" id="{3ACEC313-D129-4D0D-85E6-5CD4897A1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92" name="Freeform 23">
              <a:extLst>
                <a:ext uri="{FF2B5EF4-FFF2-40B4-BE49-F238E27FC236}">
                  <a16:creationId xmlns:a16="http://schemas.microsoft.com/office/drawing/2014/main" id="{FCAAF043-7F91-4795-BD7D-5741F0CB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394" name="Group 15393">
            <a:extLst>
              <a:ext uri="{FF2B5EF4-FFF2-40B4-BE49-F238E27FC236}">
                <a16:creationId xmlns:a16="http://schemas.microsoft.com/office/drawing/2014/main" id="{E53C4649-251A-41A1-A593-8D3D3C765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395" name="Rectangle 15394">
              <a:extLst>
                <a:ext uri="{FF2B5EF4-FFF2-40B4-BE49-F238E27FC236}">
                  <a16:creationId xmlns:a16="http://schemas.microsoft.com/office/drawing/2014/main" id="{21590438-56EA-4D82-AF1A-955F61820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396" name="Isosceles Triangle 15395">
              <a:extLst>
                <a:ext uri="{FF2B5EF4-FFF2-40B4-BE49-F238E27FC236}">
                  <a16:creationId xmlns:a16="http://schemas.microsoft.com/office/drawing/2014/main" id="{92D88913-EC68-465D-9552-7D26A83CE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397" name="Rectangle 15396">
              <a:extLst>
                <a:ext uri="{FF2B5EF4-FFF2-40B4-BE49-F238E27FC236}">
                  <a16:creationId xmlns:a16="http://schemas.microsoft.com/office/drawing/2014/main" id="{0FD27CA0-301F-40FB-A170-5B33FC05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5399" name="Rectangle 15398">
            <a:extLst>
              <a:ext uri="{FF2B5EF4-FFF2-40B4-BE49-F238E27FC236}">
                <a16:creationId xmlns:a16="http://schemas.microsoft.com/office/drawing/2014/main" id="{BDD54043-CB54-4F47-B338-FE861FD62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01" name="Group 15400">
            <a:extLst>
              <a:ext uri="{FF2B5EF4-FFF2-40B4-BE49-F238E27FC236}">
                <a16:creationId xmlns:a16="http://schemas.microsoft.com/office/drawing/2014/main" id="{547EC5D6-2957-4629-99B5-83B41724C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402" name="Freeform 5">
              <a:extLst>
                <a:ext uri="{FF2B5EF4-FFF2-40B4-BE49-F238E27FC236}">
                  <a16:creationId xmlns:a16="http://schemas.microsoft.com/office/drawing/2014/main" id="{E58FAEEE-0E27-4217-B9BB-3E8EE536E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3" name="Freeform 6">
              <a:extLst>
                <a:ext uri="{FF2B5EF4-FFF2-40B4-BE49-F238E27FC236}">
                  <a16:creationId xmlns:a16="http://schemas.microsoft.com/office/drawing/2014/main" id="{3D2F9B66-4907-4DEB-A08D-2C7F00D75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4" name="Freeform 7">
              <a:extLst>
                <a:ext uri="{FF2B5EF4-FFF2-40B4-BE49-F238E27FC236}">
                  <a16:creationId xmlns:a16="http://schemas.microsoft.com/office/drawing/2014/main" id="{2631A276-DA72-43AD-9E02-3A7642635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5" name="Freeform 8">
              <a:extLst>
                <a:ext uri="{FF2B5EF4-FFF2-40B4-BE49-F238E27FC236}">
                  <a16:creationId xmlns:a16="http://schemas.microsoft.com/office/drawing/2014/main" id="{6FC35B34-EC2B-419F-BBB7-0580449F1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6" name="Freeform 9">
              <a:extLst>
                <a:ext uri="{FF2B5EF4-FFF2-40B4-BE49-F238E27FC236}">
                  <a16:creationId xmlns:a16="http://schemas.microsoft.com/office/drawing/2014/main" id="{DEDA9B02-1E95-41A1-A7E1-674A87663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7" name="Freeform 10">
              <a:extLst>
                <a:ext uri="{FF2B5EF4-FFF2-40B4-BE49-F238E27FC236}">
                  <a16:creationId xmlns:a16="http://schemas.microsoft.com/office/drawing/2014/main" id="{D55BB35B-9E79-453D-8B5E-2B265A58F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8" name="Freeform 11">
              <a:extLst>
                <a:ext uri="{FF2B5EF4-FFF2-40B4-BE49-F238E27FC236}">
                  <a16:creationId xmlns:a16="http://schemas.microsoft.com/office/drawing/2014/main" id="{7671207B-D4CA-4B4B-8407-A12D7C78C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9" name="Freeform 12">
              <a:extLst>
                <a:ext uri="{FF2B5EF4-FFF2-40B4-BE49-F238E27FC236}">
                  <a16:creationId xmlns:a16="http://schemas.microsoft.com/office/drawing/2014/main" id="{EF3ABE8F-62DF-4213-8EC3-911F1CEBD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0" name="Freeform 13">
              <a:extLst>
                <a:ext uri="{FF2B5EF4-FFF2-40B4-BE49-F238E27FC236}">
                  <a16:creationId xmlns:a16="http://schemas.microsoft.com/office/drawing/2014/main" id="{855C15C3-E719-4820-8838-D91BA7ADA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1" name="Freeform 14">
              <a:extLst>
                <a:ext uri="{FF2B5EF4-FFF2-40B4-BE49-F238E27FC236}">
                  <a16:creationId xmlns:a16="http://schemas.microsoft.com/office/drawing/2014/main" id="{85FAFDAD-C878-4EB1-BB2B-068210636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2" name="Freeform 15">
              <a:extLst>
                <a:ext uri="{FF2B5EF4-FFF2-40B4-BE49-F238E27FC236}">
                  <a16:creationId xmlns:a16="http://schemas.microsoft.com/office/drawing/2014/main" id="{F8457063-DE5B-44F7-83E2-B43B2331C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3" name="Freeform 16">
              <a:extLst>
                <a:ext uri="{FF2B5EF4-FFF2-40B4-BE49-F238E27FC236}">
                  <a16:creationId xmlns:a16="http://schemas.microsoft.com/office/drawing/2014/main" id="{12B173D7-F63E-4FCC-8633-D102EF789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4" name="Freeform 17">
              <a:extLst>
                <a:ext uri="{FF2B5EF4-FFF2-40B4-BE49-F238E27FC236}">
                  <a16:creationId xmlns:a16="http://schemas.microsoft.com/office/drawing/2014/main" id="{7DFF7D23-64A1-459A-8E14-A1A88C642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5" name="Freeform 18">
              <a:extLst>
                <a:ext uri="{FF2B5EF4-FFF2-40B4-BE49-F238E27FC236}">
                  <a16:creationId xmlns:a16="http://schemas.microsoft.com/office/drawing/2014/main" id="{AD52FFE4-90DE-4231-8E9B-6D91D977D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6" name="Freeform 19">
              <a:extLst>
                <a:ext uri="{FF2B5EF4-FFF2-40B4-BE49-F238E27FC236}">
                  <a16:creationId xmlns:a16="http://schemas.microsoft.com/office/drawing/2014/main" id="{B852824A-8B3C-4EA2-A453-9986C3390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7" name="Freeform 20">
              <a:extLst>
                <a:ext uri="{FF2B5EF4-FFF2-40B4-BE49-F238E27FC236}">
                  <a16:creationId xmlns:a16="http://schemas.microsoft.com/office/drawing/2014/main" id="{F9B396E8-4DE7-4F14-B676-229B06D6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8" name="Freeform 21">
              <a:extLst>
                <a:ext uri="{FF2B5EF4-FFF2-40B4-BE49-F238E27FC236}">
                  <a16:creationId xmlns:a16="http://schemas.microsoft.com/office/drawing/2014/main" id="{7D59EE5D-1DF7-4A65-BAED-457512113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9" name="Freeform 22">
              <a:extLst>
                <a:ext uri="{FF2B5EF4-FFF2-40B4-BE49-F238E27FC236}">
                  <a16:creationId xmlns:a16="http://schemas.microsoft.com/office/drawing/2014/main" id="{FA6486B5-06D3-446A-873D-C37C78BFE9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0" name="Freeform 23">
              <a:extLst>
                <a:ext uri="{FF2B5EF4-FFF2-40B4-BE49-F238E27FC236}">
                  <a16:creationId xmlns:a16="http://schemas.microsoft.com/office/drawing/2014/main" id="{4F3DF809-20E1-4F38-BAAD-57558769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368" name="Picture 8" descr="IMG-20220527-WA0158">
            <a:extLst>
              <a:ext uri="{FF2B5EF4-FFF2-40B4-BE49-F238E27FC236}">
                <a16:creationId xmlns:a16="http://schemas.microsoft.com/office/drawing/2014/main" id="{DF97D167-448C-4DAB-A76F-F96412E6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2977286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G-20220527-WA0166">
            <a:extLst>
              <a:ext uri="{FF2B5EF4-FFF2-40B4-BE49-F238E27FC236}">
                <a16:creationId xmlns:a16="http://schemas.microsoft.com/office/drawing/2014/main" id="{8F7D8DF4-543B-4248-8028-3DB522B80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3064266" y="10"/>
            <a:ext cx="2988677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fotka20220427_152953_0-2">
            <a:extLst>
              <a:ext uri="{FF2B5EF4-FFF2-40B4-BE49-F238E27FC236}">
                <a16:creationId xmlns:a16="http://schemas.microsoft.com/office/drawing/2014/main" id="{D207E602-4EAE-432B-8023-34DCEB5D4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428" y="10"/>
            <a:ext cx="2990750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otka20220427_163831_0">
            <a:extLst>
              <a:ext uri="{FF2B5EF4-FFF2-40B4-BE49-F238E27FC236}">
                <a16:creationId xmlns:a16="http://schemas.microsoft.com/office/drawing/2014/main" id="{63C5DA22-F5AE-4510-AA69-1F6C1FD2A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9214714" y="10"/>
            <a:ext cx="2977286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22" name="Group 15421">
            <a:extLst>
              <a:ext uri="{FF2B5EF4-FFF2-40B4-BE49-F238E27FC236}">
                <a16:creationId xmlns:a16="http://schemas.microsoft.com/office/drawing/2014/main" id="{AFC1C0AE-A733-424D-85F0-788AD06A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15423" name="Isosceles Triangle 39">
              <a:extLst>
                <a:ext uri="{FF2B5EF4-FFF2-40B4-BE49-F238E27FC236}">
                  <a16:creationId xmlns:a16="http://schemas.microsoft.com/office/drawing/2014/main" id="{3D81C9CA-D817-41F5-85D9-AF6831F99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4" name="Rectangle 15423">
              <a:extLst>
                <a:ext uri="{FF2B5EF4-FFF2-40B4-BE49-F238E27FC236}">
                  <a16:creationId xmlns:a16="http://schemas.microsoft.com/office/drawing/2014/main" id="{A7837C86-F2AA-48D4-B679-EDCC0D81C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0CA8358-38D2-4D45-BABF-C9F38249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1124390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700" b="1" dirty="0" err="1"/>
              <a:t>Židovský</a:t>
            </a:r>
            <a:r>
              <a:rPr lang="en-US" sz="3700" b="1" dirty="0"/>
              <a:t> </a:t>
            </a:r>
            <a:r>
              <a:rPr lang="en-US" sz="3700" b="1" dirty="0" err="1"/>
              <a:t>Ázerbájdžán</a:t>
            </a:r>
            <a:br>
              <a:rPr lang="cs-CZ" sz="3700" dirty="0"/>
            </a:br>
            <a:r>
              <a:rPr lang="cs-CZ" sz="3700" dirty="0"/>
              <a:t>Rudá Sloboda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89137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1" name="Group 10250">
            <a:extLst>
              <a:ext uri="{FF2B5EF4-FFF2-40B4-BE49-F238E27FC236}">
                <a16:creationId xmlns:a16="http://schemas.microsoft.com/office/drawing/2014/main" id="{0B46D094-9D10-45BD-BE9D-E4AFE2FE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52" name="Freeform 5">
              <a:extLst>
                <a:ext uri="{FF2B5EF4-FFF2-40B4-BE49-F238E27FC236}">
                  <a16:creationId xmlns:a16="http://schemas.microsoft.com/office/drawing/2014/main" id="{55076C24-1C31-4A38-A3E7-9F78F38C2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3" name="Freeform 6">
              <a:extLst>
                <a:ext uri="{FF2B5EF4-FFF2-40B4-BE49-F238E27FC236}">
                  <a16:creationId xmlns:a16="http://schemas.microsoft.com/office/drawing/2014/main" id="{90A2F46D-431F-494E-B76D-74CEC1426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4" name="Freeform 7">
              <a:extLst>
                <a:ext uri="{FF2B5EF4-FFF2-40B4-BE49-F238E27FC236}">
                  <a16:creationId xmlns:a16="http://schemas.microsoft.com/office/drawing/2014/main" id="{57B72B1F-4125-4F46-8D06-808E368B2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Freeform 8">
              <a:extLst>
                <a:ext uri="{FF2B5EF4-FFF2-40B4-BE49-F238E27FC236}">
                  <a16:creationId xmlns:a16="http://schemas.microsoft.com/office/drawing/2014/main" id="{7C16EC32-C009-4130-ADB8-9DFD03CEC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6" name="Freeform 9">
              <a:extLst>
                <a:ext uri="{FF2B5EF4-FFF2-40B4-BE49-F238E27FC236}">
                  <a16:creationId xmlns:a16="http://schemas.microsoft.com/office/drawing/2014/main" id="{CA06AC4F-231A-406A-83AF-BF4F1603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7" name="Freeform 10">
              <a:extLst>
                <a:ext uri="{FF2B5EF4-FFF2-40B4-BE49-F238E27FC236}">
                  <a16:creationId xmlns:a16="http://schemas.microsoft.com/office/drawing/2014/main" id="{244FAADB-573E-4112-BE8C-B88C470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Freeform 11">
              <a:extLst>
                <a:ext uri="{FF2B5EF4-FFF2-40B4-BE49-F238E27FC236}">
                  <a16:creationId xmlns:a16="http://schemas.microsoft.com/office/drawing/2014/main" id="{CF38BC08-F82D-4258-8E44-11B2C9E4E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9" name="Freeform 12">
              <a:extLst>
                <a:ext uri="{FF2B5EF4-FFF2-40B4-BE49-F238E27FC236}">
                  <a16:creationId xmlns:a16="http://schemas.microsoft.com/office/drawing/2014/main" id="{EF763D22-10EE-4D7D-95EE-5F4DB723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0" name="Freeform 13">
              <a:extLst>
                <a:ext uri="{FF2B5EF4-FFF2-40B4-BE49-F238E27FC236}">
                  <a16:creationId xmlns:a16="http://schemas.microsoft.com/office/drawing/2014/main" id="{81EA7FDE-0B97-4DDD-AF65-F352834E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Freeform 14">
              <a:extLst>
                <a:ext uri="{FF2B5EF4-FFF2-40B4-BE49-F238E27FC236}">
                  <a16:creationId xmlns:a16="http://schemas.microsoft.com/office/drawing/2014/main" id="{CC18534F-EC75-4CF4-BBAC-0EF150873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Freeform 15">
              <a:extLst>
                <a:ext uri="{FF2B5EF4-FFF2-40B4-BE49-F238E27FC236}">
                  <a16:creationId xmlns:a16="http://schemas.microsoft.com/office/drawing/2014/main" id="{71BB5232-2C83-41EB-B62B-E54AC93F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Freeform 16">
              <a:extLst>
                <a:ext uri="{FF2B5EF4-FFF2-40B4-BE49-F238E27FC236}">
                  <a16:creationId xmlns:a16="http://schemas.microsoft.com/office/drawing/2014/main" id="{2598F724-C32E-4B91-9B85-60C89DBB8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Freeform 17">
              <a:extLst>
                <a:ext uri="{FF2B5EF4-FFF2-40B4-BE49-F238E27FC236}">
                  <a16:creationId xmlns:a16="http://schemas.microsoft.com/office/drawing/2014/main" id="{D5D4FBFD-ACE3-46D2-8E97-E8EABE73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Freeform 18">
              <a:extLst>
                <a:ext uri="{FF2B5EF4-FFF2-40B4-BE49-F238E27FC236}">
                  <a16:creationId xmlns:a16="http://schemas.microsoft.com/office/drawing/2014/main" id="{54A3C901-AFD0-41D3-85E5-87D0E1C9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6" name="Freeform 19">
              <a:extLst>
                <a:ext uri="{FF2B5EF4-FFF2-40B4-BE49-F238E27FC236}">
                  <a16:creationId xmlns:a16="http://schemas.microsoft.com/office/drawing/2014/main" id="{485F3E8E-CD09-44EB-AC73-1834A8D50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7" name="Freeform 20">
              <a:extLst>
                <a:ext uri="{FF2B5EF4-FFF2-40B4-BE49-F238E27FC236}">
                  <a16:creationId xmlns:a16="http://schemas.microsoft.com/office/drawing/2014/main" id="{3BDFC1A4-51E7-46A6-8A0D-50476BCF5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8" name="Freeform 21">
              <a:extLst>
                <a:ext uri="{FF2B5EF4-FFF2-40B4-BE49-F238E27FC236}">
                  <a16:creationId xmlns:a16="http://schemas.microsoft.com/office/drawing/2014/main" id="{A561BC1B-C5E2-45AA-B72B-03AF3216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9" name="Freeform 22">
              <a:extLst>
                <a:ext uri="{FF2B5EF4-FFF2-40B4-BE49-F238E27FC236}">
                  <a16:creationId xmlns:a16="http://schemas.microsoft.com/office/drawing/2014/main" id="{4C0779C6-0F80-48B1-AD32-CC10D00C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0" name="Freeform 23">
              <a:extLst>
                <a:ext uri="{FF2B5EF4-FFF2-40B4-BE49-F238E27FC236}">
                  <a16:creationId xmlns:a16="http://schemas.microsoft.com/office/drawing/2014/main" id="{73702193-6A56-4A74-84AD-94F530FED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2" name="Group 10271">
            <a:extLst>
              <a:ext uri="{FF2B5EF4-FFF2-40B4-BE49-F238E27FC236}">
                <a16:creationId xmlns:a16="http://schemas.microsoft.com/office/drawing/2014/main" id="{86AEFF79-03FD-4BC0-8A67-25CAFCFDC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273" name="Rectangle 10272">
              <a:extLst>
                <a:ext uri="{FF2B5EF4-FFF2-40B4-BE49-F238E27FC236}">
                  <a16:creationId xmlns:a16="http://schemas.microsoft.com/office/drawing/2014/main" id="{CB66FC33-38F1-4E8E-8474-AF1F5673B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274" name="Isosceles Triangle 10273">
              <a:extLst>
                <a:ext uri="{FF2B5EF4-FFF2-40B4-BE49-F238E27FC236}">
                  <a16:creationId xmlns:a16="http://schemas.microsoft.com/office/drawing/2014/main" id="{32E0DAC0-8D22-4A77-8AA9-169781B2E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275" name="Rectangle 10274">
              <a:extLst>
                <a:ext uri="{FF2B5EF4-FFF2-40B4-BE49-F238E27FC236}">
                  <a16:creationId xmlns:a16="http://schemas.microsoft.com/office/drawing/2014/main" id="{828C2492-9737-4D83-8CBD-93EA6D071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0277" name="Rectangle 10276">
            <a:extLst>
              <a:ext uri="{FF2B5EF4-FFF2-40B4-BE49-F238E27FC236}">
                <a16:creationId xmlns:a16="http://schemas.microsoft.com/office/drawing/2014/main" id="{F143FD37-56AF-48D8-B174-E5717470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9" name="Group 10278">
            <a:extLst>
              <a:ext uri="{FF2B5EF4-FFF2-40B4-BE49-F238E27FC236}">
                <a16:creationId xmlns:a16="http://schemas.microsoft.com/office/drawing/2014/main" id="{AA946F83-650D-4A8D-BA6F-F9CC9CEA9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280" name="Freeform 5">
              <a:extLst>
                <a:ext uri="{FF2B5EF4-FFF2-40B4-BE49-F238E27FC236}">
                  <a16:creationId xmlns:a16="http://schemas.microsoft.com/office/drawing/2014/main" id="{7FD288E6-E723-44F3-A4EE-199193360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1" name="Freeform 6">
              <a:extLst>
                <a:ext uri="{FF2B5EF4-FFF2-40B4-BE49-F238E27FC236}">
                  <a16:creationId xmlns:a16="http://schemas.microsoft.com/office/drawing/2014/main" id="{8F03B0C2-E881-470A-9DE7-DCC0A456F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2" name="Freeform 7">
              <a:extLst>
                <a:ext uri="{FF2B5EF4-FFF2-40B4-BE49-F238E27FC236}">
                  <a16:creationId xmlns:a16="http://schemas.microsoft.com/office/drawing/2014/main" id="{B06E4C18-C61F-497A-BE16-F43119DA2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3" name="Freeform 8">
              <a:extLst>
                <a:ext uri="{FF2B5EF4-FFF2-40B4-BE49-F238E27FC236}">
                  <a16:creationId xmlns:a16="http://schemas.microsoft.com/office/drawing/2014/main" id="{C2F321D5-AAC1-428B-8E95-DEF0A4F98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4" name="Freeform 9">
              <a:extLst>
                <a:ext uri="{FF2B5EF4-FFF2-40B4-BE49-F238E27FC236}">
                  <a16:creationId xmlns:a16="http://schemas.microsoft.com/office/drawing/2014/main" id="{D45B2FCD-782D-48F0-AE70-EEFC449B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5" name="Freeform 10">
              <a:extLst>
                <a:ext uri="{FF2B5EF4-FFF2-40B4-BE49-F238E27FC236}">
                  <a16:creationId xmlns:a16="http://schemas.microsoft.com/office/drawing/2014/main" id="{98A851DC-4C2D-4441-927B-0D0DA77E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6" name="Freeform 11">
              <a:extLst>
                <a:ext uri="{FF2B5EF4-FFF2-40B4-BE49-F238E27FC236}">
                  <a16:creationId xmlns:a16="http://schemas.microsoft.com/office/drawing/2014/main" id="{DDACEFAC-3136-41F8-B86C-BDADFB201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7" name="Freeform 12">
              <a:extLst>
                <a:ext uri="{FF2B5EF4-FFF2-40B4-BE49-F238E27FC236}">
                  <a16:creationId xmlns:a16="http://schemas.microsoft.com/office/drawing/2014/main" id="{D85E9F17-BAD2-4E3E-8A9E-523F71124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8" name="Freeform 13">
              <a:extLst>
                <a:ext uri="{FF2B5EF4-FFF2-40B4-BE49-F238E27FC236}">
                  <a16:creationId xmlns:a16="http://schemas.microsoft.com/office/drawing/2014/main" id="{23C419AA-E1EC-4127-B5FE-DD01DC9A7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9" name="Freeform 14">
              <a:extLst>
                <a:ext uri="{FF2B5EF4-FFF2-40B4-BE49-F238E27FC236}">
                  <a16:creationId xmlns:a16="http://schemas.microsoft.com/office/drawing/2014/main" id="{42DCE65C-3E26-4D6B-965B-A017DC5F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0" name="Freeform 15">
              <a:extLst>
                <a:ext uri="{FF2B5EF4-FFF2-40B4-BE49-F238E27FC236}">
                  <a16:creationId xmlns:a16="http://schemas.microsoft.com/office/drawing/2014/main" id="{8EA0EB4C-4A55-488D-9EF2-1B05FF514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1" name="Freeform 16">
              <a:extLst>
                <a:ext uri="{FF2B5EF4-FFF2-40B4-BE49-F238E27FC236}">
                  <a16:creationId xmlns:a16="http://schemas.microsoft.com/office/drawing/2014/main" id="{8A40EC1F-AEFC-4645-A402-4C7F749AC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2" name="Freeform 17">
              <a:extLst>
                <a:ext uri="{FF2B5EF4-FFF2-40B4-BE49-F238E27FC236}">
                  <a16:creationId xmlns:a16="http://schemas.microsoft.com/office/drawing/2014/main" id="{6C92190B-CF0E-43BC-A782-EEFB37DB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3" name="Freeform 18">
              <a:extLst>
                <a:ext uri="{FF2B5EF4-FFF2-40B4-BE49-F238E27FC236}">
                  <a16:creationId xmlns:a16="http://schemas.microsoft.com/office/drawing/2014/main" id="{2B0FD0A7-5F1D-4656-B35C-F178702AF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4" name="Freeform 19">
              <a:extLst>
                <a:ext uri="{FF2B5EF4-FFF2-40B4-BE49-F238E27FC236}">
                  <a16:creationId xmlns:a16="http://schemas.microsoft.com/office/drawing/2014/main" id="{CC2DF327-2BA2-4421-852F-14553DF4F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5" name="Freeform 20">
              <a:extLst>
                <a:ext uri="{FF2B5EF4-FFF2-40B4-BE49-F238E27FC236}">
                  <a16:creationId xmlns:a16="http://schemas.microsoft.com/office/drawing/2014/main" id="{9DCF8B17-BD3F-43CC-920B-4D9466CB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6" name="Freeform 21">
              <a:extLst>
                <a:ext uri="{FF2B5EF4-FFF2-40B4-BE49-F238E27FC236}">
                  <a16:creationId xmlns:a16="http://schemas.microsoft.com/office/drawing/2014/main" id="{6440F3F9-01A9-4526-B417-FA79A740D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7" name="Freeform 22">
              <a:extLst>
                <a:ext uri="{FF2B5EF4-FFF2-40B4-BE49-F238E27FC236}">
                  <a16:creationId xmlns:a16="http://schemas.microsoft.com/office/drawing/2014/main" id="{C447B955-E4CF-45BD-9FA4-B76EFC629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8" name="Freeform 23">
              <a:extLst>
                <a:ext uri="{FF2B5EF4-FFF2-40B4-BE49-F238E27FC236}">
                  <a16:creationId xmlns:a16="http://schemas.microsoft.com/office/drawing/2014/main" id="{27793B83-34CE-43FC-B7B7-5F11367F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00" name="Group 10299">
            <a:extLst>
              <a:ext uri="{FF2B5EF4-FFF2-40B4-BE49-F238E27FC236}">
                <a16:creationId xmlns:a16="http://schemas.microsoft.com/office/drawing/2014/main" id="{36ABBC00-2D9C-4114-A271-E37923D0F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0301" name="Rectangle 10300">
              <a:extLst>
                <a:ext uri="{FF2B5EF4-FFF2-40B4-BE49-F238E27FC236}">
                  <a16:creationId xmlns:a16="http://schemas.microsoft.com/office/drawing/2014/main" id="{EF80D625-790E-4CFE-9005-8DEBEF9D9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2" name="Isosceles Triangle 39">
              <a:extLst>
                <a:ext uri="{FF2B5EF4-FFF2-40B4-BE49-F238E27FC236}">
                  <a16:creationId xmlns:a16="http://schemas.microsoft.com/office/drawing/2014/main" id="{082B148B-30CE-40E8-8AB4-BE32ADFF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3" name="Rectangle 10302">
              <a:extLst>
                <a:ext uri="{FF2B5EF4-FFF2-40B4-BE49-F238E27FC236}">
                  <a16:creationId xmlns:a16="http://schemas.microsoft.com/office/drawing/2014/main" id="{79F5D20B-D368-4EA9-A645-4BAB6855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2B42008-DC80-48B3-90AD-97C02033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318943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Kontrast země: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Přívětiví lidé i strašlivé násilí</a:t>
            </a:r>
            <a:endParaRPr lang="en-US" dirty="0"/>
          </a:p>
        </p:txBody>
      </p:sp>
      <p:sp>
        <p:nvSpPr>
          <p:cNvPr id="10305" name="Rectangle 10304">
            <a:extLst>
              <a:ext uri="{FF2B5EF4-FFF2-40B4-BE49-F238E27FC236}">
                <a16:creationId xmlns:a16="http://schemas.microsoft.com/office/drawing/2014/main" id="{A7DD30CF-BB32-4158-BF9F-A43402CE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6972" y="0"/>
            <a:ext cx="6743384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6" name="Picture 6" descr="IMG-20220527-WA0113">
            <a:extLst>
              <a:ext uri="{FF2B5EF4-FFF2-40B4-BE49-F238E27FC236}">
                <a16:creationId xmlns:a16="http://schemas.microsoft.com/office/drawing/2014/main" id="{A36F01F9-7EA6-4A49-8176-3E529F008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50452" y="18100"/>
            <a:ext cx="2793999" cy="372533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0220429_191921">
            <a:extLst>
              <a:ext uri="{FF2B5EF4-FFF2-40B4-BE49-F238E27FC236}">
                <a16:creationId xmlns:a16="http://schemas.microsoft.com/office/drawing/2014/main" id="{B5B6A63C-A589-4215-9549-E4FADD11F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7110" y="17760"/>
            <a:ext cx="2041328" cy="373015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G_20220429_190158">
            <a:extLst>
              <a:ext uri="{FF2B5EF4-FFF2-40B4-BE49-F238E27FC236}">
                <a16:creationId xmlns:a16="http://schemas.microsoft.com/office/drawing/2014/main" id="{3A9023A3-F283-45C3-AB91-188D7C714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3595" y="3849106"/>
            <a:ext cx="6195579" cy="300602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0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69F01D83-DC93-4E19-8F46-9820BC78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278" name="Freeform 5">
              <a:extLst>
                <a:ext uri="{FF2B5EF4-FFF2-40B4-BE49-F238E27FC236}">
                  <a16:creationId xmlns:a16="http://schemas.microsoft.com/office/drawing/2014/main" id="{69387082-38CA-46AF-9E94-CF4E67F5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Freeform 6">
              <a:extLst>
                <a:ext uri="{FF2B5EF4-FFF2-40B4-BE49-F238E27FC236}">
                  <a16:creationId xmlns:a16="http://schemas.microsoft.com/office/drawing/2014/main" id="{DC120BCD-9093-46FC-A940-FEA33C16E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0" name="Freeform 7">
              <a:extLst>
                <a:ext uri="{FF2B5EF4-FFF2-40B4-BE49-F238E27FC236}">
                  <a16:creationId xmlns:a16="http://schemas.microsoft.com/office/drawing/2014/main" id="{B04E1F9E-4A99-48C7-9A2F-080BB7C72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1" name="Freeform 8">
              <a:extLst>
                <a:ext uri="{FF2B5EF4-FFF2-40B4-BE49-F238E27FC236}">
                  <a16:creationId xmlns:a16="http://schemas.microsoft.com/office/drawing/2014/main" id="{098F1D15-AE7B-494B-9AB3-3467A0DAC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2" name="Freeform 9">
              <a:extLst>
                <a:ext uri="{FF2B5EF4-FFF2-40B4-BE49-F238E27FC236}">
                  <a16:creationId xmlns:a16="http://schemas.microsoft.com/office/drawing/2014/main" id="{A6F2DA1C-FCA5-446F-BC70-43955845A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3" name="Freeform 10">
              <a:extLst>
                <a:ext uri="{FF2B5EF4-FFF2-40B4-BE49-F238E27FC236}">
                  <a16:creationId xmlns:a16="http://schemas.microsoft.com/office/drawing/2014/main" id="{070FB57F-BDAD-4EF1-9777-00F90881B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4" name="Freeform 11">
              <a:extLst>
                <a:ext uri="{FF2B5EF4-FFF2-40B4-BE49-F238E27FC236}">
                  <a16:creationId xmlns:a16="http://schemas.microsoft.com/office/drawing/2014/main" id="{4A292FA2-4651-4742-9D73-ADD5C81B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5" name="Freeform 12">
              <a:extLst>
                <a:ext uri="{FF2B5EF4-FFF2-40B4-BE49-F238E27FC236}">
                  <a16:creationId xmlns:a16="http://schemas.microsoft.com/office/drawing/2014/main" id="{3E12D065-A509-4F0B-99D2-DBFEB5EF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6" name="Freeform 13">
              <a:extLst>
                <a:ext uri="{FF2B5EF4-FFF2-40B4-BE49-F238E27FC236}">
                  <a16:creationId xmlns:a16="http://schemas.microsoft.com/office/drawing/2014/main" id="{C136055A-8F51-43FD-B213-2E4A09D05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7" name="Freeform 14">
              <a:extLst>
                <a:ext uri="{FF2B5EF4-FFF2-40B4-BE49-F238E27FC236}">
                  <a16:creationId xmlns:a16="http://schemas.microsoft.com/office/drawing/2014/main" id="{E7EB554B-EF16-49CB-A245-0B49558F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8" name="Freeform 15">
              <a:extLst>
                <a:ext uri="{FF2B5EF4-FFF2-40B4-BE49-F238E27FC236}">
                  <a16:creationId xmlns:a16="http://schemas.microsoft.com/office/drawing/2014/main" id="{DC097E8A-B004-4C05-9F94-2F4A566B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89" name="Freeform 16">
              <a:extLst>
                <a:ext uri="{FF2B5EF4-FFF2-40B4-BE49-F238E27FC236}">
                  <a16:creationId xmlns:a16="http://schemas.microsoft.com/office/drawing/2014/main" id="{8A0125A6-F1C5-4114-94A4-B56A19273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0" name="Freeform 17">
              <a:extLst>
                <a:ext uri="{FF2B5EF4-FFF2-40B4-BE49-F238E27FC236}">
                  <a16:creationId xmlns:a16="http://schemas.microsoft.com/office/drawing/2014/main" id="{AB3B8E0A-C481-4F19-80A6-67CD5CB2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1" name="Freeform 18">
              <a:extLst>
                <a:ext uri="{FF2B5EF4-FFF2-40B4-BE49-F238E27FC236}">
                  <a16:creationId xmlns:a16="http://schemas.microsoft.com/office/drawing/2014/main" id="{2247AA13-BAC0-4870-8CB0-958FA79B1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2" name="Freeform 19">
              <a:extLst>
                <a:ext uri="{FF2B5EF4-FFF2-40B4-BE49-F238E27FC236}">
                  <a16:creationId xmlns:a16="http://schemas.microsoft.com/office/drawing/2014/main" id="{06D3F1BF-77F6-4F3F-8C97-43F4E7549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3" name="Freeform 20">
              <a:extLst>
                <a:ext uri="{FF2B5EF4-FFF2-40B4-BE49-F238E27FC236}">
                  <a16:creationId xmlns:a16="http://schemas.microsoft.com/office/drawing/2014/main" id="{3201200E-0D0D-42FB-9383-51E1849E6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4" name="Freeform 21">
              <a:extLst>
                <a:ext uri="{FF2B5EF4-FFF2-40B4-BE49-F238E27FC236}">
                  <a16:creationId xmlns:a16="http://schemas.microsoft.com/office/drawing/2014/main" id="{46A2B73C-6EC1-45AF-BDC5-6D7553E4D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5" name="Freeform 22">
              <a:extLst>
                <a:ext uri="{FF2B5EF4-FFF2-40B4-BE49-F238E27FC236}">
                  <a16:creationId xmlns:a16="http://schemas.microsoft.com/office/drawing/2014/main" id="{23855480-75F4-482A-87DF-3FB3D69FA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96" name="Freeform 23">
              <a:extLst>
                <a:ext uri="{FF2B5EF4-FFF2-40B4-BE49-F238E27FC236}">
                  <a16:creationId xmlns:a16="http://schemas.microsoft.com/office/drawing/2014/main" id="{0F36D4F6-1DD2-430D-9BCE-8666445D6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298" name="Group 11297">
            <a:extLst>
              <a:ext uri="{FF2B5EF4-FFF2-40B4-BE49-F238E27FC236}">
                <a16:creationId xmlns:a16="http://schemas.microsoft.com/office/drawing/2014/main" id="{DEA867BC-1161-4357-859B-D0B8B102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299" name="Rectangle 11298">
              <a:extLst>
                <a:ext uri="{FF2B5EF4-FFF2-40B4-BE49-F238E27FC236}">
                  <a16:creationId xmlns:a16="http://schemas.microsoft.com/office/drawing/2014/main" id="{12AC2589-C430-44F7-9C09-A5458AED6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300" name="Isosceles Triangle 11299">
              <a:extLst>
                <a:ext uri="{FF2B5EF4-FFF2-40B4-BE49-F238E27FC236}">
                  <a16:creationId xmlns:a16="http://schemas.microsoft.com/office/drawing/2014/main" id="{1C9D1B83-AB24-4DF4-9656-C5F4B3F78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301" name="Rectangle 11300">
              <a:extLst>
                <a:ext uri="{FF2B5EF4-FFF2-40B4-BE49-F238E27FC236}">
                  <a16:creationId xmlns:a16="http://schemas.microsoft.com/office/drawing/2014/main" id="{8963233B-C636-4027-B5E4-D0145D706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1303" name="Rectangle 11302">
            <a:extLst>
              <a:ext uri="{FF2B5EF4-FFF2-40B4-BE49-F238E27FC236}">
                <a16:creationId xmlns:a16="http://schemas.microsoft.com/office/drawing/2014/main" id="{2855A464-91A0-4690-AADF-0BDD30811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05" name="Group 11304">
            <a:extLst>
              <a:ext uri="{FF2B5EF4-FFF2-40B4-BE49-F238E27FC236}">
                <a16:creationId xmlns:a16="http://schemas.microsoft.com/office/drawing/2014/main" id="{1B44E19A-9EF4-4A81-ABD2-CF5CAAAD4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306" name="Freeform 5">
              <a:extLst>
                <a:ext uri="{FF2B5EF4-FFF2-40B4-BE49-F238E27FC236}">
                  <a16:creationId xmlns:a16="http://schemas.microsoft.com/office/drawing/2014/main" id="{891B8563-FEC0-436B-AB67-4BDD872BB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7" name="Freeform 6">
              <a:extLst>
                <a:ext uri="{FF2B5EF4-FFF2-40B4-BE49-F238E27FC236}">
                  <a16:creationId xmlns:a16="http://schemas.microsoft.com/office/drawing/2014/main" id="{B446C783-FC72-4C1E-92D5-6286AC336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8" name="Freeform 7">
              <a:extLst>
                <a:ext uri="{FF2B5EF4-FFF2-40B4-BE49-F238E27FC236}">
                  <a16:creationId xmlns:a16="http://schemas.microsoft.com/office/drawing/2014/main" id="{8F904D51-D3AD-4659-95AD-5539CE6A4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9" name="Freeform 8">
              <a:extLst>
                <a:ext uri="{FF2B5EF4-FFF2-40B4-BE49-F238E27FC236}">
                  <a16:creationId xmlns:a16="http://schemas.microsoft.com/office/drawing/2014/main" id="{8F8151A6-5901-47FA-ACD2-E801182D2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0" name="Freeform 9">
              <a:extLst>
                <a:ext uri="{FF2B5EF4-FFF2-40B4-BE49-F238E27FC236}">
                  <a16:creationId xmlns:a16="http://schemas.microsoft.com/office/drawing/2014/main" id="{6C599E94-47E0-424B-ABDE-C88383AF9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1" name="Freeform 10">
              <a:extLst>
                <a:ext uri="{FF2B5EF4-FFF2-40B4-BE49-F238E27FC236}">
                  <a16:creationId xmlns:a16="http://schemas.microsoft.com/office/drawing/2014/main" id="{7449ECD8-6FBC-4920-9A85-5D759A8BC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2" name="Freeform 11">
              <a:extLst>
                <a:ext uri="{FF2B5EF4-FFF2-40B4-BE49-F238E27FC236}">
                  <a16:creationId xmlns:a16="http://schemas.microsoft.com/office/drawing/2014/main" id="{E317D34F-5C4B-4294-9DCE-5A980EE9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3" name="Freeform 12">
              <a:extLst>
                <a:ext uri="{FF2B5EF4-FFF2-40B4-BE49-F238E27FC236}">
                  <a16:creationId xmlns:a16="http://schemas.microsoft.com/office/drawing/2014/main" id="{DB39A6F3-224B-45DA-88F5-79380A12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4" name="Freeform 13">
              <a:extLst>
                <a:ext uri="{FF2B5EF4-FFF2-40B4-BE49-F238E27FC236}">
                  <a16:creationId xmlns:a16="http://schemas.microsoft.com/office/drawing/2014/main" id="{4ABC00FD-50F3-48C2-87DE-4CBD380E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5" name="Freeform 14">
              <a:extLst>
                <a:ext uri="{FF2B5EF4-FFF2-40B4-BE49-F238E27FC236}">
                  <a16:creationId xmlns:a16="http://schemas.microsoft.com/office/drawing/2014/main" id="{0FCE5B06-5533-4018-8817-510250E9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6" name="Freeform 15">
              <a:extLst>
                <a:ext uri="{FF2B5EF4-FFF2-40B4-BE49-F238E27FC236}">
                  <a16:creationId xmlns:a16="http://schemas.microsoft.com/office/drawing/2014/main" id="{EA94D136-FB9F-44F7-8B3C-0E02BD5AD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7" name="Freeform 16">
              <a:extLst>
                <a:ext uri="{FF2B5EF4-FFF2-40B4-BE49-F238E27FC236}">
                  <a16:creationId xmlns:a16="http://schemas.microsoft.com/office/drawing/2014/main" id="{F353C33C-3FDD-44E3-BFCE-4895F015A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8" name="Freeform 17">
              <a:extLst>
                <a:ext uri="{FF2B5EF4-FFF2-40B4-BE49-F238E27FC236}">
                  <a16:creationId xmlns:a16="http://schemas.microsoft.com/office/drawing/2014/main" id="{E337E561-C71F-4681-82DD-2A77E199F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9" name="Freeform 18">
              <a:extLst>
                <a:ext uri="{FF2B5EF4-FFF2-40B4-BE49-F238E27FC236}">
                  <a16:creationId xmlns:a16="http://schemas.microsoft.com/office/drawing/2014/main" id="{1CABBC1D-9C1A-4E67-B48C-96C5CF4C8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0" name="Freeform 19">
              <a:extLst>
                <a:ext uri="{FF2B5EF4-FFF2-40B4-BE49-F238E27FC236}">
                  <a16:creationId xmlns:a16="http://schemas.microsoft.com/office/drawing/2014/main" id="{E38AAA01-90A2-45F5-A8DC-B459CD969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1" name="Freeform 20">
              <a:extLst>
                <a:ext uri="{FF2B5EF4-FFF2-40B4-BE49-F238E27FC236}">
                  <a16:creationId xmlns:a16="http://schemas.microsoft.com/office/drawing/2014/main" id="{2C1AC0EC-AAB3-4B27-B510-8740ADF7D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2" name="Freeform 21">
              <a:extLst>
                <a:ext uri="{FF2B5EF4-FFF2-40B4-BE49-F238E27FC236}">
                  <a16:creationId xmlns:a16="http://schemas.microsoft.com/office/drawing/2014/main" id="{14409C85-BFE9-456F-B2C1-153DD7687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3" name="Freeform 22">
              <a:extLst>
                <a:ext uri="{FF2B5EF4-FFF2-40B4-BE49-F238E27FC236}">
                  <a16:creationId xmlns:a16="http://schemas.microsoft.com/office/drawing/2014/main" id="{5E109884-4DDF-4829-AC1E-2BC438E52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4" name="Freeform 23">
              <a:extLst>
                <a:ext uri="{FF2B5EF4-FFF2-40B4-BE49-F238E27FC236}">
                  <a16:creationId xmlns:a16="http://schemas.microsoft.com/office/drawing/2014/main" id="{C75EB640-85C5-4793-BFFE-18B8D5C6E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26" name="Group 11325">
            <a:extLst>
              <a:ext uri="{FF2B5EF4-FFF2-40B4-BE49-F238E27FC236}">
                <a16:creationId xmlns:a16="http://schemas.microsoft.com/office/drawing/2014/main" id="{3A98A141-C57B-401F-B321-6DF6D34D8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1327" name="Rectangle 11326">
              <a:extLst>
                <a:ext uri="{FF2B5EF4-FFF2-40B4-BE49-F238E27FC236}">
                  <a16:creationId xmlns:a16="http://schemas.microsoft.com/office/drawing/2014/main" id="{7A3C20EA-C470-48DE-8CCF-13FC0E657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8" name="Isosceles Triangle 39">
              <a:extLst>
                <a:ext uri="{FF2B5EF4-FFF2-40B4-BE49-F238E27FC236}">
                  <a16:creationId xmlns:a16="http://schemas.microsoft.com/office/drawing/2014/main" id="{371B4462-BD53-466E-B8D0-DC2CDC024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9" name="Rectangle 11328">
              <a:extLst>
                <a:ext uri="{FF2B5EF4-FFF2-40B4-BE49-F238E27FC236}">
                  <a16:creationId xmlns:a16="http://schemas.microsoft.com/office/drawing/2014/main" id="{B3797F4F-FA9A-430B-95E5-54864669F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2B42008-DC80-48B3-90AD-97C02033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dirty="0" err="1"/>
              <a:t>Kontrast</a:t>
            </a:r>
            <a:r>
              <a:rPr lang="en-US" sz="3400" dirty="0"/>
              <a:t> </a:t>
            </a:r>
            <a:r>
              <a:rPr lang="en-US" sz="3400" dirty="0" err="1"/>
              <a:t>země</a:t>
            </a:r>
            <a:r>
              <a:rPr lang="en-US" sz="3400" dirty="0"/>
              <a:t>: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 err="1"/>
              <a:t>Přívětiví</a:t>
            </a:r>
            <a:r>
              <a:rPr lang="en-US" sz="3400" dirty="0"/>
              <a:t> </a:t>
            </a:r>
            <a:r>
              <a:rPr lang="en-US" sz="3400" dirty="0" err="1"/>
              <a:t>lidé</a:t>
            </a:r>
            <a:r>
              <a:rPr lang="en-US" sz="3400" dirty="0"/>
              <a:t>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dirty="0" err="1"/>
              <a:t>strašlivé</a:t>
            </a:r>
            <a:r>
              <a:rPr lang="en-US" sz="3400" dirty="0"/>
              <a:t> </a:t>
            </a:r>
            <a:r>
              <a:rPr lang="en-US" sz="3400" dirty="0" err="1"/>
              <a:t>násilí</a:t>
            </a:r>
            <a:endParaRPr lang="en-US" sz="3400" dirty="0"/>
          </a:p>
        </p:txBody>
      </p:sp>
      <p:pic>
        <p:nvPicPr>
          <p:cNvPr id="11268" name="Picture 4" descr="IMG-20220527-WA0177">
            <a:extLst>
              <a:ext uri="{FF2B5EF4-FFF2-40B4-BE49-F238E27FC236}">
                <a16:creationId xmlns:a16="http://schemas.microsoft.com/office/drawing/2014/main" id="{79B78EF4-B25A-46CB-AF33-CA1B6B46C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3058" y="2872"/>
            <a:ext cx="3368942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otka20220426_113759">
            <a:extLst>
              <a:ext uri="{FF2B5EF4-FFF2-40B4-BE49-F238E27FC236}">
                <a16:creationId xmlns:a16="http://schemas.microsoft.com/office/drawing/2014/main" id="{75A9C56F-F1A1-43D7-B72D-9158CF116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4571" y="10"/>
            <a:ext cx="3383229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fotka20220426_120008">
            <a:extLst>
              <a:ext uri="{FF2B5EF4-FFF2-40B4-BE49-F238E27FC236}">
                <a16:creationId xmlns:a16="http://schemas.microsoft.com/office/drawing/2014/main" id="{322D3312-724B-4A73-BF3A-4F02F3A06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294571" y="3526526"/>
            <a:ext cx="6897429" cy="33317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2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9" name="Group 12298">
            <a:extLst>
              <a:ext uri="{FF2B5EF4-FFF2-40B4-BE49-F238E27FC236}">
                <a16:creationId xmlns:a16="http://schemas.microsoft.com/office/drawing/2014/main" id="{0B46D094-9D10-45BD-BE9D-E4AFE2FE3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300" name="Freeform 5">
              <a:extLst>
                <a:ext uri="{FF2B5EF4-FFF2-40B4-BE49-F238E27FC236}">
                  <a16:creationId xmlns:a16="http://schemas.microsoft.com/office/drawing/2014/main" id="{55076C24-1C31-4A38-A3E7-9F78F38C2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1" name="Freeform 6">
              <a:extLst>
                <a:ext uri="{FF2B5EF4-FFF2-40B4-BE49-F238E27FC236}">
                  <a16:creationId xmlns:a16="http://schemas.microsoft.com/office/drawing/2014/main" id="{90A2F46D-431F-494E-B76D-74CEC1426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2" name="Freeform 7">
              <a:extLst>
                <a:ext uri="{FF2B5EF4-FFF2-40B4-BE49-F238E27FC236}">
                  <a16:creationId xmlns:a16="http://schemas.microsoft.com/office/drawing/2014/main" id="{57B72B1F-4125-4F46-8D06-808E368B2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3" name="Freeform 8">
              <a:extLst>
                <a:ext uri="{FF2B5EF4-FFF2-40B4-BE49-F238E27FC236}">
                  <a16:creationId xmlns:a16="http://schemas.microsoft.com/office/drawing/2014/main" id="{7C16EC32-C009-4130-ADB8-9DFD03CEC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4" name="Freeform 9">
              <a:extLst>
                <a:ext uri="{FF2B5EF4-FFF2-40B4-BE49-F238E27FC236}">
                  <a16:creationId xmlns:a16="http://schemas.microsoft.com/office/drawing/2014/main" id="{CA06AC4F-231A-406A-83AF-BF4F1603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Freeform 10">
              <a:extLst>
                <a:ext uri="{FF2B5EF4-FFF2-40B4-BE49-F238E27FC236}">
                  <a16:creationId xmlns:a16="http://schemas.microsoft.com/office/drawing/2014/main" id="{244FAADB-573E-4112-BE8C-B88C470E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Freeform 11">
              <a:extLst>
                <a:ext uri="{FF2B5EF4-FFF2-40B4-BE49-F238E27FC236}">
                  <a16:creationId xmlns:a16="http://schemas.microsoft.com/office/drawing/2014/main" id="{CF38BC08-F82D-4258-8E44-11B2C9E4E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7" name="Freeform 12">
              <a:extLst>
                <a:ext uri="{FF2B5EF4-FFF2-40B4-BE49-F238E27FC236}">
                  <a16:creationId xmlns:a16="http://schemas.microsoft.com/office/drawing/2014/main" id="{EF763D22-10EE-4D7D-95EE-5F4DB723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8" name="Freeform 13">
              <a:extLst>
                <a:ext uri="{FF2B5EF4-FFF2-40B4-BE49-F238E27FC236}">
                  <a16:creationId xmlns:a16="http://schemas.microsoft.com/office/drawing/2014/main" id="{81EA7FDE-0B97-4DDD-AF65-F352834E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9" name="Freeform 14">
              <a:extLst>
                <a:ext uri="{FF2B5EF4-FFF2-40B4-BE49-F238E27FC236}">
                  <a16:creationId xmlns:a16="http://schemas.microsoft.com/office/drawing/2014/main" id="{CC18534F-EC75-4CF4-BBAC-0EF150873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0" name="Freeform 15">
              <a:extLst>
                <a:ext uri="{FF2B5EF4-FFF2-40B4-BE49-F238E27FC236}">
                  <a16:creationId xmlns:a16="http://schemas.microsoft.com/office/drawing/2014/main" id="{71BB5232-2C83-41EB-B62B-E54AC93F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1" name="Freeform 16">
              <a:extLst>
                <a:ext uri="{FF2B5EF4-FFF2-40B4-BE49-F238E27FC236}">
                  <a16:creationId xmlns:a16="http://schemas.microsoft.com/office/drawing/2014/main" id="{2598F724-C32E-4B91-9B85-60C89DBB8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2" name="Freeform 17">
              <a:extLst>
                <a:ext uri="{FF2B5EF4-FFF2-40B4-BE49-F238E27FC236}">
                  <a16:creationId xmlns:a16="http://schemas.microsoft.com/office/drawing/2014/main" id="{D5D4FBFD-ACE3-46D2-8E97-E8EABE735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3" name="Freeform 18">
              <a:extLst>
                <a:ext uri="{FF2B5EF4-FFF2-40B4-BE49-F238E27FC236}">
                  <a16:creationId xmlns:a16="http://schemas.microsoft.com/office/drawing/2014/main" id="{54A3C901-AFD0-41D3-85E5-87D0E1C9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4" name="Freeform 19">
              <a:extLst>
                <a:ext uri="{FF2B5EF4-FFF2-40B4-BE49-F238E27FC236}">
                  <a16:creationId xmlns:a16="http://schemas.microsoft.com/office/drawing/2014/main" id="{485F3E8E-CD09-44EB-AC73-1834A8D50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5" name="Freeform 20">
              <a:extLst>
                <a:ext uri="{FF2B5EF4-FFF2-40B4-BE49-F238E27FC236}">
                  <a16:creationId xmlns:a16="http://schemas.microsoft.com/office/drawing/2014/main" id="{3BDFC1A4-51E7-46A6-8A0D-50476BCF5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6" name="Freeform 21">
              <a:extLst>
                <a:ext uri="{FF2B5EF4-FFF2-40B4-BE49-F238E27FC236}">
                  <a16:creationId xmlns:a16="http://schemas.microsoft.com/office/drawing/2014/main" id="{A561BC1B-C5E2-45AA-B72B-03AF3216C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7" name="Freeform 22">
              <a:extLst>
                <a:ext uri="{FF2B5EF4-FFF2-40B4-BE49-F238E27FC236}">
                  <a16:creationId xmlns:a16="http://schemas.microsoft.com/office/drawing/2014/main" id="{4C0779C6-0F80-48B1-AD32-CC10D00C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18" name="Freeform 23">
              <a:extLst>
                <a:ext uri="{FF2B5EF4-FFF2-40B4-BE49-F238E27FC236}">
                  <a16:creationId xmlns:a16="http://schemas.microsoft.com/office/drawing/2014/main" id="{73702193-6A56-4A74-84AD-94F530FED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320" name="Group 12319">
            <a:extLst>
              <a:ext uri="{FF2B5EF4-FFF2-40B4-BE49-F238E27FC236}">
                <a16:creationId xmlns:a16="http://schemas.microsoft.com/office/drawing/2014/main" id="{86AEFF79-03FD-4BC0-8A67-25CAFCFDC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321" name="Rectangle 12320">
              <a:extLst>
                <a:ext uri="{FF2B5EF4-FFF2-40B4-BE49-F238E27FC236}">
                  <a16:creationId xmlns:a16="http://schemas.microsoft.com/office/drawing/2014/main" id="{CB66FC33-38F1-4E8E-8474-AF1F5673B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22" name="Isosceles Triangle 12321">
              <a:extLst>
                <a:ext uri="{FF2B5EF4-FFF2-40B4-BE49-F238E27FC236}">
                  <a16:creationId xmlns:a16="http://schemas.microsoft.com/office/drawing/2014/main" id="{32E0DAC0-8D22-4A77-8AA9-169781B2E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2323" name="Rectangle 12322">
              <a:extLst>
                <a:ext uri="{FF2B5EF4-FFF2-40B4-BE49-F238E27FC236}">
                  <a16:creationId xmlns:a16="http://schemas.microsoft.com/office/drawing/2014/main" id="{828C2492-9737-4D83-8CBD-93EA6D071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12325" name="Rectangle 12324">
            <a:extLst>
              <a:ext uri="{FF2B5EF4-FFF2-40B4-BE49-F238E27FC236}">
                <a16:creationId xmlns:a16="http://schemas.microsoft.com/office/drawing/2014/main" id="{F143FD37-56AF-48D8-B174-E5717470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27" name="Group 12326">
            <a:extLst>
              <a:ext uri="{FF2B5EF4-FFF2-40B4-BE49-F238E27FC236}">
                <a16:creationId xmlns:a16="http://schemas.microsoft.com/office/drawing/2014/main" id="{AA946F83-650D-4A8D-BA6F-F9CC9CEA9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328" name="Freeform 5">
              <a:extLst>
                <a:ext uri="{FF2B5EF4-FFF2-40B4-BE49-F238E27FC236}">
                  <a16:creationId xmlns:a16="http://schemas.microsoft.com/office/drawing/2014/main" id="{7FD288E6-E723-44F3-A4EE-199193360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9" name="Freeform 6">
              <a:extLst>
                <a:ext uri="{FF2B5EF4-FFF2-40B4-BE49-F238E27FC236}">
                  <a16:creationId xmlns:a16="http://schemas.microsoft.com/office/drawing/2014/main" id="{8F03B0C2-E881-470A-9DE7-DCC0A456F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0" name="Freeform 7">
              <a:extLst>
                <a:ext uri="{FF2B5EF4-FFF2-40B4-BE49-F238E27FC236}">
                  <a16:creationId xmlns:a16="http://schemas.microsoft.com/office/drawing/2014/main" id="{B06E4C18-C61F-497A-BE16-F43119DA2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1" name="Freeform 8">
              <a:extLst>
                <a:ext uri="{FF2B5EF4-FFF2-40B4-BE49-F238E27FC236}">
                  <a16:creationId xmlns:a16="http://schemas.microsoft.com/office/drawing/2014/main" id="{C2F321D5-AAC1-428B-8E95-DEF0A4F98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2" name="Freeform 9">
              <a:extLst>
                <a:ext uri="{FF2B5EF4-FFF2-40B4-BE49-F238E27FC236}">
                  <a16:creationId xmlns:a16="http://schemas.microsoft.com/office/drawing/2014/main" id="{D45B2FCD-782D-48F0-AE70-EEFC449B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3" name="Freeform 10">
              <a:extLst>
                <a:ext uri="{FF2B5EF4-FFF2-40B4-BE49-F238E27FC236}">
                  <a16:creationId xmlns:a16="http://schemas.microsoft.com/office/drawing/2014/main" id="{98A851DC-4C2D-4441-927B-0D0DA77EA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4" name="Freeform 11">
              <a:extLst>
                <a:ext uri="{FF2B5EF4-FFF2-40B4-BE49-F238E27FC236}">
                  <a16:creationId xmlns:a16="http://schemas.microsoft.com/office/drawing/2014/main" id="{DDACEFAC-3136-41F8-B86C-BDADFB201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5" name="Freeform 12">
              <a:extLst>
                <a:ext uri="{FF2B5EF4-FFF2-40B4-BE49-F238E27FC236}">
                  <a16:creationId xmlns:a16="http://schemas.microsoft.com/office/drawing/2014/main" id="{D85E9F17-BAD2-4E3E-8A9E-523F71124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6" name="Freeform 13">
              <a:extLst>
                <a:ext uri="{FF2B5EF4-FFF2-40B4-BE49-F238E27FC236}">
                  <a16:creationId xmlns:a16="http://schemas.microsoft.com/office/drawing/2014/main" id="{23C419AA-E1EC-4127-B5FE-DD01DC9A7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7" name="Freeform 14">
              <a:extLst>
                <a:ext uri="{FF2B5EF4-FFF2-40B4-BE49-F238E27FC236}">
                  <a16:creationId xmlns:a16="http://schemas.microsoft.com/office/drawing/2014/main" id="{42DCE65C-3E26-4D6B-965B-A017DC5F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8" name="Freeform 15">
              <a:extLst>
                <a:ext uri="{FF2B5EF4-FFF2-40B4-BE49-F238E27FC236}">
                  <a16:creationId xmlns:a16="http://schemas.microsoft.com/office/drawing/2014/main" id="{8EA0EB4C-4A55-488D-9EF2-1B05FF514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9" name="Freeform 16">
              <a:extLst>
                <a:ext uri="{FF2B5EF4-FFF2-40B4-BE49-F238E27FC236}">
                  <a16:creationId xmlns:a16="http://schemas.microsoft.com/office/drawing/2014/main" id="{8A40EC1F-AEFC-4645-A402-4C7F749AC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0" name="Freeform 17">
              <a:extLst>
                <a:ext uri="{FF2B5EF4-FFF2-40B4-BE49-F238E27FC236}">
                  <a16:creationId xmlns:a16="http://schemas.microsoft.com/office/drawing/2014/main" id="{6C92190B-CF0E-43BC-A782-EEFB37DB2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1" name="Freeform 18">
              <a:extLst>
                <a:ext uri="{FF2B5EF4-FFF2-40B4-BE49-F238E27FC236}">
                  <a16:creationId xmlns:a16="http://schemas.microsoft.com/office/drawing/2014/main" id="{2B0FD0A7-5F1D-4656-B35C-F178702AF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2" name="Freeform 19">
              <a:extLst>
                <a:ext uri="{FF2B5EF4-FFF2-40B4-BE49-F238E27FC236}">
                  <a16:creationId xmlns:a16="http://schemas.microsoft.com/office/drawing/2014/main" id="{CC2DF327-2BA2-4421-852F-14553DF4F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3" name="Freeform 20">
              <a:extLst>
                <a:ext uri="{FF2B5EF4-FFF2-40B4-BE49-F238E27FC236}">
                  <a16:creationId xmlns:a16="http://schemas.microsoft.com/office/drawing/2014/main" id="{9DCF8B17-BD3F-43CC-920B-4D9466CB0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4" name="Freeform 21">
              <a:extLst>
                <a:ext uri="{FF2B5EF4-FFF2-40B4-BE49-F238E27FC236}">
                  <a16:creationId xmlns:a16="http://schemas.microsoft.com/office/drawing/2014/main" id="{6440F3F9-01A9-4526-B417-FA79A740D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5" name="Freeform 22">
              <a:extLst>
                <a:ext uri="{FF2B5EF4-FFF2-40B4-BE49-F238E27FC236}">
                  <a16:creationId xmlns:a16="http://schemas.microsoft.com/office/drawing/2014/main" id="{C447B955-E4CF-45BD-9FA4-B76EFC629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6" name="Freeform 23">
              <a:extLst>
                <a:ext uri="{FF2B5EF4-FFF2-40B4-BE49-F238E27FC236}">
                  <a16:creationId xmlns:a16="http://schemas.microsoft.com/office/drawing/2014/main" id="{27793B83-34CE-43FC-B7B7-5F11367F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48" name="Group 12347">
            <a:extLst>
              <a:ext uri="{FF2B5EF4-FFF2-40B4-BE49-F238E27FC236}">
                <a16:creationId xmlns:a16="http://schemas.microsoft.com/office/drawing/2014/main" id="{36ABBC00-2D9C-4114-A271-E37923D0F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2349" name="Rectangle 12348">
              <a:extLst>
                <a:ext uri="{FF2B5EF4-FFF2-40B4-BE49-F238E27FC236}">
                  <a16:creationId xmlns:a16="http://schemas.microsoft.com/office/drawing/2014/main" id="{EF80D625-790E-4CFE-9005-8DEBEF9D9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0" name="Isosceles Triangle 39">
              <a:extLst>
                <a:ext uri="{FF2B5EF4-FFF2-40B4-BE49-F238E27FC236}">
                  <a16:creationId xmlns:a16="http://schemas.microsoft.com/office/drawing/2014/main" id="{082B148B-30CE-40E8-8AB4-BE32ADFFA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1" name="Rectangle 12350">
              <a:extLst>
                <a:ext uri="{FF2B5EF4-FFF2-40B4-BE49-F238E27FC236}">
                  <a16:creationId xmlns:a16="http://schemas.microsoft.com/office/drawing/2014/main" id="{79F5D20B-D368-4EA9-A645-4BAB68558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2B42008-DC80-48B3-90AD-97C02033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/>
              <a:t>Kontrast</a:t>
            </a:r>
            <a:r>
              <a:rPr lang="en-US" sz="3400" dirty="0"/>
              <a:t> </a:t>
            </a:r>
            <a:r>
              <a:rPr lang="en-US" sz="3400"/>
              <a:t>země</a:t>
            </a:r>
            <a:r>
              <a:rPr lang="en-US" sz="3400" dirty="0"/>
              <a:t>:</a:t>
            </a:r>
            <a:br>
              <a:rPr lang="en-US" sz="3400" dirty="0"/>
            </a:br>
            <a:br>
              <a:rPr lang="en-US" sz="3400" dirty="0"/>
            </a:br>
            <a:r>
              <a:rPr lang="en-US" sz="3400"/>
              <a:t>Přívětiví</a:t>
            </a:r>
            <a:r>
              <a:rPr lang="en-US" sz="3400" dirty="0"/>
              <a:t> </a:t>
            </a:r>
            <a:r>
              <a:rPr lang="en-US" sz="3400"/>
              <a:t>lidé</a:t>
            </a:r>
            <a:r>
              <a:rPr lang="en-US" sz="3400" dirty="0"/>
              <a:t> </a:t>
            </a:r>
            <a:r>
              <a:rPr lang="en-US" sz="3400"/>
              <a:t>i</a:t>
            </a:r>
            <a:r>
              <a:rPr lang="en-US" sz="3400" dirty="0"/>
              <a:t> </a:t>
            </a:r>
            <a:r>
              <a:rPr lang="en-US" sz="3400"/>
              <a:t>strašlivé</a:t>
            </a:r>
            <a:r>
              <a:rPr lang="en-US" sz="3400" dirty="0"/>
              <a:t> </a:t>
            </a:r>
            <a:r>
              <a:rPr lang="en-US" sz="3400"/>
              <a:t>násilí</a:t>
            </a:r>
            <a:endParaRPr lang="en-US" sz="3400" dirty="0"/>
          </a:p>
        </p:txBody>
      </p:sp>
      <p:sp>
        <p:nvSpPr>
          <p:cNvPr id="12353" name="Rectangle 12352">
            <a:extLst>
              <a:ext uri="{FF2B5EF4-FFF2-40B4-BE49-F238E27FC236}">
                <a16:creationId xmlns:a16="http://schemas.microsoft.com/office/drawing/2014/main" id="{A7DD30CF-BB32-4158-BF9F-A43402CE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6972" y="0"/>
            <a:ext cx="6743384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2" name="Picture 4" descr="d1">
            <a:extLst>
              <a:ext uri="{FF2B5EF4-FFF2-40B4-BE49-F238E27FC236}">
                <a16:creationId xmlns:a16="http://schemas.microsoft.com/office/drawing/2014/main" id="{AD4E629A-A45C-4B03-B6C2-FA10BD4B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2555" y="346029"/>
            <a:ext cx="3796171" cy="261650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gdam-divadlo">
            <a:extLst>
              <a:ext uri="{FF2B5EF4-FFF2-40B4-BE49-F238E27FC236}">
                <a16:creationId xmlns:a16="http://schemas.microsoft.com/office/drawing/2014/main" id="{BC4A283B-9502-4D72-AB5B-F3FA4E17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44875" y="346029"/>
            <a:ext cx="3621738" cy="26167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otka20220426_120431">
            <a:extLst>
              <a:ext uri="{FF2B5EF4-FFF2-40B4-BE49-F238E27FC236}">
                <a16:creationId xmlns:a16="http://schemas.microsoft.com/office/drawing/2014/main" id="{249554D2-42F9-405A-8F39-E1616D9E2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2556" y="3074058"/>
            <a:ext cx="7498142" cy="363242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3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5D307D92-1B71-4BC9-9CC2-651007D6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48196BD5-3A8F-445C-A9AA-33D58149E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1C2BF9A0-70E8-4B69-B595-6C41397C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D0AFFCFA-812A-4008-8BF5-127D5BB9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6ED7D059-83CD-4EB3-A772-258EB194F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8E9E256-EEDD-487F-8632-7432586E4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76D41A89-1E68-4BD6-9327-A391D766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0F11C82B-ADCC-489C-88F0-EE6588C7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807C586E-736E-422E-BC3F-ED6D7FA1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5BCF04A8-F3B9-47D5-90A6-C8DA83C50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702A10B2-AA9E-4570-89ED-37FAE4C9F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F84C29AD-CE3F-457D-8238-121D253A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A1AADEF1-B8D9-4938-95AA-25487252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400E0898-75B4-4F1D-B6D2-8476FD5EB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82D9A2F9-88A3-4616-B7E5-A6F21C3F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8DD3B396-47ED-4E9F-83FA-9A87C0CB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016E5F4B-2563-48BB-9F60-DE80D3A58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C9D6A696-56F1-4BFC-B69C-25447A36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A5CF3E5-184E-4CD8-87F9-BB4377526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FE1BA3B9-9135-4961-B757-431F0E420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654156-2BF2-421C-9490-638BE7162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0" name="Rectangle 87">
              <a:extLst>
                <a:ext uri="{FF2B5EF4-FFF2-40B4-BE49-F238E27FC236}">
                  <a16:creationId xmlns:a16="http://schemas.microsoft.com/office/drawing/2014/main" id="{ED8293CB-81CE-4792-A100-92743F37F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1" name="Isosceles Triangle 88">
              <a:extLst>
                <a:ext uri="{FF2B5EF4-FFF2-40B4-BE49-F238E27FC236}">
                  <a16:creationId xmlns:a16="http://schemas.microsoft.com/office/drawing/2014/main" id="{A6044959-7644-4A92-935A-FDDBF623C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2" name="Rectangle 89">
              <a:extLst>
                <a:ext uri="{FF2B5EF4-FFF2-40B4-BE49-F238E27FC236}">
                  <a16:creationId xmlns:a16="http://schemas.microsoft.com/office/drawing/2014/main" id="{0BC61B04-3622-4BB4-A18A-59CEA86A6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3D6BC48A-DD39-411F-88AC-88C1DE34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36BF14C-33A6-4526-81E8-962D8DC0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0C0DDC7-40ED-4293-809D-6D1B3C2FA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3E681B85-CF57-4106-BB2B-C1FC2759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A37A14D5-B913-4CE5-B8E0-E6DF05340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E32ECFA6-7B6D-4EE4-8081-31FB5ECFE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E6A0650D-9436-425A-9498-F25FB095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>
              <a:extLst>
                <a:ext uri="{FF2B5EF4-FFF2-40B4-BE49-F238E27FC236}">
                  <a16:creationId xmlns:a16="http://schemas.microsoft.com/office/drawing/2014/main" id="{5B24972A-7AFC-4B17-8642-DA9D78C8D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>
              <a:extLst>
                <a:ext uri="{FF2B5EF4-FFF2-40B4-BE49-F238E27FC236}">
                  <a16:creationId xmlns:a16="http://schemas.microsoft.com/office/drawing/2014/main" id="{7A30497D-8D14-4167-B776-11FCE2F1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61D5CF2A-F523-4C19-B0F1-42C020CB3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D212F930-1109-477E-BD1B-C3F9736B9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3FA44A29-F866-461D-B6FE-78629B5EE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CF2533C7-B49B-47AF-9E4A-5D4420AB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6F3F6795-8EA8-45F0-B36C-2B9A89FCB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CFA7A74C-257E-4C21-927A-5F6DE7B07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E90085A8-6640-4B79-8002-EC3CC549E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CB38BF4B-ABDF-4DC5-B51B-2D3974C18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0">
              <a:extLst>
                <a:ext uri="{FF2B5EF4-FFF2-40B4-BE49-F238E27FC236}">
                  <a16:creationId xmlns:a16="http://schemas.microsoft.com/office/drawing/2014/main" id="{7225BB85-69BD-47D7-AC3B-30DEDFA48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1">
              <a:extLst>
                <a:ext uri="{FF2B5EF4-FFF2-40B4-BE49-F238E27FC236}">
                  <a16:creationId xmlns:a16="http://schemas.microsoft.com/office/drawing/2014/main" id="{9BC7E889-AB47-40E5-94D2-1263A043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2">
              <a:extLst>
                <a:ext uri="{FF2B5EF4-FFF2-40B4-BE49-F238E27FC236}">
                  <a16:creationId xmlns:a16="http://schemas.microsoft.com/office/drawing/2014/main" id="{7129E364-E56C-4772-BB2D-880DCF7F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3">
              <a:extLst>
                <a:ext uri="{FF2B5EF4-FFF2-40B4-BE49-F238E27FC236}">
                  <a16:creationId xmlns:a16="http://schemas.microsoft.com/office/drawing/2014/main" id="{611856F6-3E85-4280-9673-A95ADE44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C1BCE2-5D9F-4FC6-B359-66DA1623A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2119B42-CE04-4E64-82C9-F14F23E4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39">
              <a:extLst>
                <a:ext uri="{FF2B5EF4-FFF2-40B4-BE49-F238E27FC236}">
                  <a16:creationId xmlns:a16="http://schemas.microsoft.com/office/drawing/2014/main" id="{AB09166E-D3E0-4705-A400-68E044ED0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98001EE-DB63-44C4-BF51-5C93B5084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DE0547D-9A21-4DB6-8C96-92CAAF3A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/>
              <a:t>Praha–Jerevan</a:t>
            </a:r>
            <a:br>
              <a:rPr lang="en-US" sz="4600"/>
            </a:br>
            <a:r>
              <a:rPr lang="en-US" sz="4600"/>
              <a:t>2600 km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BBD6975-1535-4031-BC3B-61A2EFB56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98A5E8A-D771-40B9-916C-04CB8B3C9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7E2BA80-B7D4-421A-804B-2124184F4A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04" y="1415725"/>
            <a:ext cx="7253925" cy="37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79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3" name="Group 24582">
            <a:extLst>
              <a:ext uri="{FF2B5EF4-FFF2-40B4-BE49-F238E27FC236}">
                <a16:creationId xmlns:a16="http://schemas.microsoft.com/office/drawing/2014/main" id="{E024D248-87CA-4666-BB50-B93BF1A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584" name="Freeform 5">
              <a:extLst>
                <a:ext uri="{FF2B5EF4-FFF2-40B4-BE49-F238E27FC236}">
                  <a16:creationId xmlns:a16="http://schemas.microsoft.com/office/drawing/2014/main" id="{81446A0E-C360-4370-A384-224EF4B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5" name="Freeform 6">
              <a:extLst>
                <a:ext uri="{FF2B5EF4-FFF2-40B4-BE49-F238E27FC236}">
                  <a16:creationId xmlns:a16="http://schemas.microsoft.com/office/drawing/2014/main" id="{375CF781-ABBD-4539-AE85-B013EDD7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6" name="Freeform 7">
              <a:extLst>
                <a:ext uri="{FF2B5EF4-FFF2-40B4-BE49-F238E27FC236}">
                  <a16:creationId xmlns:a16="http://schemas.microsoft.com/office/drawing/2014/main" id="{F3350EF4-E7A6-48D2-8B21-9DD8F1CB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7" name="Freeform 8">
              <a:extLst>
                <a:ext uri="{FF2B5EF4-FFF2-40B4-BE49-F238E27FC236}">
                  <a16:creationId xmlns:a16="http://schemas.microsoft.com/office/drawing/2014/main" id="{1F517A69-FE01-464B-9A05-3499576A9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8" name="Freeform 9">
              <a:extLst>
                <a:ext uri="{FF2B5EF4-FFF2-40B4-BE49-F238E27FC236}">
                  <a16:creationId xmlns:a16="http://schemas.microsoft.com/office/drawing/2014/main" id="{AADC7005-409B-4A18-ABD2-3BC40B98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89" name="Freeform 10">
              <a:extLst>
                <a:ext uri="{FF2B5EF4-FFF2-40B4-BE49-F238E27FC236}">
                  <a16:creationId xmlns:a16="http://schemas.microsoft.com/office/drawing/2014/main" id="{E7E7D4D7-F6DE-4530-876A-7AF7ED933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0" name="Freeform 11">
              <a:extLst>
                <a:ext uri="{FF2B5EF4-FFF2-40B4-BE49-F238E27FC236}">
                  <a16:creationId xmlns:a16="http://schemas.microsoft.com/office/drawing/2014/main" id="{4FD811BB-DC05-49BD-934D-C52A0455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1" name="Freeform 12">
              <a:extLst>
                <a:ext uri="{FF2B5EF4-FFF2-40B4-BE49-F238E27FC236}">
                  <a16:creationId xmlns:a16="http://schemas.microsoft.com/office/drawing/2014/main" id="{328F383D-072B-4F56-8238-83F7F524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2" name="Freeform 13">
              <a:extLst>
                <a:ext uri="{FF2B5EF4-FFF2-40B4-BE49-F238E27FC236}">
                  <a16:creationId xmlns:a16="http://schemas.microsoft.com/office/drawing/2014/main" id="{2F3E6887-3D62-47E0-BF7E-80A33A3EA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3" name="Freeform 14">
              <a:extLst>
                <a:ext uri="{FF2B5EF4-FFF2-40B4-BE49-F238E27FC236}">
                  <a16:creationId xmlns:a16="http://schemas.microsoft.com/office/drawing/2014/main" id="{0F932455-2E90-40F2-914E-CB4D46E5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4" name="Freeform 15">
              <a:extLst>
                <a:ext uri="{FF2B5EF4-FFF2-40B4-BE49-F238E27FC236}">
                  <a16:creationId xmlns:a16="http://schemas.microsoft.com/office/drawing/2014/main" id="{9CE34E18-538E-4FBE-A20F-A3F830A6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5" name="Freeform 16">
              <a:extLst>
                <a:ext uri="{FF2B5EF4-FFF2-40B4-BE49-F238E27FC236}">
                  <a16:creationId xmlns:a16="http://schemas.microsoft.com/office/drawing/2014/main" id="{7D614BDF-54BD-46C3-85E5-96EE7B68B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6" name="Freeform 17">
              <a:extLst>
                <a:ext uri="{FF2B5EF4-FFF2-40B4-BE49-F238E27FC236}">
                  <a16:creationId xmlns:a16="http://schemas.microsoft.com/office/drawing/2014/main" id="{0C98C1F4-37D1-4C8C-B86F-C8F65A3C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7" name="Freeform 18">
              <a:extLst>
                <a:ext uri="{FF2B5EF4-FFF2-40B4-BE49-F238E27FC236}">
                  <a16:creationId xmlns:a16="http://schemas.microsoft.com/office/drawing/2014/main" id="{4C38DF64-C855-4E1D-9327-5444A4E86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8" name="Freeform 19">
              <a:extLst>
                <a:ext uri="{FF2B5EF4-FFF2-40B4-BE49-F238E27FC236}">
                  <a16:creationId xmlns:a16="http://schemas.microsoft.com/office/drawing/2014/main" id="{0E27D78D-BB9D-4B2A-8583-B4B2E14F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99" name="Freeform 20">
              <a:extLst>
                <a:ext uri="{FF2B5EF4-FFF2-40B4-BE49-F238E27FC236}">
                  <a16:creationId xmlns:a16="http://schemas.microsoft.com/office/drawing/2014/main" id="{FD78ECA6-F850-4BA2-AD0A-E32F2C97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00" name="Freeform 21">
              <a:extLst>
                <a:ext uri="{FF2B5EF4-FFF2-40B4-BE49-F238E27FC236}">
                  <a16:creationId xmlns:a16="http://schemas.microsoft.com/office/drawing/2014/main" id="{86717E14-EE6A-4BA3-B519-F0E6220BB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01" name="Freeform 22">
              <a:extLst>
                <a:ext uri="{FF2B5EF4-FFF2-40B4-BE49-F238E27FC236}">
                  <a16:creationId xmlns:a16="http://schemas.microsoft.com/office/drawing/2014/main" id="{82CDDB7E-90AB-4368-AED4-F2904A31A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02" name="Freeform 23">
              <a:extLst>
                <a:ext uri="{FF2B5EF4-FFF2-40B4-BE49-F238E27FC236}">
                  <a16:creationId xmlns:a16="http://schemas.microsoft.com/office/drawing/2014/main" id="{56B060D4-4D56-4ABD-B495-528477EE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604" name="Group 24603">
            <a:extLst>
              <a:ext uri="{FF2B5EF4-FFF2-40B4-BE49-F238E27FC236}">
                <a16:creationId xmlns:a16="http://schemas.microsoft.com/office/drawing/2014/main" id="{38BE3980-E33C-47F5-9C30-74FF864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4605" name="Rectangle 24604">
              <a:extLst>
                <a:ext uri="{FF2B5EF4-FFF2-40B4-BE49-F238E27FC236}">
                  <a16:creationId xmlns:a16="http://schemas.microsoft.com/office/drawing/2014/main" id="{75B0C41B-5860-492D-A229-2AD0EB47B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606" name="Isosceles Triangle 24605">
              <a:extLst>
                <a:ext uri="{FF2B5EF4-FFF2-40B4-BE49-F238E27FC236}">
                  <a16:creationId xmlns:a16="http://schemas.microsoft.com/office/drawing/2014/main" id="{58FED3E4-0FF2-4D7C-8C6E-F8DA2ED0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607" name="Rectangle 24606">
              <a:extLst>
                <a:ext uri="{FF2B5EF4-FFF2-40B4-BE49-F238E27FC236}">
                  <a16:creationId xmlns:a16="http://schemas.microsoft.com/office/drawing/2014/main" id="{524D354D-03E8-4B3C-AE46-3134F3D1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4609" name="Rectangle 24608">
            <a:extLst>
              <a:ext uri="{FF2B5EF4-FFF2-40B4-BE49-F238E27FC236}">
                <a16:creationId xmlns:a16="http://schemas.microsoft.com/office/drawing/2014/main" id="{C9AA3421-14DF-468E-8E1F-C7495E95A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611" name="Group 24610">
            <a:extLst>
              <a:ext uri="{FF2B5EF4-FFF2-40B4-BE49-F238E27FC236}">
                <a16:creationId xmlns:a16="http://schemas.microsoft.com/office/drawing/2014/main" id="{6AB06098-65D0-4DC6-8D98-F0CECB986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612" name="Freeform 5">
              <a:extLst>
                <a:ext uri="{FF2B5EF4-FFF2-40B4-BE49-F238E27FC236}">
                  <a16:creationId xmlns:a16="http://schemas.microsoft.com/office/drawing/2014/main" id="{6F26976B-F84D-4AE3-BDEE-E47743682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Freeform 6">
              <a:extLst>
                <a:ext uri="{FF2B5EF4-FFF2-40B4-BE49-F238E27FC236}">
                  <a16:creationId xmlns:a16="http://schemas.microsoft.com/office/drawing/2014/main" id="{4FC8ED7C-1C7B-4F4D-BF5B-29CF0074C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4" name="Freeform 7">
              <a:extLst>
                <a:ext uri="{FF2B5EF4-FFF2-40B4-BE49-F238E27FC236}">
                  <a16:creationId xmlns:a16="http://schemas.microsoft.com/office/drawing/2014/main" id="{AABC5AC2-65C1-408C-BB38-FAE9A4D7F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5" name="Freeform 8">
              <a:extLst>
                <a:ext uri="{FF2B5EF4-FFF2-40B4-BE49-F238E27FC236}">
                  <a16:creationId xmlns:a16="http://schemas.microsoft.com/office/drawing/2014/main" id="{7D89140C-BBF1-44B1-99B2-CE38F06E0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6" name="Freeform 9">
              <a:extLst>
                <a:ext uri="{FF2B5EF4-FFF2-40B4-BE49-F238E27FC236}">
                  <a16:creationId xmlns:a16="http://schemas.microsoft.com/office/drawing/2014/main" id="{8AA7FB2C-E408-420C-A90F-784C9C6C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Freeform 10">
              <a:extLst>
                <a:ext uri="{FF2B5EF4-FFF2-40B4-BE49-F238E27FC236}">
                  <a16:creationId xmlns:a16="http://schemas.microsoft.com/office/drawing/2014/main" id="{7D82DDB3-DEED-47C7-B12C-CF6EB6309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Freeform 11">
              <a:extLst>
                <a:ext uri="{FF2B5EF4-FFF2-40B4-BE49-F238E27FC236}">
                  <a16:creationId xmlns:a16="http://schemas.microsoft.com/office/drawing/2014/main" id="{EA5A60E0-F003-4848-8997-5D21C954B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Freeform 12">
              <a:extLst>
                <a:ext uri="{FF2B5EF4-FFF2-40B4-BE49-F238E27FC236}">
                  <a16:creationId xmlns:a16="http://schemas.microsoft.com/office/drawing/2014/main" id="{DD7D0B68-5493-459D-B13C-84276433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0" name="Freeform 13">
              <a:extLst>
                <a:ext uri="{FF2B5EF4-FFF2-40B4-BE49-F238E27FC236}">
                  <a16:creationId xmlns:a16="http://schemas.microsoft.com/office/drawing/2014/main" id="{EA5C0BF5-768E-457D-AF20-A33B95323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Freeform 14">
              <a:extLst>
                <a:ext uri="{FF2B5EF4-FFF2-40B4-BE49-F238E27FC236}">
                  <a16:creationId xmlns:a16="http://schemas.microsoft.com/office/drawing/2014/main" id="{69383067-11FF-4DA8-BAC4-7B067D6651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2" name="Freeform 15">
              <a:extLst>
                <a:ext uri="{FF2B5EF4-FFF2-40B4-BE49-F238E27FC236}">
                  <a16:creationId xmlns:a16="http://schemas.microsoft.com/office/drawing/2014/main" id="{D1DE6F81-6321-492B-803D-C07F4AFFE9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Freeform 16">
              <a:extLst>
                <a:ext uri="{FF2B5EF4-FFF2-40B4-BE49-F238E27FC236}">
                  <a16:creationId xmlns:a16="http://schemas.microsoft.com/office/drawing/2014/main" id="{F4FE964E-CE06-4FBF-B30F-0AD35472A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Freeform 17">
              <a:extLst>
                <a:ext uri="{FF2B5EF4-FFF2-40B4-BE49-F238E27FC236}">
                  <a16:creationId xmlns:a16="http://schemas.microsoft.com/office/drawing/2014/main" id="{ED9E41E4-18BF-4D1E-B9F1-E0C47EAE1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5" name="Freeform 18">
              <a:extLst>
                <a:ext uri="{FF2B5EF4-FFF2-40B4-BE49-F238E27FC236}">
                  <a16:creationId xmlns:a16="http://schemas.microsoft.com/office/drawing/2014/main" id="{589C6FC2-D3C9-4EE2-AF0B-F754B4152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6" name="Freeform 19">
              <a:extLst>
                <a:ext uri="{FF2B5EF4-FFF2-40B4-BE49-F238E27FC236}">
                  <a16:creationId xmlns:a16="http://schemas.microsoft.com/office/drawing/2014/main" id="{717F62D1-A919-408B-A6CB-8773C45C0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7" name="Freeform 20">
              <a:extLst>
                <a:ext uri="{FF2B5EF4-FFF2-40B4-BE49-F238E27FC236}">
                  <a16:creationId xmlns:a16="http://schemas.microsoft.com/office/drawing/2014/main" id="{E478966C-2F71-4997-9664-7C4204A25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8" name="Freeform 21">
              <a:extLst>
                <a:ext uri="{FF2B5EF4-FFF2-40B4-BE49-F238E27FC236}">
                  <a16:creationId xmlns:a16="http://schemas.microsoft.com/office/drawing/2014/main" id="{C01DA477-ABE9-424D-A6EA-AF5E8FEF6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Freeform 22">
              <a:extLst>
                <a:ext uri="{FF2B5EF4-FFF2-40B4-BE49-F238E27FC236}">
                  <a16:creationId xmlns:a16="http://schemas.microsoft.com/office/drawing/2014/main" id="{CC3F9109-AC8C-4DAA-94F5-10D423DB6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Freeform 23">
              <a:extLst>
                <a:ext uri="{FF2B5EF4-FFF2-40B4-BE49-F238E27FC236}">
                  <a16:creationId xmlns:a16="http://schemas.microsoft.com/office/drawing/2014/main" id="{1F4A39A2-3F98-4324-A9A6-BD5D19BDB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32" name="Group 24631">
            <a:extLst>
              <a:ext uri="{FF2B5EF4-FFF2-40B4-BE49-F238E27FC236}">
                <a16:creationId xmlns:a16="http://schemas.microsoft.com/office/drawing/2014/main" id="{A4D9904B-CDB4-4324-8CE9-8FBFCD9C1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24633" name="Rectangle 24632">
              <a:extLst>
                <a:ext uri="{FF2B5EF4-FFF2-40B4-BE49-F238E27FC236}">
                  <a16:creationId xmlns:a16="http://schemas.microsoft.com/office/drawing/2014/main" id="{79878966-F939-4E1C-802A-54E6A2C93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4" name="Isosceles Triangle 39">
              <a:extLst>
                <a:ext uri="{FF2B5EF4-FFF2-40B4-BE49-F238E27FC236}">
                  <a16:creationId xmlns:a16="http://schemas.microsoft.com/office/drawing/2014/main" id="{E31361B0-EF6D-47E7-8A88-95741087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5" name="Rectangle 24634">
              <a:extLst>
                <a:ext uri="{FF2B5EF4-FFF2-40B4-BE49-F238E27FC236}">
                  <a16:creationId xmlns:a16="http://schemas.microsoft.com/office/drawing/2014/main" id="{437D5305-F189-4BA0-BD82-75816B0A8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1FD17F1-A2C9-4AF1-A3B0-D1A62C22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cs-CZ" sz="5400" dirty="0"/>
            </a:br>
            <a:r>
              <a:rPr lang="cs-CZ" sz="5400" dirty="0"/>
              <a:t>Arménie</a:t>
            </a:r>
            <a:endParaRPr lang="en-US" sz="5400" dirty="0"/>
          </a:p>
        </p:txBody>
      </p:sp>
      <p:pic>
        <p:nvPicPr>
          <p:cNvPr id="24578" name="Picture 2" descr="Original image">
            <a:extLst>
              <a:ext uri="{FF2B5EF4-FFF2-40B4-BE49-F238E27FC236}">
                <a16:creationId xmlns:a16="http://schemas.microsoft.com/office/drawing/2014/main" id="{01732570-BB43-482B-8AAA-0BC0D8C5D9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2" y="227"/>
            <a:ext cx="6745028" cy="6858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5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307D92-1B71-4BC9-9CC2-651007D6D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8196BD5-3A8F-445C-A9AA-33D58149E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C2BF9A0-70E8-4B69-B595-6C41397CE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0AFFCFA-812A-4008-8BF5-127D5BB98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ED7D059-83CD-4EB3-A772-258EB194F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8E9E256-EEDD-487F-8632-7432586E4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6D41A89-1E68-4BD6-9327-A391D766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F11C82B-ADCC-489C-88F0-EE6588C70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07C586E-736E-422E-BC3F-ED6D7FA1F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BCF04A8-F3B9-47D5-90A6-C8DA83C50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2A10B2-AA9E-4570-89ED-37FAE4C9F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84C29AD-CE3F-457D-8238-121D253A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1AADEF1-B8D9-4938-95AA-25487252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00E0898-75B4-4F1D-B6D2-8476FD5EB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2D9A2F9-88A3-4616-B7E5-A6F21C3F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DD3B396-47ED-4E9F-83FA-9A87C0CB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016E5F4B-2563-48BB-9F60-DE80D3A58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9D6A696-56F1-4BFC-B69C-25447A36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A5CF3E5-184E-4CD8-87F9-BB4377526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FE1BA3B9-9135-4961-B757-431F0E420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654156-2BF2-421C-9490-638BE7162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8293CB-81CE-4792-A100-92743F37F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6044959-7644-4A92-935A-FDDBF623C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C61B04-3622-4BB4-A18A-59CEA86A6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D6BC48A-DD39-411F-88AC-88C1DE34B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6BF14C-33A6-4526-81E8-962D8DC0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10C0DDC7-40ED-4293-809D-6D1B3C2FA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3E681B85-CF57-4106-BB2B-C1FC27595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A37A14D5-B913-4CE5-B8E0-E6DF053401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32ECFA6-7B6D-4EE4-8081-31FB5ECFE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E6A0650D-9436-425A-9498-F25FB0950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5B24972A-7AFC-4B17-8642-DA9D78C8D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7A30497D-8D14-4167-B776-11FCE2F1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61D5CF2A-F523-4C19-B0F1-42C020CB3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D212F930-1109-477E-BD1B-C3F9736B9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3FA44A29-F866-461D-B6FE-78629B5EE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F2533C7-B49B-47AF-9E4A-5D4420ABF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6F3F6795-8EA8-45F0-B36C-2B9A89FCB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CFA7A74C-257E-4C21-927A-5F6DE7B07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E90085A8-6640-4B79-8002-EC3CC549E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CB38BF4B-ABDF-4DC5-B51B-2D3974C18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7225BB85-69BD-47D7-AC3B-30DEDFA48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9BC7E889-AB47-40E5-94D2-1263A043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7129E364-E56C-4772-BB2D-880DCF7F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611856F6-3E85-4280-9673-A95ADE44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C1BCE2-5D9F-4FC6-B359-66DA1623A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119B42-CE04-4E64-82C9-F14F23E4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AB09166E-D3E0-4705-A400-68E044ED0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98001EE-DB63-44C4-BF51-5C93B5084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545C12E-20DF-472B-8105-624F1E6A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cs-CZ" sz="5400" dirty="0"/>
            </a:br>
            <a:r>
              <a:rPr lang="cs-CZ" sz="5400" dirty="0"/>
              <a:t>Arménie</a:t>
            </a:r>
            <a:endParaRPr lang="en-US" sz="5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BBD6975-1535-4031-BC3B-61A2EFB56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6D8D72D-27B5-44F6-B6A6-1EB6B7CAB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262" y="411665"/>
            <a:ext cx="6120318" cy="604381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9546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1" name="Group 25610">
            <a:extLst>
              <a:ext uri="{FF2B5EF4-FFF2-40B4-BE49-F238E27FC236}">
                <a16:creationId xmlns:a16="http://schemas.microsoft.com/office/drawing/2014/main" id="{47CFCA8A-DDE4-42AC-8C27-3FE7848F7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612" name="Freeform 5">
              <a:extLst>
                <a:ext uri="{FF2B5EF4-FFF2-40B4-BE49-F238E27FC236}">
                  <a16:creationId xmlns:a16="http://schemas.microsoft.com/office/drawing/2014/main" id="{F18336E8-00FB-4750-BA37-060E2D9A1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3" name="Freeform 6">
              <a:extLst>
                <a:ext uri="{FF2B5EF4-FFF2-40B4-BE49-F238E27FC236}">
                  <a16:creationId xmlns:a16="http://schemas.microsoft.com/office/drawing/2014/main" id="{98A539EC-2DB1-4C3C-8109-A028FA00F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4" name="Freeform 7">
              <a:extLst>
                <a:ext uri="{FF2B5EF4-FFF2-40B4-BE49-F238E27FC236}">
                  <a16:creationId xmlns:a16="http://schemas.microsoft.com/office/drawing/2014/main" id="{C435A12A-018B-4BE5-90DB-E086E624B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5" name="Freeform 8">
              <a:extLst>
                <a:ext uri="{FF2B5EF4-FFF2-40B4-BE49-F238E27FC236}">
                  <a16:creationId xmlns:a16="http://schemas.microsoft.com/office/drawing/2014/main" id="{5B8E9155-8E1E-4694-B9D4-8762EF05A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6" name="Freeform 9">
              <a:extLst>
                <a:ext uri="{FF2B5EF4-FFF2-40B4-BE49-F238E27FC236}">
                  <a16:creationId xmlns:a16="http://schemas.microsoft.com/office/drawing/2014/main" id="{02978549-38E0-400F-8C75-636CD2D00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7" name="Freeform 10">
              <a:extLst>
                <a:ext uri="{FF2B5EF4-FFF2-40B4-BE49-F238E27FC236}">
                  <a16:creationId xmlns:a16="http://schemas.microsoft.com/office/drawing/2014/main" id="{55366A18-A4C7-4D93-85E3-4AFB0809F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8" name="Freeform 11">
              <a:extLst>
                <a:ext uri="{FF2B5EF4-FFF2-40B4-BE49-F238E27FC236}">
                  <a16:creationId xmlns:a16="http://schemas.microsoft.com/office/drawing/2014/main" id="{6B9F60FD-1AAB-4372-869D-53685457F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19" name="Freeform 12">
              <a:extLst>
                <a:ext uri="{FF2B5EF4-FFF2-40B4-BE49-F238E27FC236}">
                  <a16:creationId xmlns:a16="http://schemas.microsoft.com/office/drawing/2014/main" id="{3B0A1EBB-3879-4991-B6D0-ECB0C0654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0" name="Freeform 13">
              <a:extLst>
                <a:ext uri="{FF2B5EF4-FFF2-40B4-BE49-F238E27FC236}">
                  <a16:creationId xmlns:a16="http://schemas.microsoft.com/office/drawing/2014/main" id="{B0B77932-AC86-4616-B00C-5AF8F332A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1" name="Freeform 14">
              <a:extLst>
                <a:ext uri="{FF2B5EF4-FFF2-40B4-BE49-F238E27FC236}">
                  <a16:creationId xmlns:a16="http://schemas.microsoft.com/office/drawing/2014/main" id="{C6016422-1926-4FA3-A973-20AEDB04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2" name="Freeform 15">
              <a:extLst>
                <a:ext uri="{FF2B5EF4-FFF2-40B4-BE49-F238E27FC236}">
                  <a16:creationId xmlns:a16="http://schemas.microsoft.com/office/drawing/2014/main" id="{7D334D89-417C-4426-805A-228801880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3" name="Freeform 16">
              <a:extLst>
                <a:ext uri="{FF2B5EF4-FFF2-40B4-BE49-F238E27FC236}">
                  <a16:creationId xmlns:a16="http://schemas.microsoft.com/office/drawing/2014/main" id="{3383F702-DAB4-416F-969D-E6415B875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4" name="Freeform 17">
              <a:extLst>
                <a:ext uri="{FF2B5EF4-FFF2-40B4-BE49-F238E27FC236}">
                  <a16:creationId xmlns:a16="http://schemas.microsoft.com/office/drawing/2014/main" id="{B262C4FF-0092-4DD8-8089-D0BF42C0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5" name="Freeform 18">
              <a:extLst>
                <a:ext uri="{FF2B5EF4-FFF2-40B4-BE49-F238E27FC236}">
                  <a16:creationId xmlns:a16="http://schemas.microsoft.com/office/drawing/2014/main" id="{F1C9E87B-CBB7-4F98-96CB-4D5F70D7A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6" name="Freeform 19">
              <a:extLst>
                <a:ext uri="{FF2B5EF4-FFF2-40B4-BE49-F238E27FC236}">
                  <a16:creationId xmlns:a16="http://schemas.microsoft.com/office/drawing/2014/main" id="{170451BE-AFA7-4D66-84BB-216350C1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7" name="Freeform 20">
              <a:extLst>
                <a:ext uri="{FF2B5EF4-FFF2-40B4-BE49-F238E27FC236}">
                  <a16:creationId xmlns:a16="http://schemas.microsoft.com/office/drawing/2014/main" id="{1DDB36C0-A287-494C-A71E-CF72901B3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8" name="Freeform 21">
              <a:extLst>
                <a:ext uri="{FF2B5EF4-FFF2-40B4-BE49-F238E27FC236}">
                  <a16:creationId xmlns:a16="http://schemas.microsoft.com/office/drawing/2014/main" id="{01B44889-521E-4A45-A12C-C17AEF058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9" name="Freeform 22">
              <a:extLst>
                <a:ext uri="{FF2B5EF4-FFF2-40B4-BE49-F238E27FC236}">
                  <a16:creationId xmlns:a16="http://schemas.microsoft.com/office/drawing/2014/main" id="{96E6B6CA-A8F0-4C44-BA90-80C378904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0" name="Freeform 23">
              <a:extLst>
                <a:ext uri="{FF2B5EF4-FFF2-40B4-BE49-F238E27FC236}">
                  <a16:creationId xmlns:a16="http://schemas.microsoft.com/office/drawing/2014/main" id="{83535E6F-BF95-4DCE-9C60-19E8F8C6C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632" name="Group 25631">
            <a:extLst>
              <a:ext uri="{FF2B5EF4-FFF2-40B4-BE49-F238E27FC236}">
                <a16:creationId xmlns:a16="http://schemas.microsoft.com/office/drawing/2014/main" id="{09FE1821-2471-4C27-8CEB-1E48ACD13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5633" name="Rectangle 25632">
              <a:extLst>
                <a:ext uri="{FF2B5EF4-FFF2-40B4-BE49-F238E27FC236}">
                  <a16:creationId xmlns:a16="http://schemas.microsoft.com/office/drawing/2014/main" id="{C1CA1445-EEAE-4A99-AD29-18FB71F11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634" name="Isosceles Triangle 25633">
              <a:extLst>
                <a:ext uri="{FF2B5EF4-FFF2-40B4-BE49-F238E27FC236}">
                  <a16:creationId xmlns:a16="http://schemas.microsoft.com/office/drawing/2014/main" id="{ED9C6FC2-F97F-4972-B5A7-2C4925CE5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635" name="Rectangle 25634">
              <a:extLst>
                <a:ext uri="{FF2B5EF4-FFF2-40B4-BE49-F238E27FC236}">
                  <a16:creationId xmlns:a16="http://schemas.microsoft.com/office/drawing/2014/main" id="{CD6D0870-3A13-4FD7-A260-41D004E6B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5637" name="Rectangle 25636">
            <a:extLst>
              <a:ext uri="{FF2B5EF4-FFF2-40B4-BE49-F238E27FC236}">
                <a16:creationId xmlns:a16="http://schemas.microsoft.com/office/drawing/2014/main" id="{669BA749-F071-4225-96F0-D1CBF3A69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39" name="Group 25638">
            <a:extLst>
              <a:ext uri="{FF2B5EF4-FFF2-40B4-BE49-F238E27FC236}">
                <a16:creationId xmlns:a16="http://schemas.microsoft.com/office/drawing/2014/main" id="{1D279BAF-92F1-41D9-87E3-E09CF44B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5640" name="Freeform 5">
              <a:extLst>
                <a:ext uri="{FF2B5EF4-FFF2-40B4-BE49-F238E27FC236}">
                  <a16:creationId xmlns:a16="http://schemas.microsoft.com/office/drawing/2014/main" id="{CD8BBD97-FEEC-40CD-87EB-007C4FEA3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1" name="Freeform 6">
              <a:extLst>
                <a:ext uri="{FF2B5EF4-FFF2-40B4-BE49-F238E27FC236}">
                  <a16:creationId xmlns:a16="http://schemas.microsoft.com/office/drawing/2014/main" id="{A08B11A2-03C7-45DA-84CF-A882A5FBE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Freeform 7">
              <a:extLst>
                <a:ext uri="{FF2B5EF4-FFF2-40B4-BE49-F238E27FC236}">
                  <a16:creationId xmlns:a16="http://schemas.microsoft.com/office/drawing/2014/main" id="{204A4AEA-AE18-4625-AC02-E1604AD2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3" name="Freeform 8">
              <a:extLst>
                <a:ext uri="{FF2B5EF4-FFF2-40B4-BE49-F238E27FC236}">
                  <a16:creationId xmlns:a16="http://schemas.microsoft.com/office/drawing/2014/main" id="{E1956A4B-F2BE-479F-870A-0001089C4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4" name="Freeform 9">
              <a:extLst>
                <a:ext uri="{FF2B5EF4-FFF2-40B4-BE49-F238E27FC236}">
                  <a16:creationId xmlns:a16="http://schemas.microsoft.com/office/drawing/2014/main" id="{8F37612C-2882-4481-B626-ED8A63DD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5" name="Freeform 10">
              <a:extLst>
                <a:ext uri="{FF2B5EF4-FFF2-40B4-BE49-F238E27FC236}">
                  <a16:creationId xmlns:a16="http://schemas.microsoft.com/office/drawing/2014/main" id="{694E50D8-17F5-4BF9-AF24-FCFB63C6E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6" name="Freeform 11">
              <a:extLst>
                <a:ext uri="{FF2B5EF4-FFF2-40B4-BE49-F238E27FC236}">
                  <a16:creationId xmlns:a16="http://schemas.microsoft.com/office/drawing/2014/main" id="{195CBFCA-99A6-43C8-B9D1-6459E26A9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7" name="Freeform 12">
              <a:extLst>
                <a:ext uri="{FF2B5EF4-FFF2-40B4-BE49-F238E27FC236}">
                  <a16:creationId xmlns:a16="http://schemas.microsoft.com/office/drawing/2014/main" id="{BFBD4F7C-E255-4599-8360-2FEBF2A4B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8" name="Freeform 13">
              <a:extLst>
                <a:ext uri="{FF2B5EF4-FFF2-40B4-BE49-F238E27FC236}">
                  <a16:creationId xmlns:a16="http://schemas.microsoft.com/office/drawing/2014/main" id="{2CAED587-75A3-4C5A-893E-BB66EC288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9" name="Freeform 14">
              <a:extLst>
                <a:ext uri="{FF2B5EF4-FFF2-40B4-BE49-F238E27FC236}">
                  <a16:creationId xmlns:a16="http://schemas.microsoft.com/office/drawing/2014/main" id="{F680EE7F-ADE3-42CC-BA3E-F205C8726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0" name="Freeform 15">
              <a:extLst>
                <a:ext uri="{FF2B5EF4-FFF2-40B4-BE49-F238E27FC236}">
                  <a16:creationId xmlns:a16="http://schemas.microsoft.com/office/drawing/2014/main" id="{B1606EBB-5F5D-4EC2-A23F-FB7825809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1" name="Freeform 16">
              <a:extLst>
                <a:ext uri="{FF2B5EF4-FFF2-40B4-BE49-F238E27FC236}">
                  <a16:creationId xmlns:a16="http://schemas.microsoft.com/office/drawing/2014/main" id="{CEA809D9-2919-45C2-B3D2-94D5B7C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2" name="Freeform 17">
              <a:extLst>
                <a:ext uri="{FF2B5EF4-FFF2-40B4-BE49-F238E27FC236}">
                  <a16:creationId xmlns:a16="http://schemas.microsoft.com/office/drawing/2014/main" id="{330DF7F9-5A10-4AC2-93B9-97EBA75DC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3" name="Freeform 18">
              <a:extLst>
                <a:ext uri="{FF2B5EF4-FFF2-40B4-BE49-F238E27FC236}">
                  <a16:creationId xmlns:a16="http://schemas.microsoft.com/office/drawing/2014/main" id="{FC9AEC98-8529-468D-BF89-BE6879189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4" name="Freeform 19">
              <a:extLst>
                <a:ext uri="{FF2B5EF4-FFF2-40B4-BE49-F238E27FC236}">
                  <a16:creationId xmlns:a16="http://schemas.microsoft.com/office/drawing/2014/main" id="{43D981E4-A59D-45DB-9226-35E6DDC81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5" name="Freeform 20">
              <a:extLst>
                <a:ext uri="{FF2B5EF4-FFF2-40B4-BE49-F238E27FC236}">
                  <a16:creationId xmlns:a16="http://schemas.microsoft.com/office/drawing/2014/main" id="{328D1523-86D8-4F33-835E-56014EAA2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6" name="Freeform 21">
              <a:extLst>
                <a:ext uri="{FF2B5EF4-FFF2-40B4-BE49-F238E27FC236}">
                  <a16:creationId xmlns:a16="http://schemas.microsoft.com/office/drawing/2014/main" id="{4285F0CA-E0C1-4866-B68B-5F1CA4D5C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7" name="Freeform 22">
              <a:extLst>
                <a:ext uri="{FF2B5EF4-FFF2-40B4-BE49-F238E27FC236}">
                  <a16:creationId xmlns:a16="http://schemas.microsoft.com/office/drawing/2014/main" id="{F0FF1A2E-F310-4078-9B5C-615BECF82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8" name="Freeform 23">
              <a:extLst>
                <a:ext uri="{FF2B5EF4-FFF2-40B4-BE49-F238E27FC236}">
                  <a16:creationId xmlns:a16="http://schemas.microsoft.com/office/drawing/2014/main" id="{390E2DD5-7CB6-494B-BA1C-4DB370CDC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660" name="Group 25659">
            <a:extLst>
              <a:ext uri="{FF2B5EF4-FFF2-40B4-BE49-F238E27FC236}">
                <a16:creationId xmlns:a16="http://schemas.microsoft.com/office/drawing/2014/main" id="{563CAC39-C062-4383-95F6-EB2B8831B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25661" name="Rectangle 25660">
              <a:extLst>
                <a:ext uri="{FF2B5EF4-FFF2-40B4-BE49-F238E27FC236}">
                  <a16:creationId xmlns:a16="http://schemas.microsoft.com/office/drawing/2014/main" id="{8E26BF1E-B88B-4C40-B156-D9B709C9C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2" name="Isosceles Triangle 39">
              <a:extLst>
                <a:ext uri="{FF2B5EF4-FFF2-40B4-BE49-F238E27FC236}">
                  <a16:creationId xmlns:a16="http://schemas.microsoft.com/office/drawing/2014/main" id="{2A4BC73F-3CB4-424E-A9E8-DBFE4BA5A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3" name="Rectangle 25662">
              <a:extLst>
                <a:ext uri="{FF2B5EF4-FFF2-40B4-BE49-F238E27FC236}">
                  <a16:creationId xmlns:a16="http://schemas.microsoft.com/office/drawing/2014/main" id="{9C66658A-82BF-49DD-AEDD-3F71163C5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6356B7-0142-44B3-B819-1283EDE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cs-CZ" sz="5400" dirty="0"/>
            </a:br>
            <a:r>
              <a:rPr lang="cs-CZ" sz="5400" dirty="0"/>
              <a:t>Arménie</a:t>
            </a:r>
            <a:endParaRPr lang="en-US" sz="5400" dirty="0"/>
          </a:p>
        </p:txBody>
      </p:sp>
      <p:pic>
        <p:nvPicPr>
          <p:cNvPr id="25602" name="Picture 2" descr="Original image">
            <a:extLst>
              <a:ext uri="{FF2B5EF4-FFF2-40B4-BE49-F238E27FC236}">
                <a16:creationId xmlns:a16="http://schemas.microsoft.com/office/drawing/2014/main" id="{B552DC4B-A60E-46C5-B72F-81F5A87D4E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3058" y="2872"/>
            <a:ext cx="3368942" cy="342922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Original image">
            <a:extLst>
              <a:ext uri="{FF2B5EF4-FFF2-40B4-BE49-F238E27FC236}">
                <a16:creationId xmlns:a16="http://schemas.microsoft.com/office/drawing/2014/main" id="{B512F55C-55D1-4A8E-95E6-17FADC92D8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1" y="10"/>
            <a:ext cx="3383229" cy="342921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Original image">
            <a:extLst>
              <a:ext uri="{FF2B5EF4-FFF2-40B4-BE49-F238E27FC236}">
                <a16:creationId xmlns:a16="http://schemas.microsoft.com/office/drawing/2014/main" id="{08CCC437-1FC2-4694-B703-32CCDE226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6972" y="3968702"/>
            <a:ext cx="6745028" cy="288952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6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33" name="Group 25732">
            <a:extLst>
              <a:ext uri="{FF2B5EF4-FFF2-40B4-BE49-F238E27FC236}">
                <a16:creationId xmlns:a16="http://schemas.microsoft.com/office/drawing/2014/main" id="{BEF0548A-9968-4011-A0EA-C1968C327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5734" name="Freeform 5">
              <a:extLst>
                <a:ext uri="{FF2B5EF4-FFF2-40B4-BE49-F238E27FC236}">
                  <a16:creationId xmlns:a16="http://schemas.microsoft.com/office/drawing/2014/main" id="{366CE10B-11AE-4992-8644-83541BC83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5" name="Freeform 6">
              <a:extLst>
                <a:ext uri="{FF2B5EF4-FFF2-40B4-BE49-F238E27FC236}">
                  <a16:creationId xmlns:a16="http://schemas.microsoft.com/office/drawing/2014/main" id="{E1075C7A-C203-4F66-B27D-FF3FA5A3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6" name="Freeform 7">
              <a:extLst>
                <a:ext uri="{FF2B5EF4-FFF2-40B4-BE49-F238E27FC236}">
                  <a16:creationId xmlns:a16="http://schemas.microsoft.com/office/drawing/2014/main" id="{33922F52-1ADE-4738-BB57-A8917B2F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7" name="Freeform 8">
              <a:extLst>
                <a:ext uri="{FF2B5EF4-FFF2-40B4-BE49-F238E27FC236}">
                  <a16:creationId xmlns:a16="http://schemas.microsoft.com/office/drawing/2014/main" id="{FD8B1A7D-85FE-496D-B500-64556C96E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8" name="Freeform 9">
              <a:extLst>
                <a:ext uri="{FF2B5EF4-FFF2-40B4-BE49-F238E27FC236}">
                  <a16:creationId xmlns:a16="http://schemas.microsoft.com/office/drawing/2014/main" id="{268ED253-918E-42B9-9DC1-550228931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39" name="Freeform 10">
              <a:extLst>
                <a:ext uri="{FF2B5EF4-FFF2-40B4-BE49-F238E27FC236}">
                  <a16:creationId xmlns:a16="http://schemas.microsoft.com/office/drawing/2014/main" id="{9628A3B7-EEAF-462C-BBEB-7DD2D23D4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0" name="Freeform 11">
              <a:extLst>
                <a:ext uri="{FF2B5EF4-FFF2-40B4-BE49-F238E27FC236}">
                  <a16:creationId xmlns:a16="http://schemas.microsoft.com/office/drawing/2014/main" id="{77FEA7DD-5921-4DE6-B4A1-AD5F33FA5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1" name="Freeform 12">
              <a:extLst>
                <a:ext uri="{FF2B5EF4-FFF2-40B4-BE49-F238E27FC236}">
                  <a16:creationId xmlns:a16="http://schemas.microsoft.com/office/drawing/2014/main" id="{6BEA2E44-DA01-43F3-B29D-09D067A7A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2" name="Freeform 13">
              <a:extLst>
                <a:ext uri="{FF2B5EF4-FFF2-40B4-BE49-F238E27FC236}">
                  <a16:creationId xmlns:a16="http://schemas.microsoft.com/office/drawing/2014/main" id="{9DCCD644-E10A-4257-A2A0-41D342333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3" name="Freeform 14">
              <a:extLst>
                <a:ext uri="{FF2B5EF4-FFF2-40B4-BE49-F238E27FC236}">
                  <a16:creationId xmlns:a16="http://schemas.microsoft.com/office/drawing/2014/main" id="{D7EC30B8-EAD5-4B92-9AFA-26687915C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4" name="Freeform 15">
              <a:extLst>
                <a:ext uri="{FF2B5EF4-FFF2-40B4-BE49-F238E27FC236}">
                  <a16:creationId xmlns:a16="http://schemas.microsoft.com/office/drawing/2014/main" id="{DB6A6B8D-0A2A-401E-AA9E-E1599FCF4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5" name="Freeform 16">
              <a:extLst>
                <a:ext uri="{FF2B5EF4-FFF2-40B4-BE49-F238E27FC236}">
                  <a16:creationId xmlns:a16="http://schemas.microsoft.com/office/drawing/2014/main" id="{B8C49BC6-35DA-48F8-9102-E25B3440F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6" name="Freeform 17">
              <a:extLst>
                <a:ext uri="{FF2B5EF4-FFF2-40B4-BE49-F238E27FC236}">
                  <a16:creationId xmlns:a16="http://schemas.microsoft.com/office/drawing/2014/main" id="{82CDE0F9-EDF5-4A30-A391-7E5DD0B4A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7" name="Freeform 18">
              <a:extLst>
                <a:ext uri="{FF2B5EF4-FFF2-40B4-BE49-F238E27FC236}">
                  <a16:creationId xmlns:a16="http://schemas.microsoft.com/office/drawing/2014/main" id="{C7E88D73-CAEB-46C9-A8A1-87BF36A0A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8" name="Freeform 19">
              <a:extLst>
                <a:ext uri="{FF2B5EF4-FFF2-40B4-BE49-F238E27FC236}">
                  <a16:creationId xmlns:a16="http://schemas.microsoft.com/office/drawing/2014/main" id="{AE6C3B5E-2996-4F50-97C8-69E918647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49" name="Freeform 20">
              <a:extLst>
                <a:ext uri="{FF2B5EF4-FFF2-40B4-BE49-F238E27FC236}">
                  <a16:creationId xmlns:a16="http://schemas.microsoft.com/office/drawing/2014/main" id="{6AAC2749-48B9-4F4F-B610-F469B06F5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0" name="Freeform 21">
              <a:extLst>
                <a:ext uri="{FF2B5EF4-FFF2-40B4-BE49-F238E27FC236}">
                  <a16:creationId xmlns:a16="http://schemas.microsoft.com/office/drawing/2014/main" id="{DABA1C75-F82D-44C4-B9A6-A9F6CADE7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1" name="Freeform 22">
              <a:extLst>
                <a:ext uri="{FF2B5EF4-FFF2-40B4-BE49-F238E27FC236}">
                  <a16:creationId xmlns:a16="http://schemas.microsoft.com/office/drawing/2014/main" id="{DBD6B42E-8DF7-416B-91CF-9BD5BF722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2" name="Freeform 23">
              <a:extLst>
                <a:ext uri="{FF2B5EF4-FFF2-40B4-BE49-F238E27FC236}">
                  <a16:creationId xmlns:a16="http://schemas.microsoft.com/office/drawing/2014/main" id="{7AD99BC0-1DEE-447B-91F0-F0FCD3A90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3" name="Freeform 24">
              <a:extLst>
                <a:ext uri="{FF2B5EF4-FFF2-40B4-BE49-F238E27FC236}">
                  <a16:creationId xmlns:a16="http://schemas.microsoft.com/office/drawing/2014/main" id="{F2069244-FECD-43BF-8F3F-F5A7D6076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54" name="Freeform 25">
              <a:extLst>
                <a:ext uri="{FF2B5EF4-FFF2-40B4-BE49-F238E27FC236}">
                  <a16:creationId xmlns:a16="http://schemas.microsoft.com/office/drawing/2014/main" id="{F35B6158-89DC-4D7A-AD07-E4D6902BC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756" name="Group 25755">
            <a:extLst>
              <a:ext uri="{FF2B5EF4-FFF2-40B4-BE49-F238E27FC236}">
                <a16:creationId xmlns:a16="http://schemas.microsoft.com/office/drawing/2014/main" id="{2803FFA9-F470-4A54-ADD8-2857082A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757" name="Rectangle 25756">
              <a:extLst>
                <a:ext uri="{FF2B5EF4-FFF2-40B4-BE49-F238E27FC236}">
                  <a16:creationId xmlns:a16="http://schemas.microsoft.com/office/drawing/2014/main" id="{83F6B909-898F-49CA-AD31-67587092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758" name="Isosceles Triangle 22">
              <a:extLst>
                <a:ext uri="{FF2B5EF4-FFF2-40B4-BE49-F238E27FC236}">
                  <a16:creationId xmlns:a16="http://schemas.microsoft.com/office/drawing/2014/main" id="{D44D71C5-53C0-452F-84E9-A94F6052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5759" name="Rectangle 25758">
              <a:extLst>
                <a:ext uri="{FF2B5EF4-FFF2-40B4-BE49-F238E27FC236}">
                  <a16:creationId xmlns:a16="http://schemas.microsoft.com/office/drawing/2014/main" id="{93294BC1-3897-41EA-B83D-11C2477AA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5761" name="Rectangle 25760">
            <a:extLst>
              <a:ext uri="{FF2B5EF4-FFF2-40B4-BE49-F238E27FC236}">
                <a16:creationId xmlns:a16="http://schemas.microsoft.com/office/drawing/2014/main" id="{63DBB258-8902-4E08-AC31-B6F4F6774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63" name="Group 25762">
            <a:extLst>
              <a:ext uri="{FF2B5EF4-FFF2-40B4-BE49-F238E27FC236}">
                <a16:creationId xmlns:a16="http://schemas.microsoft.com/office/drawing/2014/main" id="{B476DE04-31A2-4E4B-82B0-55490EAB3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5764" name="Freeform 5">
              <a:extLst>
                <a:ext uri="{FF2B5EF4-FFF2-40B4-BE49-F238E27FC236}">
                  <a16:creationId xmlns:a16="http://schemas.microsoft.com/office/drawing/2014/main" id="{6FCE42FB-38B9-43A8-8D94-E1AE6FCA7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5" name="Freeform 6">
              <a:extLst>
                <a:ext uri="{FF2B5EF4-FFF2-40B4-BE49-F238E27FC236}">
                  <a16:creationId xmlns:a16="http://schemas.microsoft.com/office/drawing/2014/main" id="{F610B839-5378-4193-8C02-8D021C19B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6" name="Freeform 7">
              <a:extLst>
                <a:ext uri="{FF2B5EF4-FFF2-40B4-BE49-F238E27FC236}">
                  <a16:creationId xmlns:a16="http://schemas.microsoft.com/office/drawing/2014/main" id="{99721331-C794-4FD2-B036-CD1536339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7" name="Freeform 8">
              <a:extLst>
                <a:ext uri="{FF2B5EF4-FFF2-40B4-BE49-F238E27FC236}">
                  <a16:creationId xmlns:a16="http://schemas.microsoft.com/office/drawing/2014/main" id="{ADB47962-6712-4383-81EE-E4E42A81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8" name="Freeform 9">
              <a:extLst>
                <a:ext uri="{FF2B5EF4-FFF2-40B4-BE49-F238E27FC236}">
                  <a16:creationId xmlns:a16="http://schemas.microsoft.com/office/drawing/2014/main" id="{6018FC6F-C028-4ECE-AC4D-FA7254D62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69" name="Freeform 10">
              <a:extLst>
                <a:ext uri="{FF2B5EF4-FFF2-40B4-BE49-F238E27FC236}">
                  <a16:creationId xmlns:a16="http://schemas.microsoft.com/office/drawing/2014/main" id="{064FBA9B-A497-48CF-8903-8C296BF18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0" name="Freeform 11">
              <a:extLst>
                <a:ext uri="{FF2B5EF4-FFF2-40B4-BE49-F238E27FC236}">
                  <a16:creationId xmlns:a16="http://schemas.microsoft.com/office/drawing/2014/main" id="{068B9A16-6D24-45F3-BAE1-E02734DC6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1" name="Freeform 12">
              <a:extLst>
                <a:ext uri="{FF2B5EF4-FFF2-40B4-BE49-F238E27FC236}">
                  <a16:creationId xmlns:a16="http://schemas.microsoft.com/office/drawing/2014/main" id="{4086B3C1-86C1-4D3F-8015-DDA254515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2" name="Freeform 13">
              <a:extLst>
                <a:ext uri="{FF2B5EF4-FFF2-40B4-BE49-F238E27FC236}">
                  <a16:creationId xmlns:a16="http://schemas.microsoft.com/office/drawing/2014/main" id="{AE5B4E9D-AEF7-4BDB-B486-A6554D512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3" name="Freeform 14">
              <a:extLst>
                <a:ext uri="{FF2B5EF4-FFF2-40B4-BE49-F238E27FC236}">
                  <a16:creationId xmlns:a16="http://schemas.microsoft.com/office/drawing/2014/main" id="{03850234-821F-455C-992F-4AAD1901A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4" name="Freeform 15">
              <a:extLst>
                <a:ext uri="{FF2B5EF4-FFF2-40B4-BE49-F238E27FC236}">
                  <a16:creationId xmlns:a16="http://schemas.microsoft.com/office/drawing/2014/main" id="{B88777D4-FC3D-4324-A4B0-29C3EA01C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5" name="Freeform 16">
              <a:extLst>
                <a:ext uri="{FF2B5EF4-FFF2-40B4-BE49-F238E27FC236}">
                  <a16:creationId xmlns:a16="http://schemas.microsoft.com/office/drawing/2014/main" id="{104037FC-F0D7-4A3C-9791-9A25917F7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6" name="Freeform 17">
              <a:extLst>
                <a:ext uri="{FF2B5EF4-FFF2-40B4-BE49-F238E27FC236}">
                  <a16:creationId xmlns:a16="http://schemas.microsoft.com/office/drawing/2014/main" id="{3449B83A-A52B-4132-9203-500469A1B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7" name="Freeform 18">
              <a:extLst>
                <a:ext uri="{FF2B5EF4-FFF2-40B4-BE49-F238E27FC236}">
                  <a16:creationId xmlns:a16="http://schemas.microsoft.com/office/drawing/2014/main" id="{2DAFF03D-6738-484B-818F-82620EBD8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8" name="Freeform 19">
              <a:extLst>
                <a:ext uri="{FF2B5EF4-FFF2-40B4-BE49-F238E27FC236}">
                  <a16:creationId xmlns:a16="http://schemas.microsoft.com/office/drawing/2014/main" id="{23856602-5A09-4049-B941-3C8CD6AD0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79" name="Freeform 20">
              <a:extLst>
                <a:ext uri="{FF2B5EF4-FFF2-40B4-BE49-F238E27FC236}">
                  <a16:creationId xmlns:a16="http://schemas.microsoft.com/office/drawing/2014/main" id="{DFC9CE17-2A0F-45C7-9048-B1DEBC97A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0" name="Freeform 21">
              <a:extLst>
                <a:ext uri="{FF2B5EF4-FFF2-40B4-BE49-F238E27FC236}">
                  <a16:creationId xmlns:a16="http://schemas.microsoft.com/office/drawing/2014/main" id="{F593BAA2-05CB-41F8-8013-34AF6CE01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1" name="Freeform 22">
              <a:extLst>
                <a:ext uri="{FF2B5EF4-FFF2-40B4-BE49-F238E27FC236}">
                  <a16:creationId xmlns:a16="http://schemas.microsoft.com/office/drawing/2014/main" id="{870354B1-7EF0-44F1-B2B7-6E36C996F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2" name="Freeform 23">
              <a:extLst>
                <a:ext uri="{FF2B5EF4-FFF2-40B4-BE49-F238E27FC236}">
                  <a16:creationId xmlns:a16="http://schemas.microsoft.com/office/drawing/2014/main" id="{9224E137-8E5B-41AD-B3C6-D95DD151F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3" name="Freeform 24">
              <a:extLst>
                <a:ext uri="{FF2B5EF4-FFF2-40B4-BE49-F238E27FC236}">
                  <a16:creationId xmlns:a16="http://schemas.microsoft.com/office/drawing/2014/main" id="{DC9448F3-7D17-4978-8F4A-FC1C800EC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84" name="Freeform 25">
              <a:extLst>
                <a:ext uri="{FF2B5EF4-FFF2-40B4-BE49-F238E27FC236}">
                  <a16:creationId xmlns:a16="http://schemas.microsoft.com/office/drawing/2014/main" id="{F6D41518-A35C-4370-ABFF-4561DAC25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86" name="Group 25785">
            <a:extLst>
              <a:ext uri="{FF2B5EF4-FFF2-40B4-BE49-F238E27FC236}">
                <a16:creationId xmlns:a16="http://schemas.microsoft.com/office/drawing/2014/main" id="{80D91008-A7EF-40F9-853F-E2791B9A2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787" name="Rectangle 25786">
              <a:extLst>
                <a:ext uri="{FF2B5EF4-FFF2-40B4-BE49-F238E27FC236}">
                  <a16:creationId xmlns:a16="http://schemas.microsoft.com/office/drawing/2014/main" id="{6E323560-4A65-4E2C-8026-272A56BD6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8" name="Isosceles Triangle 22">
              <a:extLst>
                <a:ext uri="{FF2B5EF4-FFF2-40B4-BE49-F238E27FC236}">
                  <a16:creationId xmlns:a16="http://schemas.microsoft.com/office/drawing/2014/main" id="{CF614B29-A67F-4CF8-978C-647D7DCA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9" name="Rectangle 25788">
              <a:extLst>
                <a:ext uri="{FF2B5EF4-FFF2-40B4-BE49-F238E27FC236}">
                  <a16:creationId xmlns:a16="http://schemas.microsoft.com/office/drawing/2014/main" id="{41FB172C-210B-4909-A28D-9BC7E292E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6356B7-0142-44B3-B819-1283EDE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en-US" sz="5400" dirty="0"/>
            </a:br>
            <a:r>
              <a:rPr lang="en-US" sz="5400" dirty="0" err="1"/>
              <a:t>Gruzie</a:t>
            </a:r>
            <a:endParaRPr lang="en-US" sz="5400" dirty="0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ED29D036-5A40-4453-8FAF-E3C64A7D25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686" y="138112"/>
            <a:ext cx="4787038" cy="3443038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26DDB5-CD66-4C5A-9A89-BAE46D9BF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4014" y="3675955"/>
            <a:ext cx="1984248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2B9DD1-EFAF-40BE-A28B-D6585F3FED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758" y="3673560"/>
            <a:ext cx="1984248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6D3A47-CDC3-4E6A-AC2D-D5D3C2BEB3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9502" y="3673560"/>
            <a:ext cx="1984248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181" name="TextovéPole 180">
            <a:extLst>
              <a:ext uri="{FF2B5EF4-FFF2-40B4-BE49-F238E27FC236}">
                <a16:creationId xmlns:a16="http://schemas.microsoft.com/office/drawing/2014/main" id="{A650F956-FAF9-4870-BAE9-C68873A3066E}"/>
              </a:ext>
            </a:extLst>
          </p:cNvPr>
          <p:cNvSpPr txBox="1"/>
          <p:nvPr/>
        </p:nvSpPr>
        <p:spPr>
          <a:xfrm>
            <a:off x="5879706" y="3072160"/>
            <a:ext cx="1420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chačapuri</a:t>
            </a:r>
            <a:endParaRPr lang="cs-CZ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50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3" name="Group 8257">
            <a:extLst>
              <a:ext uri="{FF2B5EF4-FFF2-40B4-BE49-F238E27FC236}">
                <a16:creationId xmlns:a16="http://schemas.microsoft.com/office/drawing/2014/main" id="{329EB23E-6885-44E1-B434-27490A3DA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259" name="Freeform 5">
              <a:extLst>
                <a:ext uri="{FF2B5EF4-FFF2-40B4-BE49-F238E27FC236}">
                  <a16:creationId xmlns:a16="http://schemas.microsoft.com/office/drawing/2014/main" id="{5F3BFB74-8375-4F33-9E84-14F865CCB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0" name="Freeform 6">
              <a:extLst>
                <a:ext uri="{FF2B5EF4-FFF2-40B4-BE49-F238E27FC236}">
                  <a16:creationId xmlns:a16="http://schemas.microsoft.com/office/drawing/2014/main" id="{60E532B9-6101-43FB-B343-9110400CA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1" name="Freeform 7">
              <a:extLst>
                <a:ext uri="{FF2B5EF4-FFF2-40B4-BE49-F238E27FC236}">
                  <a16:creationId xmlns:a16="http://schemas.microsoft.com/office/drawing/2014/main" id="{3DD8FE7A-6A72-45BF-BAE5-C950DDA83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2" name="Freeform 8">
              <a:extLst>
                <a:ext uri="{FF2B5EF4-FFF2-40B4-BE49-F238E27FC236}">
                  <a16:creationId xmlns:a16="http://schemas.microsoft.com/office/drawing/2014/main" id="{D333CAE7-2A72-40AC-B932-B6E30C7C4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3" name="Freeform 9">
              <a:extLst>
                <a:ext uri="{FF2B5EF4-FFF2-40B4-BE49-F238E27FC236}">
                  <a16:creationId xmlns:a16="http://schemas.microsoft.com/office/drawing/2014/main" id="{D7835F01-4906-48F1-83DE-ECBCFD21E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4" name="Freeform 10">
              <a:extLst>
                <a:ext uri="{FF2B5EF4-FFF2-40B4-BE49-F238E27FC236}">
                  <a16:creationId xmlns:a16="http://schemas.microsoft.com/office/drawing/2014/main" id="{DD57E63A-2FF1-4567-8346-9D0B68709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5" name="Freeform 11">
              <a:extLst>
                <a:ext uri="{FF2B5EF4-FFF2-40B4-BE49-F238E27FC236}">
                  <a16:creationId xmlns:a16="http://schemas.microsoft.com/office/drawing/2014/main" id="{63AF2605-DE45-4BC9-9AA9-ABAFC3E2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6" name="Freeform 12">
              <a:extLst>
                <a:ext uri="{FF2B5EF4-FFF2-40B4-BE49-F238E27FC236}">
                  <a16:creationId xmlns:a16="http://schemas.microsoft.com/office/drawing/2014/main" id="{FB3ADDC3-9323-45B2-A831-AC3506176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7" name="Freeform 13">
              <a:extLst>
                <a:ext uri="{FF2B5EF4-FFF2-40B4-BE49-F238E27FC236}">
                  <a16:creationId xmlns:a16="http://schemas.microsoft.com/office/drawing/2014/main" id="{6860C554-9471-4878-B612-060E26AE6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8" name="Freeform 14">
              <a:extLst>
                <a:ext uri="{FF2B5EF4-FFF2-40B4-BE49-F238E27FC236}">
                  <a16:creationId xmlns:a16="http://schemas.microsoft.com/office/drawing/2014/main" id="{12303882-AEB8-4486-8AF9-C553F1506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69" name="Freeform 15">
              <a:extLst>
                <a:ext uri="{FF2B5EF4-FFF2-40B4-BE49-F238E27FC236}">
                  <a16:creationId xmlns:a16="http://schemas.microsoft.com/office/drawing/2014/main" id="{65EAC4F5-7304-4FFA-BE61-1749C568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0" name="Freeform 16">
              <a:extLst>
                <a:ext uri="{FF2B5EF4-FFF2-40B4-BE49-F238E27FC236}">
                  <a16:creationId xmlns:a16="http://schemas.microsoft.com/office/drawing/2014/main" id="{630F28D7-C571-444D-BBC0-99B03840A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1" name="Freeform 17">
              <a:extLst>
                <a:ext uri="{FF2B5EF4-FFF2-40B4-BE49-F238E27FC236}">
                  <a16:creationId xmlns:a16="http://schemas.microsoft.com/office/drawing/2014/main" id="{7E63143D-3829-43D0-B629-10B5469AF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2" name="Freeform 18">
              <a:extLst>
                <a:ext uri="{FF2B5EF4-FFF2-40B4-BE49-F238E27FC236}">
                  <a16:creationId xmlns:a16="http://schemas.microsoft.com/office/drawing/2014/main" id="{A4928FC7-6A88-4485-B1E2-B6CE2AECD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3" name="Freeform 19">
              <a:extLst>
                <a:ext uri="{FF2B5EF4-FFF2-40B4-BE49-F238E27FC236}">
                  <a16:creationId xmlns:a16="http://schemas.microsoft.com/office/drawing/2014/main" id="{618B521E-3DDD-42DE-997E-18E2C8A3B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4" name="Freeform 20">
              <a:extLst>
                <a:ext uri="{FF2B5EF4-FFF2-40B4-BE49-F238E27FC236}">
                  <a16:creationId xmlns:a16="http://schemas.microsoft.com/office/drawing/2014/main" id="{2412F3E3-2471-479F-8533-9D49870B0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5" name="Freeform 21">
              <a:extLst>
                <a:ext uri="{FF2B5EF4-FFF2-40B4-BE49-F238E27FC236}">
                  <a16:creationId xmlns:a16="http://schemas.microsoft.com/office/drawing/2014/main" id="{AC865FE9-3B04-41E2-9F09-E53F24D86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6" name="Freeform 22">
              <a:extLst>
                <a:ext uri="{FF2B5EF4-FFF2-40B4-BE49-F238E27FC236}">
                  <a16:creationId xmlns:a16="http://schemas.microsoft.com/office/drawing/2014/main" id="{0B2B2825-8B76-4291-9F74-26D153E95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77" name="Freeform 23">
              <a:extLst>
                <a:ext uri="{FF2B5EF4-FFF2-40B4-BE49-F238E27FC236}">
                  <a16:creationId xmlns:a16="http://schemas.microsoft.com/office/drawing/2014/main" id="{AB6211CE-A864-4503-8D96-677DAFDF2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314" name="Group 8278">
            <a:extLst>
              <a:ext uri="{FF2B5EF4-FFF2-40B4-BE49-F238E27FC236}">
                <a16:creationId xmlns:a16="http://schemas.microsoft.com/office/drawing/2014/main" id="{58570041-C4CB-4098-B6AF-86E2AD1D1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8280" name="Rectangle 8279">
              <a:extLst>
                <a:ext uri="{FF2B5EF4-FFF2-40B4-BE49-F238E27FC236}">
                  <a16:creationId xmlns:a16="http://schemas.microsoft.com/office/drawing/2014/main" id="{D11B7822-58ED-463F-9667-7ED7DC0A5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281" name="Isosceles Triangle 8280">
              <a:extLst>
                <a:ext uri="{FF2B5EF4-FFF2-40B4-BE49-F238E27FC236}">
                  <a16:creationId xmlns:a16="http://schemas.microsoft.com/office/drawing/2014/main" id="{3D279AB6-C12F-480C-9180-A025EB4AB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282" name="Rectangle 8281">
              <a:extLst>
                <a:ext uri="{FF2B5EF4-FFF2-40B4-BE49-F238E27FC236}">
                  <a16:creationId xmlns:a16="http://schemas.microsoft.com/office/drawing/2014/main" id="{470898A1-35DF-42FE-8BB0-B158127C9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8315" name="Rectangle 8283">
            <a:extLst>
              <a:ext uri="{FF2B5EF4-FFF2-40B4-BE49-F238E27FC236}">
                <a16:creationId xmlns:a16="http://schemas.microsoft.com/office/drawing/2014/main" id="{74D82D10-E54B-4295-90E8-1291963BB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16" name="Group 8285">
            <a:extLst>
              <a:ext uri="{FF2B5EF4-FFF2-40B4-BE49-F238E27FC236}">
                <a16:creationId xmlns:a16="http://schemas.microsoft.com/office/drawing/2014/main" id="{82BB8EB1-ED1C-4B65-8B1C-45518D935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317" name="Freeform 5">
              <a:extLst>
                <a:ext uri="{FF2B5EF4-FFF2-40B4-BE49-F238E27FC236}">
                  <a16:creationId xmlns:a16="http://schemas.microsoft.com/office/drawing/2014/main" id="{0CBD2D9F-5AEF-4E95-8BD3-2C5AD4FA5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8" name="Freeform 6">
              <a:extLst>
                <a:ext uri="{FF2B5EF4-FFF2-40B4-BE49-F238E27FC236}">
                  <a16:creationId xmlns:a16="http://schemas.microsoft.com/office/drawing/2014/main" id="{81B6A84E-68CB-4817-886D-C4C3AE86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9" name="Freeform 7">
              <a:extLst>
                <a:ext uri="{FF2B5EF4-FFF2-40B4-BE49-F238E27FC236}">
                  <a16:creationId xmlns:a16="http://schemas.microsoft.com/office/drawing/2014/main" id="{64C2EC29-1B07-41E8-B4E2-9028D7D3B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0" name="Freeform 8">
              <a:extLst>
                <a:ext uri="{FF2B5EF4-FFF2-40B4-BE49-F238E27FC236}">
                  <a16:creationId xmlns:a16="http://schemas.microsoft.com/office/drawing/2014/main" id="{2B6BBB76-C9CB-4164-BACD-86A549A2F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1" name="Freeform 9">
              <a:extLst>
                <a:ext uri="{FF2B5EF4-FFF2-40B4-BE49-F238E27FC236}">
                  <a16:creationId xmlns:a16="http://schemas.microsoft.com/office/drawing/2014/main" id="{E0410AFB-7E8A-4B6F-B6E8-2641ECC82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2" name="Freeform 10">
              <a:extLst>
                <a:ext uri="{FF2B5EF4-FFF2-40B4-BE49-F238E27FC236}">
                  <a16:creationId xmlns:a16="http://schemas.microsoft.com/office/drawing/2014/main" id="{E40BF10C-8EC5-4114-9A2D-08CD983F8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3" name="Freeform 11">
              <a:extLst>
                <a:ext uri="{FF2B5EF4-FFF2-40B4-BE49-F238E27FC236}">
                  <a16:creationId xmlns:a16="http://schemas.microsoft.com/office/drawing/2014/main" id="{5EBB2E8F-35BA-4939-9D20-AE37B31EC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4" name="Freeform 12">
              <a:extLst>
                <a:ext uri="{FF2B5EF4-FFF2-40B4-BE49-F238E27FC236}">
                  <a16:creationId xmlns:a16="http://schemas.microsoft.com/office/drawing/2014/main" id="{24416532-E09F-4862-9035-F025288C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5" name="Freeform 13">
              <a:extLst>
                <a:ext uri="{FF2B5EF4-FFF2-40B4-BE49-F238E27FC236}">
                  <a16:creationId xmlns:a16="http://schemas.microsoft.com/office/drawing/2014/main" id="{38B7494C-C354-4C4D-A415-7FE4E70D3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6" name="Freeform 14">
              <a:extLst>
                <a:ext uri="{FF2B5EF4-FFF2-40B4-BE49-F238E27FC236}">
                  <a16:creationId xmlns:a16="http://schemas.microsoft.com/office/drawing/2014/main" id="{F06B4D96-F36F-489F-97CE-84570329B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7" name="Freeform 15">
              <a:extLst>
                <a:ext uri="{FF2B5EF4-FFF2-40B4-BE49-F238E27FC236}">
                  <a16:creationId xmlns:a16="http://schemas.microsoft.com/office/drawing/2014/main" id="{F4EDF9B7-F993-472B-A7E0-CA7D43EC8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8" name="Freeform 16">
              <a:extLst>
                <a:ext uri="{FF2B5EF4-FFF2-40B4-BE49-F238E27FC236}">
                  <a16:creationId xmlns:a16="http://schemas.microsoft.com/office/drawing/2014/main" id="{6F36D20A-BEDE-419B-B25E-E42B80B18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9" name="Freeform 17">
              <a:extLst>
                <a:ext uri="{FF2B5EF4-FFF2-40B4-BE49-F238E27FC236}">
                  <a16:creationId xmlns:a16="http://schemas.microsoft.com/office/drawing/2014/main" id="{5ADC6385-2734-40A4-8851-17A25DE22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0" name="Freeform 18">
              <a:extLst>
                <a:ext uri="{FF2B5EF4-FFF2-40B4-BE49-F238E27FC236}">
                  <a16:creationId xmlns:a16="http://schemas.microsoft.com/office/drawing/2014/main" id="{50B4DC6F-045D-4E4E-BF46-3DF86B5BC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1" name="Freeform 19">
              <a:extLst>
                <a:ext uri="{FF2B5EF4-FFF2-40B4-BE49-F238E27FC236}">
                  <a16:creationId xmlns:a16="http://schemas.microsoft.com/office/drawing/2014/main" id="{5C041A84-0C10-45BC-BD72-D1D99AAD4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2" name="Freeform 20">
              <a:extLst>
                <a:ext uri="{FF2B5EF4-FFF2-40B4-BE49-F238E27FC236}">
                  <a16:creationId xmlns:a16="http://schemas.microsoft.com/office/drawing/2014/main" id="{2299CDF7-A6E2-46C9-9A77-30309DE8A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3" name="Freeform 21">
              <a:extLst>
                <a:ext uri="{FF2B5EF4-FFF2-40B4-BE49-F238E27FC236}">
                  <a16:creationId xmlns:a16="http://schemas.microsoft.com/office/drawing/2014/main" id="{E87DBB12-15EB-46A5-A378-7ADFCADD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4" name="Freeform 22">
              <a:extLst>
                <a:ext uri="{FF2B5EF4-FFF2-40B4-BE49-F238E27FC236}">
                  <a16:creationId xmlns:a16="http://schemas.microsoft.com/office/drawing/2014/main" id="{FC877F23-936C-4694-B08E-0A3F4603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5" name="Freeform 23">
              <a:extLst>
                <a:ext uri="{FF2B5EF4-FFF2-40B4-BE49-F238E27FC236}">
                  <a16:creationId xmlns:a16="http://schemas.microsoft.com/office/drawing/2014/main" id="{AB2394A6-9C6F-47C3-9522-AD546071B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198" name="Picture 6" descr="IMG_20220430_225105">
            <a:extLst>
              <a:ext uri="{FF2B5EF4-FFF2-40B4-BE49-F238E27FC236}">
                <a16:creationId xmlns:a16="http://schemas.microsoft.com/office/drawing/2014/main" id="{446C4E97-0815-4245-BDBA-94A2BAE5D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3374116" cy="34289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lma">
            <a:extLst>
              <a:ext uri="{FF2B5EF4-FFF2-40B4-BE49-F238E27FC236}">
                <a16:creationId xmlns:a16="http://schemas.microsoft.com/office/drawing/2014/main" id="{4F594192-EC9A-499C-B8E3-8A1F96881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7765" y="10"/>
            <a:ext cx="3374136" cy="34289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ti">
            <a:extLst>
              <a:ext uri="{FF2B5EF4-FFF2-40B4-BE49-F238E27FC236}">
                <a16:creationId xmlns:a16="http://schemas.microsoft.com/office/drawing/2014/main" id="{9C16835D-7C25-4887-A7BC-C1925C48E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0" y="3429000"/>
            <a:ext cx="3374116" cy="3429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otka20220425_205949">
            <a:extLst>
              <a:ext uri="{FF2B5EF4-FFF2-40B4-BE49-F238E27FC236}">
                <a16:creationId xmlns:a16="http://schemas.microsoft.com/office/drawing/2014/main" id="{DA8D2433-EB0D-4A84-BE75-23331737E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7765" y="3429000"/>
            <a:ext cx="3374136" cy="34290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36" name="Group 8306">
            <a:extLst>
              <a:ext uri="{FF2B5EF4-FFF2-40B4-BE49-F238E27FC236}">
                <a16:creationId xmlns:a16="http://schemas.microsoft.com/office/drawing/2014/main" id="{1CEF8278-0868-4362-9064-2D2BBF4C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8308" name="Rectangle 8307">
              <a:extLst>
                <a:ext uri="{FF2B5EF4-FFF2-40B4-BE49-F238E27FC236}">
                  <a16:creationId xmlns:a16="http://schemas.microsoft.com/office/drawing/2014/main" id="{0AA4A7E0-E0AB-4D5B-B4DB-8C4A738B7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7" name="Isosceles Triangle 39">
              <a:extLst>
                <a:ext uri="{FF2B5EF4-FFF2-40B4-BE49-F238E27FC236}">
                  <a16:creationId xmlns:a16="http://schemas.microsoft.com/office/drawing/2014/main" id="{5287C9E4-9BCC-4016-AE58-CA12BD454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8" name="Rectangle 8309">
              <a:extLst>
                <a:ext uri="{FF2B5EF4-FFF2-40B4-BE49-F238E27FC236}">
                  <a16:creationId xmlns:a16="http://schemas.microsoft.com/office/drawing/2014/main" id="{E7E4EE81-FB9F-4222-9C9B-AD1571207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96356B7-0142-44B3-B819-1283EDED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Jídlo</a:t>
            </a:r>
            <a:r>
              <a:rPr lang="en-US" sz="5400" dirty="0"/>
              <a:t> a </a:t>
            </a:r>
            <a:r>
              <a:rPr lang="en-US" sz="5400" dirty="0" err="1"/>
              <a:t>pití</a:t>
            </a:r>
            <a:br>
              <a:rPr lang="en-US" sz="5400" dirty="0"/>
            </a:br>
            <a:r>
              <a:rPr lang="en-US" sz="5400" dirty="0" err="1"/>
              <a:t>Ázerbájdžán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816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1" name="Group 9230">
            <a:extLst>
              <a:ext uri="{FF2B5EF4-FFF2-40B4-BE49-F238E27FC236}">
                <a16:creationId xmlns:a16="http://schemas.microsoft.com/office/drawing/2014/main" id="{BEF0548A-9968-4011-A0EA-C1968C327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232" name="Freeform 5">
              <a:extLst>
                <a:ext uri="{FF2B5EF4-FFF2-40B4-BE49-F238E27FC236}">
                  <a16:creationId xmlns:a16="http://schemas.microsoft.com/office/drawing/2014/main" id="{366CE10B-11AE-4992-8644-83541BC83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3" name="Freeform 6">
              <a:extLst>
                <a:ext uri="{FF2B5EF4-FFF2-40B4-BE49-F238E27FC236}">
                  <a16:creationId xmlns:a16="http://schemas.microsoft.com/office/drawing/2014/main" id="{E1075C7A-C203-4F66-B27D-FF3FA5A3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4" name="Freeform 7">
              <a:extLst>
                <a:ext uri="{FF2B5EF4-FFF2-40B4-BE49-F238E27FC236}">
                  <a16:creationId xmlns:a16="http://schemas.microsoft.com/office/drawing/2014/main" id="{33922F52-1ADE-4738-BB57-A8917B2F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Freeform 8">
              <a:extLst>
                <a:ext uri="{FF2B5EF4-FFF2-40B4-BE49-F238E27FC236}">
                  <a16:creationId xmlns:a16="http://schemas.microsoft.com/office/drawing/2014/main" id="{FD8B1A7D-85FE-496D-B500-64556C96E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6" name="Freeform 9">
              <a:extLst>
                <a:ext uri="{FF2B5EF4-FFF2-40B4-BE49-F238E27FC236}">
                  <a16:creationId xmlns:a16="http://schemas.microsoft.com/office/drawing/2014/main" id="{268ED253-918E-42B9-9DC1-550228931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7" name="Freeform 10">
              <a:extLst>
                <a:ext uri="{FF2B5EF4-FFF2-40B4-BE49-F238E27FC236}">
                  <a16:creationId xmlns:a16="http://schemas.microsoft.com/office/drawing/2014/main" id="{9628A3B7-EEAF-462C-BBEB-7DD2D23D4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8" name="Freeform 11">
              <a:extLst>
                <a:ext uri="{FF2B5EF4-FFF2-40B4-BE49-F238E27FC236}">
                  <a16:creationId xmlns:a16="http://schemas.microsoft.com/office/drawing/2014/main" id="{77FEA7DD-5921-4DE6-B4A1-AD5F33FA5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9" name="Freeform 12">
              <a:extLst>
                <a:ext uri="{FF2B5EF4-FFF2-40B4-BE49-F238E27FC236}">
                  <a16:creationId xmlns:a16="http://schemas.microsoft.com/office/drawing/2014/main" id="{6BEA2E44-DA01-43F3-B29D-09D067A7A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0" name="Freeform 13">
              <a:extLst>
                <a:ext uri="{FF2B5EF4-FFF2-40B4-BE49-F238E27FC236}">
                  <a16:creationId xmlns:a16="http://schemas.microsoft.com/office/drawing/2014/main" id="{9DCCD644-E10A-4257-A2A0-41D342333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1" name="Freeform 14">
              <a:extLst>
                <a:ext uri="{FF2B5EF4-FFF2-40B4-BE49-F238E27FC236}">
                  <a16:creationId xmlns:a16="http://schemas.microsoft.com/office/drawing/2014/main" id="{D7EC30B8-EAD5-4B92-9AFA-26687915C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2" name="Freeform 15">
              <a:extLst>
                <a:ext uri="{FF2B5EF4-FFF2-40B4-BE49-F238E27FC236}">
                  <a16:creationId xmlns:a16="http://schemas.microsoft.com/office/drawing/2014/main" id="{DB6A6B8D-0A2A-401E-AA9E-E1599FCF4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3" name="Freeform 16">
              <a:extLst>
                <a:ext uri="{FF2B5EF4-FFF2-40B4-BE49-F238E27FC236}">
                  <a16:creationId xmlns:a16="http://schemas.microsoft.com/office/drawing/2014/main" id="{B8C49BC6-35DA-48F8-9102-E25B3440F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4" name="Freeform 17">
              <a:extLst>
                <a:ext uri="{FF2B5EF4-FFF2-40B4-BE49-F238E27FC236}">
                  <a16:creationId xmlns:a16="http://schemas.microsoft.com/office/drawing/2014/main" id="{82CDE0F9-EDF5-4A30-A391-7E5DD0B4A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5" name="Freeform 18">
              <a:extLst>
                <a:ext uri="{FF2B5EF4-FFF2-40B4-BE49-F238E27FC236}">
                  <a16:creationId xmlns:a16="http://schemas.microsoft.com/office/drawing/2014/main" id="{C7E88D73-CAEB-46C9-A8A1-87BF36A0A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6" name="Freeform 19">
              <a:extLst>
                <a:ext uri="{FF2B5EF4-FFF2-40B4-BE49-F238E27FC236}">
                  <a16:creationId xmlns:a16="http://schemas.microsoft.com/office/drawing/2014/main" id="{AE6C3B5E-2996-4F50-97C8-69E918647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7" name="Freeform 20">
              <a:extLst>
                <a:ext uri="{FF2B5EF4-FFF2-40B4-BE49-F238E27FC236}">
                  <a16:creationId xmlns:a16="http://schemas.microsoft.com/office/drawing/2014/main" id="{6AAC2749-48B9-4F4F-B610-F469B06F5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8" name="Freeform 21">
              <a:extLst>
                <a:ext uri="{FF2B5EF4-FFF2-40B4-BE49-F238E27FC236}">
                  <a16:creationId xmlns:a16="http://schemas.microsoft.com/office/drawing/2014/main" id="{DABA1C75-F82D-44C4-B9A6-A9F6CADE7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9" name="Freeform 22">
              <a:extLst>
                <a:ext uri="{FF2B5EF4-FFF2-40B4-BE49-F238E27FC236}">
                  <a16:creationId xmlns:a16="http://schemas.microsoft.com/office/drawing/2014/main" id="{DBD6B42E-8DF7-416B-91CF-9BD5BF722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0" name="Freeform 23">
              <a:extLst>
                <a:ext uri="{FF2B5EF4-FFF2-40B4-BE49-F238E27FC236}">
                  <a16:creationId xmlns:a16="http://schemas.microsoft.com/office/drawing/2014/main" id="{7AD99BC0-1DEE-447B-91F0-F0FCD3A90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1" name="Freeform 24">
              <a:extLst>
                <a:ext uri="{FF2B5EF4-FFF2-40B4-BE49-F238E27FC236}">
                  <a16:creationId xmlns:a16="http://schemas.microsoft.com/office/drawing/2014/main" id="{F2069244-FECD-43BF-8F3F-F5A7D6076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2" name="Freeform 25">
              <a:extLst>
                <a:ext uri="{FF2B5EF4-FFF2-40B4-BE49-F238E27FC236}">
                  <a16:creationId xmlns:a16="http://schemas.microsoft.com/office/drawing/2014/main" id="{F35B6158-89DC-4D7A-AD07-E4D6902BC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54" name="Group 9253">
            <a:extLst>
              <a:ext uri="{FF2B5EF4-FFF2-40B4-BE49-F238E27FC236}">
                <a16:creationId xmlns:a16="http://schemas.microsoft.com/office/drawing/2014/main" id="{2803FFA9-F470-4A54-ADD8-2857082A7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255" name="Rectangle 9254">
              <a:extLst>
                <a:ext uri="{FF2B5EF4-FFF2-40B4-BE49-F238E27FC236}">
                  <a16:creationId xmlns:a16="http://schemas.microsoft.com/office/drawing/2014/main" id="{83F6B909-898F-49CA-AD31-67587092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256" name="Isosceles Triangle 22">
              <a:extLst>
                <a:ext uri="{FF2B5EF4-FFF2-40B4-BE49-F238E27FC236}">
                  <a16:creationId xmlns:a16="http://schemas.microsoft.com/office/drawing/2014/main" id="{D44D71C5-53C0-452F-84E9-A94F6052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257" name="Rectangle 9256">
              <a:extLst>
                <a:ext uri="{FF2B5EF4-FFF2-40B4-BE49-F238E27FC236}">
                  <a16:creationId xmlns:a16="http://schemas.microsoft.com/office/drawing/2014/main" id="{93294BC1-3897-41EA-B83D-11C2477AA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9259" name="Rectangle 9258">
            <a:extLst>
              <a:ext uri="{FF2B5EF4-FFF2-40B4-BE49-F238E27FC236}">
                <a16:creationId xmlns:a16="http://schemas.microsoft.com/office/drawing/2014/main" id="{92A61E50-E78E-4E5A-8AB1-50AEE8196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B29F2718-2C3B-4062-A93E-E7869655F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262" name="Freeform 5">
              <a:extLst>
                <a:ext uri="{FF2B5EF4-FFF2-40B4-BE49-F238E27FC236}">
                  <a16:creationId xmlns:a16="http://schemas.microsoft.com/office/drawing/2014/main" id="{1BF496B2-9201-4092-A511-F705732DC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6">
              <a:extLst>
                <a:ext uri="{FF2B5EF4-FFF2-40B4-BE49-F238E27FC236}">
                  <a16:creationId xmlns:a16="http://schemas.microsoft.com/office/drawing/2014/main" id="{47ECE2E1-FED7-4F92-BF14-0AA3105A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7">
              <a:extLst>
                <a:ext uri="{FF2B5EF4-FFF2-40B4-BE49-F238E27FC236}">
                  <a16:creationId xmlns:a16="http://schemas.microsoft.com/office/drawing/2014/main" id="{CA9A10E9-762B-4B3D-A91F-1D3BDBDC3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8">
              <a:extLst>
                <a:ext uri="{FF2B5EF4-FFF2-40B4-BE49-F238E27FC236}">
                  <a16:creationId xmlns:a16="http://schemas.microsoft.com/office/drawing/2014/main" id="{D75B487C-2093-4C81-8975-B326E88C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9">
              <a:extLst>
                <a:ext uri="{FF2B5EF4-FFF2-40B4-BE49-F238E27FC236}">
                  <a16:creationId xmlns:a16="http://schemas.microsoft.com/office/drawing/2014/main" id="{97B25576-72B6-4A96-AC9F-3897A2A19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10">
              <a:extLst>
                <a:ext uri="{FF2B5EF4-FFF2-40B4-BE49-F238E27FC236}">
                  <a16:creationId xmlns:a16="http://schemas.microsoft.com/office/drawing/2014/main" id="{6ACF39D9-3854-42C0-AECB-826FB7DA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11">
              <a:extLst>
                <a:ext uri="{FF2B5EF4-FFF2-40B4-BE49-F238E27FC236}">
                  <a16:creationId xmlns:a16="http://schemas.microsoft.com/office/drawing/2014/main" id="{35F325BF-6EB5-4011-951B-DEC4C5954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Freeform 12">
              <a:extLst>
                <a:ext uri="{FF2B5EF4-FFF2-40B4-BE49-F238E27FC236}">
                  <a16:creationId xmlns:a16="http://schemas.microsoft.com/office/drawing/2014/main" id="{7914B699-C731-4D03-ABAD-EFE9A248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Freeform 13">
              <a:extLst>
                <a:ext uri="{FF2B5EF4-FFF2-40B4-BE49-F238E27FC236}">
                  <a16:creationId xmlns:a16="http://schemas.microsoft.com/office/drawing/2014/main" id="{B4B31017-39CF-423D-8E3D-2138A44CC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Freeform 14">
              <a:extLst>
                <a:ext uri="{FF2B5EF4-FFF2-40B4-BE49-F238E27FC236}">
                  <a16:creationId xmlns:a16="http://schemas.microsoft.com/office/drawing/2014/main" id="{8F26E5DD-EA70-4BDF-BD34-2D4F89733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2" name="Freeform 15">
              <a:extLst>
                <a:ext uri="{FF2B5EF4-FFF2-40B4-BE49-F238E27FC236}">
                  <a16:creationId xmlns:a16="http://schemas.microsoft.com/office/drawing/2014/main" id="{D5D9043D-265A-4413-B14A-B3FE5AB4B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3" name="Freeform 16">
              <a:extLst>
                <a:ext uri="{FF2B5EF4-FFF2-40B4-BE49-F238E27FC236}">
                  <a16:creationId xmlns:a16="http://schemas.microsoft.com/office/drawing/2014/main" id="{20459E1C-220F-4600-8F22-EA9F64A79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Freeform 17">
              <a:extLst>
                <a:ext uri="{FF2B5EF4-FFF2-40B4-BE49-F238E27FC236}">
                  <a16:creationId xmlns:a16="http://schemas.microsoft.com/office/drawing/2014/main" id="{72D230E9-2670-4B8F-A329-C0C266A0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5" name="Freeform 18">
              <a:extLst>
                <a:ext uri="{FF2B5EF4-FFF2-40B4-BE49-F238E27FC236}">
                  <a16:creationId xmlns:a16="http://schemas.microsoft.com/office/drawing/2014/main" id="{994FDDFA-B444-45FB-9B11-9C201658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6" name="Freeform 19">
              <a:extLst>
                <a:ext uri="{FF2B5EF4-FFF2-40B4-BE49-F238E27FC236}">
                  <a16:creationId xmlns:a16="http://schemas.microsoft.com/office/drawing/2014/main" id="{E42752DE-9425-49FE-8150-84BF23F07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20">
              <a:extLst>
                <a:ext uri="{FF2B5EF4-FFF2-40B4-BE49-F238E27FC236}">
                  <a16:creationId xmlns:a16="http://schemas.microsoft.com/office/drawing/2014/main" id="{B2B66FE8-EDCE-47FB-BCDA-770148944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21">
              <a:extLst>
                <a:ext uri="{FF2B5EF4-FFF2-40B4-BE49-F238E27FC236}">
                  <a16:creationId xmlns:a16="http://schemas.microsoft.com/office/drawing/2014/main" id="{FEE32DAD-79BD-407D-A701-7A4DDAC76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22">
              <a:extLst>
                <a:ext uri="{FF2B5EF4-FFF2-40B4-BE49-F238E27FC236}">
                  <a16:creationId xmlns:a16="http://schemas.microsoft.com/office/drawing/2014/main" id="{D6AC9E89-02B3-412B-A9F4-F1A29CB9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23">
              <a:extLst>
                <a:ext uri="{FF2B5EF4-FFF2-40B4-BE49-F238E27FC236}">
                  <a16:creationId xmlns:a16="http://schemas.microsoft.com/office/drawing/2014/main" id="{1DF88BF6-6231-4778-8DC5-73AEE5C00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24">
              <a:extLst>
                <a:ext uri="{FF2B5EF4-FFF2-40B4-BE49-F238E27FC236}">
                  <a16:creationId xmlns:a16="http://schemas.microsoft.com/office/drawing/2014/main" id="{E44962B1-105B-4633-89AA-A66CB3043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25">
              <a:extLst>
                <a:ext uri="{FF2B5EF4-FFF2-40B4-BE49-F238E27FC236}">
                  <a16:creationId xmlns:a16="http://schemas.microsoft.com/office/drawing/2014/main" id="{66067273-05A5-4496-9697-0D657015C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84" name="Group 9283">
            <a:extLst>
              <a:ext uri="{FF2B5EF4-FFF2-40B4-BE49-F238E27FC236}">
                <a16:creationId xmlns:a16="http://schemas.microsoft.com/office/drawing/2014/main" id="{ED0B56DF-75EE-4C01-BDF0-8D9B5B3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285" name="Rectangle 9284">
              <a:extLst>
                <a:ext uri="{FF2B5EF4-FFF2-40B4-BE49-F238E27FC236}">
                  <a16:creationId xmlns:a16="http://schemas.microsoft.com/office/drawing/2014/main" id="{EADCA8F2-7B6C-4A73-8AFC-96FF08EAF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6" name="Isosceles Triangle 22">
              <a:extLst>
                <a:ext uri="{FF2B5EF4-FFF2-40B4-BE49-F238E27FC236}">
                  <a16:creationId xmlns:a16="http://schemas.microsoft.com/office/drawing/2014/main" id="{54F37A16-FA5C-4E18-BA72-8CA67E555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7" name="Rectangle 9286">
              <a:extLst>
                <a:ext uri="{FF2B5EF4-FFF2-40B4-BE49-F238E27FC236}">
                  <a16:creationId xmlns:a16="http://schemas.microsoft.com/office/drawing/2014/main" id="{155CC655-7BB3-4F3E-98B8-B610FFF7E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5AAD477-000A-4C00-825F-98F4AB82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Jídlo a pití</a:t>
            </a:r>
            <a:br>
              <a:rPr lang="en-US"/>
            </a:br>
            <a:r>
              <a:rPr lang="en-US"/>
              <a:t>Ázerbájdžán</a:t>
            </a:r>
          </a:p>
        </p:txBody>
      </p:sp>
      <p:pic>
        <p:nvPicPr>
          <p:cNvPr id="9222" name="Picture 6" descr="IMG-20220527-WA0085">
            <a:extLst>
              <a:ext uri="{FF2B5EF4-FFF2-40B4-BE49-F238E27FC236}">
                <a16:creationId xmlns:a16="http://schemas.microsoft.com/office/drawing/2014/main" id="{2692C375-9827-42CB-B73D-937167474F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589018" y="378634"/>
            <a:ext cx="2340884" cy="2807977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G_20220426_133326">
            <a:extLst>
              <a:ext uri="{FF2B5EF4-FFF2-40B4-BE49-F238E27FC236}">
                <a16:creationId xmlns:a16="http://schemas.microsoft.com/office/drawing/2014/main" id="{548C64CF-F7EA-4D76-9B55-EBDD709AB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7176346" y="376239"/>
            <a:ext cx="2340885" cy="2807978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G-20220527-WA0030">
            <a:extLst>
              <a:ext uri="{FF2B5EF4-FFF2-40B4-BE49-F238E27FC236}">
                <a16:creationId xmlns:a16="http://schemas.microsoft.com/office/drawing/2014/main" id="{0F96A583-8A51-43E8-858A-646E9B97A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9704387" y="404243"/>
            <a:ext cx="2317538" cy="2779973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20220425_210606">
            <a:extLst>
              <a:ext uri="{FF2B5EF4-FFF2-40B4-BE49-F238E27FC236}">
                <a16:creationId xmlns:a16="http://schemas.microsoft.com/office/drawing/2014/main" id="{7144E687-99F3-46F2-9125-93D693703B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3802" y="3255944"/>
            <a:ext cx="5730160" cy="35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7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E024D248-87CA-4666-BB50-B93BF1A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178" name="Freeform 5">
              <a:extLst>
                <a:ext uri="{FF2B5EF4-FFF2-40B4-BE49-F238E27FC236}">
                  <a16:creationId xmlns:a16="http://schemas.microsoft.com/office/drawing/2014/main" id="{81446A0E-C360-4370-A384-224EF4B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9" name="Freeform 6">
              <a:extLst>
                <a:ext uri="{FF2B5EF4-FFF2-40B4-BE49-F238E27FC236}">
                  <a16:creationId xmlns:a16="http://schemas.microsoft.com/office/drawing/2014/main" id="{375CF781-ABBD-4539-AE85-B013EDD7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0" name="Freeform 7">
              <a:extLst>
                <a:ext uri="{FF2B5EF4-FFF2-40B4-BE49-F238E27FC236}">
                  <a16:creationId xmlns:a16="http://schemas.microsoft.com/office/drawing/2014/main" id="{F3350EF4-E7A6-48D2-8B21-9DD8F1CB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1" name="Freeform 8">
              <a:extLst>
                <a:ext uri="{FF2B5EF4-FFF2-40B4-BE49-F238E27FC236}">
                  <a16:creationId xmlns:a16="http://schemas.microsoft.com/office/drawing/2014/main" id="{1F517A69-FE01-464B-9A05-3499576A9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2" name="Freeform 9">
              <a:extLst>
                <a:ext uri="{FF2B5EF4-FFF2-40B4-BE49-F238E27FC236}">
                  <a16:creationId xmlns:a16="http://schemas.microsoft.com/office/drawing/2014/main" id="{AADC7005-409B-4A18-ABD2-3BC40B98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3" name="Freeform 10">
              <a:extLst>
                <a:ext uri="{FF2B5EF4-FFF2-40B4-BE49-F238E27FC236}">
                  <a16:creationId xmlns:a16="http://schemas.microsoft.com/office/drawing/2014/main" id="{E7E7D4D7-F6DE-4530-876A-7AF7ED933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4" name="Freeform 11">
              <a:extLst>
                <a:ext uri="{FF2B5EF4-FFF2-40B4-BE49-F238E27FC236}">
                  <a16:creationId xmlns:a16="http://schemas.microsoft.com/office/drawing/2014/main" id="{4FD811BB-DC05-49BD-934D-C52A0455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5" name="Freeform 12">
              <a:extLst>
                <a:ext uri="{FF2B5EF4-FFF2-40B4-BE49-F238E27FC236}">
                  <a16:creationId xmlns:a16="http://schemas.microsoft.com/office/drawing/2014/main" id="{328F383D-072B-4F56-8238-83F7F524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6" name="Freeform 13">
              <a:extLst>
                <a:ext uri="{FF2B5EF4-FFF2-40B4-BE49-F238E27FC236}">
                  <a16:creationId xmlns:a16="http://schemas.microsoft.com/office/drawing/2014/main" id="{2F3E6887-3D62-47E0-BF7E-80A33A3EA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7" name="Freeform 14">
              <a:extLst>
                <a:ext uri="{FF2B5EF4-FFF2-40B4-BE49-F238E27FC236}">
                  <a16:creationId xmlns:a16="http://schemas.microsoft.com/office/drawing/2014/main" id="{0F932455-2E90-40F2-914E-CB4D46E5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8" name="Freeform 15">
              <a:extLst>
                <a:ext uri="{FF2B5EF4-FFF2-40B4-BE49-F238E27FC236}">
                  <a16:creationId xmlns:a16="http://schemas.microsoft.com/office/drawing/2014/main" id="{9CE34E18-538E-4FBE-A20F-A3F830A6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Freeform 16">
              <a:extLst>
                <a:ext uri="{FF2B5EF4-FFF2-40B4-BE49-F238E27FC236}">
                  <a16:creationId xmlns:a16="http://schemas.microsoft.com/office/drawing/2014/main" id="{7D614BDF-54BD-46C3-85E5-96EE7B68B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0" name="Freeform 17">
              <a:extLst>
                <a:ext uri="{FF2B5EF4-FFF2-40B4-BE49-F238E27FC236}">
                  <a16:creationId xmlns:a16="http://schemas.microsoft.com/office/drawing/2014/main" id="{0C98C1F4-37D1-4C8C-B86F-C8F65A3C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1" name="Freeform 18">
              <a:extLst>
                <a:ext uri="{FF2B5EF4-FFF2-40B4-BE49-F238E27FC236}">
                  <a16:creationId xmlns:a16="http://schemas.microsoft.com/office/drawing/2014/main" id="{4C38DF64-C855-4E1D-9327-5444A4E86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2" name="Freeform 19">
              <a:extLst>
                <a:ext uri="{FF2B5EF4-FFF2-40B4-BE49-F238E27FC236}">
                  <a16:creationId xmlns:a16="http://schemas.microsoft.com/office/drawing/2014/main" id="{0E27D78D-BB9D-4B2A-8583-B4B2E14F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3" name="Freeform 20">
              <a:extLst>
                <a:ext uri="{FF2B5EF4-FFF2-40B4-BE49-F238E27FC236}">
                  <a16:creationId xmlns:a16="http://schemas.microsoft.com/office/drawing/2014/main" id="{FD78ECA6-F850-4BA2-AD0A-E32F2C97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4" name="Freeform 21">
              <a:extLst>
                <a:ext uri="{FF2B5EF4-FFF2-40B4-BE49-F238E27FC236}">
                  <a16:creationId xmlns:a16="http://schemas.microsoft.com/office/drawing/2014/main" id="{86717E14-EE6A-4BA3-B519-F0E6220BB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5" name="Freeform 22">
              <a:extLst>
                <a:ext uri="{FF2B5EF4-FFF2-40B4-BE49-F238E27FC236}">
                  <a16:creationId xmlns:a16="http://schemas.microsoft.com/office/drawing/2014/main" id="{82CDDB7E-90AB-4368-AED4-F2904A31A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96" name="Freeform 23">
              <a:extLst>
                <a:ext uri="{FF2B5EF4-FFF2-40B4-BE49-F238E27FC236}">
                  <a16:creationId xmlns:a16="http://schemas.microsoft.com/office/drawing/2014/main" id="{56B060D4-4D56-4ABD-B495-528477EE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98" name="Group 7197">
            <a:extLst>
              <a:ext uri="{FF2B5EF4-FFF2-40B4-BE49-F238E27FC236}">
                <a16:creationId xmlns:a16="http://schemas.microsoft.com/office/drawing/2014/main" id="{38BE3980-E33C-47F5-9C30-74FF864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199" name="Rectangle 7198">
              <a:extLst>
                <a:ext uri="{FF2B5EF4-FFF2-40B4-BE49-F238E27FC236}">
                  <a16:creationId xmlns:a16="http://schemas.microsoft.com/office/drawing/2014/main" id="{75B0C41B-5860-492D-A229-2AD0EB47B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0" name="Isosceles Triangle 7199">
              <a:extLst>
                <a:ext uri="{FF2B5EF4-FFF2-40B4-BE49-F238E27FC236}">
                  <a16:creationId xmlns:a16="http://schemas.microsoft.com/office/drawing/2014/main" id="{58FED3E4-0FF2-4D7C-8C6E-F8DA2ED0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01" name="Rectangle 7200">
              <a:extLst>
                <a:ext uri="{FF2B5EF4-FFF2-40B4-BE49-F238E27FC236}">
                  <a16:creationId xmlns:a16="http://schemas.microsoft.com/office/drawing/2014/main" id="{524D354D-03E8-4B3C-AE46-3134F3D1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F199CFFE-DA0E-4054-A98E-637FEB1FA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79B720E2-8A02-4886-B3F3-2C28F0DB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06" name="Freeform 5">
              <a:extLst>
                <a:ext uri="{FF2B5EF4-FFF2-40B4-BE49-F238E27FC236}">
                  <a16:creationId xmlns:a16="http://schemas.microsoft.com/office/drawing/2014/main" id="{C889A47C-D4C0-4050-9FD7-C6E68BB2A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7" name="Freeform 6">
              <a:extLst>
                <a:ext uri="{FF2B5EF4-FFF2-40B4-BE49-F238E27FC236}">
                  <a16:creationId xmlns:a16="http://schemas.microsoft.com/office/drawing/2014/main" id="{196A917C-4FB7-4EE0-B2AF-5B424C921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8" name="Freeform 7">
              <a:extLst>
                <a:ext uri="{FF2B5EF4-FFF2-40B4-BE49-F238E27FC236}">
                  <a16:creationId xmlns:a16="http://schemas.microsoft.com/office/drawing/2014/main" id="{AD042BA0-4DD8-41BC-8B1B-82E7C21B5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9" name="Freeform 8">
              <a:extLst>
                <a:ext uri="{FF2B5EF4-FFF2-40B4-BE49-F238E27FC236}">
                  <a16:creationId xmlns:a16="http://schemas.microsoft.com/office/drawing/2014/main" id="{8B5FD66D-A2C4-4D2F-A79D-F9A85F1E7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0" name="Freeform 9">
              <a:extLst>
                <a:ext uri="{FF2B5EF4-FFF2-40B4-BE49-F238E27FC236}">
                  <a16:creationId xmlns:a16="http://schemas.microsoft.com/office/drawing/2014/main" id="{D81BA58D-9E68-4371-96FD-F7FA84B86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1" name="Freeform 10">
              <a:extLst>
                <a:ext uri="{FF2B5EF4-FFF2-40B4-BE49-F238E27FC236}">
                  <a16:creationId xmlns:a16="http://schemas.microsoft.com/office/drawing/2014/main" id="{B945C143-4385-4ECD-AEC8-E2B950C08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2" name="Freeform 11">
              <a:extLst>
                <a:ext uri="{FF2B5EF4-FFF2-40B4-BE49-F238E27FC236}">
                  <a16:creationId xmlns:a16="http://schemas.microsoft.com/office/drawing/2014/main" id="{E47EA07A-986C-4416-8274-40317A00B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3" name="Freeform 12">
              <a:extLst>
                <a:ext uri="{FF2B5EF4-FFF2-40B4-BE49-F238E27FC236}">
                  <a16:creationId xmlns:a16="http://schemas.microsoft.com/office/drawing/2014/main" id="{5DF9F493-715E-4E94-BC84-2D3AAED6A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4" name="Freeform 13">
              <a:extLst>
                <a:ext uri="{FF2B5EF4-FFF2-40B4-BE49-F238E27FC236}">
                  <a16:creationId xmlns:a16="http://schemas.microsoft.com/office/drawing/2014/main" id="{EC1E6687-33C1-4307-80DD-B44908DB3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5" name="Freeform 14">
              <a:extLst>
                <a:ext uri="{FF2B5EF4-FFF2-40B4-BE49-F238E27FC236}">
                  <a16:creationId xmlns:a16="http://schemas.microsoft.com/office/drawing/2014/main" id="{BA9831A9-B617-427A-BDC1-D2C0DFD03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6" name="Freeform 15">
              <a:extLst>
                <a:ext uri="{FF2B5EF4-FFF2-40B4-BE49-F238E27FC236}">
                  <a16:creationId xmlns:a16="http://schemas.microsoft.com/office/drawing/2014/main" id="{F861664D-E779-4577-9079-2A5159145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7" name="Freeform 16">
              <a:extLst>
                <a:ext uri="{FF2B5EF4-FFF2-40B4-BE49-F238E27FC236}">
                  <a16:creationId xmlns:a16="http://schemas.microsoft.com/office/drawing/2014/main" id="{0F5BBF32-13D4-43E4-A8B1-D6EF5958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8" name="Freeform 17">
              <a:extLst>
                <a:ext uri="{FF2B5EF4-FFF2-40B4-BE49-F238E27FC236}">
                  <a16:creationId xmlns:a16="http://schemas.microsoft.com/office/drawing/2014/main" id="{EE320952-217D-46F1-9268-CA37990B8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9" name="Freeform 18">
              <a:extLst>
                <a:ext uri="{FF2B5EF4-FFF2-40B4-BE49-F238E27FC236}">
                  <a16:creationId xmlns:a16="http://schemas.microsoft.com/office/drawing/2014/main" id="{F3932B73-1A86-4337-8615-5F7BCC06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0" name="Freeform 19">
              <a:extLst>
                <a:ext uri="{FF2B5EF4-FFF2-40B4-BE49-F238E27FC236}">
                  <a16:creationId xmlns:a16="http://schemas.microsoft.com/office/drawing/2014/main" id="{CF4D47F6-8F19-461F-BC0F-462182EC1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1" name="Freeform 20">
              <a:extLst>
                <a:ext uri="{FF2B5EF4-FFF2-40B4-BE49-F238E27FC236}">
                  <a16:creationId xmlns:a16="http://schemas.microsoft.com/office/drawing/2014/main" id="{8E7FF1EC-DD12-49F9-AF1B-8DA881C24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2" name="Freeform 21">
              <a:extLst>
                <a:ext uri="{FF2B5EF4-FFF2-40B4-BE49-F238E27FC236}">
                  <a16:creationId xmlns:a16="http://schemas.microsoft.com/office/drawing/2014/main" id="{0F80CCAF-5784-404C-8A6C-39854025A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3" name="Freeform 22">
              <a:extLst>
                <a:ext uri="{FF2B5EF4-FFF2-40B4-BE49-F238E27FC236}">
                  <a16:creationId xmlns:a16="http://schemas.microsoft.com/office/drawing/2014/main" id="{DB9609D2-E1D2-4E95-920F-6B1D45B2A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4" name="Freeform 23">
              <a:extLst>
                <a:ext uri="{FF2B5EF4-FFF2-40B4-BE49-F238E27FC236}">
                  <a16:creationId xmlns:a16="http://schemas.microsoft.com/office/drawing/2014/main" id="{F2EEBF02-66CE-459B-8536-D7C4D498C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172" name="Picture 4" descr="Original image">
            <a:extLst>
              <a:ext uri="{FF2B5EF4-FFF2-40B4-BE49-F238E27FC236}">
                <a16:creationId xmlns:a16="http://schemas.microsoft.com/office/drawing/2014/main" id="{EDDCCFFA-909E-428B-AFC4-C217F20AB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" y="10"/>
            <a:ext cx="12191695" cy="412099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26" name="Group 7225">
            <a:extLst>
              <a:ext uri="{FF2B5EF4-FFF2-40B4-BE49-F238E27FC236}">
                <a16:creationId xmlns:a16="http://schemas.microsoft.com/office/drawing/2014/main" id="{DEDA27B9-3726-4A21-8FF8-A3B93EAA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7227" name="Isosceles Triangle 39">
              <a:extLst>
                <a:ext uri="{FF2B5EF4-FFF2-40B4-BE49-F238E27FC236}">
                  <a16:creationId xmlns:a16="http://schemas.microsoft.com/office/drawing/2014/main" id="{E1E5536E-2CC6-444C-A432-731D58F0B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8" name="Rectangle 7227">
              <a:extLst>
                <a:ext uri="{FF2B5EF4-FFF2-40B4-BE49-F238E27FC236}">
                  <a16:creationId xmlns:a16="http://schemas.microsoft.com/office/drawing/2014/main" id="{28AA722D-8306-4F4C-A2CB-382699312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8328562-0503-4CB2-A380-958C96AA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Co navštívit v Arménii?</a:t>
            </a:r>
          </a:p>
        </p:txBody>
      </p:sp>
    </p:spTree>
    <p:extLst>
      <p:ext uri="{BB962C8B-B14F-4D97-AF65-F5344CB8AC3E}">
        <p14:creationId xmlns:p14="http://schemas.microsoft.com/office/powerpoint/2010/main" val="184516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7C2E7C63-5391-4536-AA85-C0B094AC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3EDD2B6-C22C-4CE4-A5C9-738C2DDC1622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Jerevan</a:t>
            </a:r>
            <a:br>
              <a:rPr lang="cs-CZ" dirty="0"/>
            </a:br>
            <a:br>
              <a:rPr lang="cs-CZ" sz="1800" dirty="0"/>
            </a:br>
            <a:endParaRPr lang="cs-CZ" dirty="0"/>
          </a:p>
        </p:txBody>
      </p:sp>
      <p:pic>
        <p:nvPicPr>
          <p:cNvPr id="16386" name="Picture 2" descr="Original image">
            <a:extLst>
              <a:ext uri="{FF2B5EF4-FFF2-40B4-BE49-F238E27FC236}">
                <a16:creationId xmlns:a16="http://schemas.microsoft.com/office/drawing/2014/main" id="{AACC7453-4A5F-47A0-BCE2-191F58FE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riginal image">
            <a:extLst>
              <a:ext uri="{FF2B5EF4-FFF2-40B4-BE49-F238E27FC236}">
                <a16:creationId xmlns:a16="http://schemas.microsoft.com/office/drawing/2014/main" id="{03078F74-D43F-44C5-90ED-6B9DB000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826" y="4291861"/>
            <a:ext cx="4489174" cy="25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Original image">
            <a:extLst>
              <a:ext uri="{FF2B5EF4-FFF2-40B4-BE49-F238E27FC236}">
                <a16:creationId xmlns:a16="http://schemas.microsoft.com/office/drawing/2014/main" id="{ABEF7A79-870E-4FDA-B60E-876DD2E5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826" y="2261774"/>
            <a:ext cx="4489172" cy="25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Original image">
            <a:extLst>
              <a:ext uri="{FF2B5EF4-FFF2-40B4-BE49-F238E27FC236}">
                <a16:creationId xmlns:a16="http://schemas.microsoft.com/office/drawing/2014/main" id="{1E5DD199-F451-461E-AA53-1F18B94F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824" y="32302"/>
            <a:ext cx="4489172" cy="23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93347271-185A-431D-BAFC-D748D89F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7A64AEE-D7D2-4AB3-A07B-09C0E169FF26}"/>
              </a:ext>
            </a:extLst>
          </p:cNvPr>
          <p:cNvSpPr txBox="1"/>
          <p:nvPr/>
        </p:nvSpPr>
        <p:spPr>
          <a:xfrm>
            <a:off x="835948" y="5061542"/>
            <a:ext cx="2990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Jerevan,</a:t>
            </a:r>
          </a:p>
          <a:p>
            <a:r>
              <a:rPr lang="cs-CZ" dirty="0"/>
              <a:t>Muzeum genocidy</a:t>
            </a:r>
            <a:br>
              <a:rPr lang="cs-CZ" dirty="0"/>
            </a:br>
            <a:br>
              <a:rPr lang="cs-CZ" sz="1800" dirty="0"/>
            </a:br>
            <a:endParaRPr lang="cs-CZ" dirty="0"/>
          </a:p>
        </p:txBody>
      </p:sp>
      <p:pic>
        <p:nvPicPr>
          <p:cNvPr id="17410" name="Picture 2" descr="Original image">
            <a:extLst>
              <a:ext uri="{FF2B5EF4-FFF2-40B4-BE49-F238E27FC236}">
                <a16:creationId xmlns:a16="http://schemas.microsoft.com/office/drawing/2014/main" id="{CE224546-45F4-4E79-970B-2A0CADA3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6061" cy="40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Original image">
            <a:extLst>
              <a:ext uri="{FF2B5EF4-FFF2-40B4-BE49-F238E27FC236}">
                <a16:creationId xmlns:a16="http://schemas.microsoft.com/office/drawing/2014/main" id="{D9D4A9CB-FBF1-4BD0-9983-8CBE3AC1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671" y="0"/>
            <a:ext cx="2276061" cy="40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Original image">
            <a:extLst>
              <a:ext uri="{FF2B5EF4-FFF2-40B4-BE49-F238E27FC236}">
                <a16:creationId xmlns:a16="http://schemas.microsoft.com/office/drawing/2014/main" id="{EB1F2A7B-6C2E-4046-B584-8829D6B3F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343" y="0"/>
            <a:ext cx="2276061" cy="40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Original image">
            <a:extLst>
              <a:ext uri="{FF2B5EF4-FFF2-40B4-BE49-F238E27FC236}">
                <a16:creationId xmlns:a16="http://schemas.microsoft.com/office/drawing/2014/main" id="{6AD1AF05-7181-4645-A803-D73B0406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437" y="4422912"/>
            <a:ext cx="3882887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Original image">
            <a:extLst>
              <a:ext uri="{FF2B5EF4-FFF2-40B4-BE49-F238E27FC236}">
                <a16:creationId xmlns:a16="http://schemas.microsoft.com/office/drawing/2014/main" id="{A2463717-AB6D-4186-A2C3-B255B4AF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436" y="2346254"/>
            <a:ext cx="3826563" cy="21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Original image">
            <a:extLst>
              <a:ext uri="{FF2B5EF4-FFF2-40B4-BE49-F238E27FC236}">
                <a16:creationId xmlns:a16="http://schemas.microsoft.com/office/drawing/2014/main" id="{AB2957AC-8CC7-4EAF-97D4-D345DA9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435" y="0"/>
            <a:ext cx="3826563" cy="24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Original image">
            <a:extLst>
              <a:ext uri="{FF2B5EF4-FFF2-40B4-BE49-F238E27FC236}">
                <a16:creationId xmlns:a16="http://schemas.microsoft.com/office/drawing/2014/main" id="{302FD590-B8F8-4A63-B0F4-1816E4F0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312" y="4534756"/>
            <a:ext cx="4091609" cy="23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69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B5094D51-C1DD-4FF8-AD61-A44DDFC3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275A69E-2A9D-48E5-BB20-C3432E611AB3}"/>
              </a:ext>
            </a:extLst>
          </p:cNvPr>
          <p:cNvSpPr txBox="1"/>
          <p:nvPr/>
        </p:nvSpPr>
        <p:spPr>
          <a:xfrm>
            <a:off x="835948" y="5061542"/>
            <a:ext cx="3236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hory</a:t>
            </a:r>
            <a:br>
              <a:rPr lang="cs-CZ" dirty="0"/>
            </a:br>
            <a:r>
              <a:rPr lang="cs-CZ" sz="1800" dirty="0"/>
              <a:t>(Malý Kavkaz)</a:t>
            </a:r>
            <a:br>
              <a:rPr lang="cs-CZ" sz="1800" dirty="0"/>
            </a:br>
            <a:r>
              <a:rPr lang="cs-CZ" sz="1800" dirty="0" err="1"/>
              <a:t>Aragac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7" name="Picture 2" descr="Original image">
            <a:extLst>
              <a:ext uri="{FF2B5EF4-FFF2-40B4-BE49-F238E27FC236}">
                <a16:creationId xmlns:a16="http://schemas.microsoft.com/office/drawing/2014/main" id="{4866C1EA-921C-4058-BA47-BFDB7E9F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27" y="103883"/>
            <a:ext cx="5498503" cy="30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riginal image">
            <a:extLst>
              <a:ext uri="{FF2B5EF4-FFF2-40B4-BE49-F238E27FC236}">
                <a16:creationId xmlns:a16="http://schemas.microsoft.com/office/drawing/2014/main" id="{D0C4E4C5-8B8E-4C08-84D1-6A03BE00F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204" y="3197915"/>
            <a:ext cx="6506817" cy="366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7409914-E509-40E1-A9E8-5BAA862F5D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555" y="174868"/>
            <a:ext cx="3092141" cy="29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4D248-87CA-4666-BB50-B93BF1A6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1446A0E-C360-4370-A384-224EF4B9D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75CF781-ABBD-4539-AE85-B013EDD7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3350EF4-E7A6-48D2-8B21-9DD8F1CB9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F517A69-FE01-464B-9A05-3499576A99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ADC7005-409B-4A18-ABD2-3BC40B98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7E7D4D7-F6DE-4530-876A-7AF7ED933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FD811BB-DC05-49BD-934D-C52A0455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28F383D-072B-4F56-8238-83F7F524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F3E6887-3D62-47E0-BF7E-80A33A3EA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0F932455-2E90-40F2-914E-CB4D46E56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CE34E18-538E-4FBE-A20F-A3F830A6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D614BDF-54BD-46C3-85E5-96EE7B68B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C98C1F4-37D1-4C8C-B86F-C8F65A3C4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4C38DF64-C855-4E1D-9327-5444A4E86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E27D78D-BB9D-4B2A-8583-B4B2E14FB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D78ECA6-F850-4BA2-AD0A-E32F2C97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86717E14-EE6A-4BA3-B519-F0E6220BB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82CDDB7E-90AB-4368-AED4-F2904A31A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6B060D4-4D56-4ABD-B495-528477EE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BE3980-E33C-47F5-9C30-74FF864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B0C41B-5860-492D-A229-2AD0EB47B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58FED3E4-0FF2-4D7C-8C6E-F8DA2ED0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4D354D-03E8-4B3C-AE46-3134F3D1B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EEA582E-5771-4E79-BD37-F76680DF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A66AFD-82E7-4801-A5C2-8410B905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51ED337A-82BE-45A8-B59F-D64CC318C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1AE49FA-8847-4F3F-9C84-B7B72D967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8D85FCA-3346-4E0B-9634-6DA3545C3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9073BBAB-B37A-4E53-BD3F-22344C66A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AA1A0584-2D6C-4259-B0BF-7C2AD71C8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13866BF-EF5E-458D-AB12-2D694710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CBC1793-695E-4E63-8699-43D8C830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5A05EC7-1A8A-44F4-B8F4-AFDFD723D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C44BD67-30FD-4C31-9A29-D64177742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AD9DD1C-0469-4543-89D7-E5C23ECCC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28E06FD-0B16-4339-968D-8D9509E6C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0D239ED-E9BB-4476-B838-F3C1FCF2D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F2019EB-B840-45B8-AD0E-DD85F25B7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6AB2241C-5E30-45B6-A4E2-3909CF7B1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389334E8-1D93-46A3-9DE9-F64463583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71E86B98-619B-46FC-805C-B1F5F329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23C0CC4-FE97-4FDB-80C8-532350E20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FF5E364-D040-42A4-9AD3-B909C066B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0EB55A0F-9FA7-494C-A3FA-3187456B5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4E6D6D-0702-4697-AAA7-7198A6D6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C490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Zástupný obsah 36">
            <a:extLst>
              <a:ext uri="{FF2B5EF4-FFF2-40B4-BE49-F238E27FC236}">
                <a16:creationId xmlns:a16="http://schemas.microsoft.com/office/drawing/2014/main" id="{1665C7D8-4EA4-434C-9584-06AEB3703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259" y="796630"/>
            <a:ext cx="5213580" cy="5248279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3307C22-D697-4452-88BF-37A8045C7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01" y="813625"/>
            <a:ext cx="5004194" cy="52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55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22" name="Picture 10" descr="Original image">
            <a:extLst>
              <a:ext uri="{FF2B5EF4-FFF2-40B4-BE49-F238E27FC236}">
                <a16:creationId xmlns:a16="http://schemas.microsoft.com/office/drawing/2014/main" id="{CF5AEC75-33E6-4F8B-BBBD-CF325F7DD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Original image">
            <a:extLst>
              <a:ext uri="{FF2B5EF4-FFF2-40B4-BE49-F238E27FC236}">
                <a16:creationId xmlns:a16="http://schemas.microsoft.com/office/drawing/2014/main" id="{D20F2D81-CD93-4B01-853F-D814B431C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Original image">
            <a:extLst>
              <a:ext uri="{FF2B5EF4-FFF2-40B4-BE49-F238E27FC236}">
                <a16:creationId xmlns:a16="http://schemas.microsoft.com/office/drawing/2014/main" id="{D604F4C9-0A05-4194-ADDD-FE8954F4C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riginal image">
            <a:extLst>
              <a:ext uri="{FF2B5EF4-FFF2-40B4-BE49-F238E27FC236}">
                <a16:creationId xmlns:a16="http://schemas.microsoft.com/office/drawing/2014/main" id="{5579B72B-4443-4042-B54B-AA78238C5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riginal image">
            <a:extLst>
              <a:ext uri="{FF2B5EF4-FFF2-40B4-BE49-F238E27FC236}">
                <a16:creationId xmlns:a16="http://schemas.microsoft.com/office/drawing/2014/main" id="{D09EBE6A-D15F-4828-8440-6BDDBDBFB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2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F51E24-388F-4F1C-BF34-B318E44FF730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hory</a:t>
            </a:r>
            <a:br>
              <a:rPr lang="cs-CZ" dirty="0"/>
            </a:br>
            <a:r>
              <a:rPr lang="cs-CZ" sz="1800" dirty="0" err="1"/>
              <a:t>Selim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9222" name="Picture 6" descr="Original image">
            <a:extLst>
              <a:ext uri="{FF2B5EF4-FFF2-40B4-BE49-F238E27FC236}">
                <a16:creationId xmlns:a16="http://schemas.microsoft.com/office/drawing/2014/main" id="{9382C06D-AFB2-458A-931C-056E41CE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408" y="3545152"/>
            <a:ext cx="5642113" cy="31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45D9C20-220E-4E4B-A6A0-55F925B3F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710467" y="139160"/>
            <a:ext cx="4954948" cy="3299620"/>
          </a:xfrm>
          <a:prstGeom prst="rect">
            <a:avLst/>
          </a:prstGeom>
        </p:spPr>
      </p:pic>
      <p:pic>
        <p:nvPicPr>
          <p:cNvPr id="9224" name="Picture 8" descr="Original image">
            <a:extLst>
              <a:ext uri="{FF2B5EF4-FFF2-40B4-BE49-F238E27FC236}">
                <a16:creationId xmlns:a16="http://schemas.microsoft.com/office/drawing/2014/main" id="{6BBD6D2B-8609-439F-AC1C-8FFB3AC4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" y="139159"/>
            <a:ext cx="6201998" cy="34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75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770E2CA8-C279-4D5A-B44D-FBED263DC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98373E5-EADF-4398-BD1E-960EFFD1AC11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Džermuk</a:t>
            </a:r>
            <a:br>
              <a:rPr lang="cs-CZ"/>
            </a:br>
            <a:r>
              <a:rPr lang="cs-CZ" sz="1800"/>
              <a:t>Bahenní sopky</a:t>
            </a:r>
            <a:br>
              <a:rPr lang="cs-CZ" sz="1800"/>
            </a:br>
            <a:endParaRPr lang="cs-CZ" dirty="0"/>
          </a:p>
        </p:txBody>
      </p:sp>
      <p:pic>
        <p:nvPicPr>
          <p:cNvPr id="14338" name="Picture 2" descr="Original image">
            <a:extLst>
              <a:ext uri="{FF2B5EF4-FFF2-40B4-BE49-F238E27FC236}">
                <a16:creationId xmlns:a16="http://schemas.microsoft.com/office/drawing/2014/main" id="{D2BCCA5E-0D62-4088-A025-FC9CE938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461" y="154264"/>
            <a:ext cx="3689536" cy="65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Original image">
            <a:extLst>
              <a:ext uri="{FF2B5EF4-FFF2-40B4-BE49-F238E27FC236}">
                <a16:creationId xmlns:a16="http://schemas.microsoft.com/office/drawing/2014/main" id="{4A86DEC0-7CE9-4DBE-A8D4-496B53CA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3" y="103118"/>
            <a:ext cx="6917037" cy="389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9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5" name="Rectangle 15374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70" name="Picture 10" descr="Original image">
            <a:extLst>
              <a:ext uri="{FF2B5EF4-FFF2-40B4-BE49-F238E27FC236}">
                <a16:creationId xmlns:a16="http://schemas.microsoft.com/office/drawing/2014/main" id="{7B21D25F-8E27-4E89-BFA9-896E9B869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Original image">
            <a:extLst>
              <a:ext uri="{FF2B5EF4-FFF2-40B4-BE49-F238E27FC236}">
                <a16:creationId xmlns:a16="http://schemas.microsoft.com/office/drawing/2014/main" id="{0F29C325-3034-420A-B54B-E606C60DD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Original image">
            <a:extLst>
              <a:ext uri="{FF2B5EF4-FFF2-40B4-BE49-F238E27FC236}">
                <a16:creationId xmlns:a16="http://schemas.microsoft.com/office/drawing/2014/main" id="{B02EDB30-20CA-4AFC-B58A-B536C8077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2461" y="166532"/>
            <a:ext cx="3822808" cy="23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Original image">
            <a:extLst>
              <a:ext uri="{FF2B5EF4-FFF2-40B4-BE49-F238E27FC236}">
                <a16:creationId xmlns:a16="http://schemas.microsoft.com/office/drawing/2014/main" id="{81202D3F-20D1-4AFE-8A8E-2C09A0942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3346" y="2706093"/>
            <a:ext cx="3822808" cy="39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8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566161F9-A336-4271-A8FD-EF89EA4B9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EEE88E6-B207-45F4-B212-280EF833BD97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kláštery</a:t>
            </a:r>
            <a:br>
              <a:rPr lang="cs-CZ" dirty="0"/>
            </a:br>
            <a:r>
              <a:rPr lang="cs-CZ" sz="1800" dirty="0" err="1"/>
              <a:t>Geghard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18434" name="Picture 2" descr="Original image">
            <a:extLst>
              <a:ext uri="{FF2B5EF4-FFF2-40B4-BE49-F238E27FC236}">
                <a16:creationId xmlns:a16="http://schemas.microsoft.com/office/drawing/2014/main" id="{826EBC9B-F632-4779-9A20-43173C98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99" y="84482"/>
            <a:ext cx="4892123" cy="39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Original image">
            <a:extLst>
              <a:ext uri="{FF2B5EF4-FFF2-40B4-BE49-F238E27FC236}">
                <a16:creationId xmlns:a16="http://schemas.microsoft.com/office/drawing/2014/main" id="{E3FF18DC-AEE2-45DF-A2BB-5527096D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988" y="2594112"/>
            <a:ext cx="4253632" cy="40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Original image">
            <a:extLst>
              <a:ext uri="{FF2B5EF4-FFF2-40B4-BE49-F238E27FC236}">
                <a16:creationId xmlns:a16="http://schemas.microsoft.com/office/drawing/2014/main" id="{AC5BDF92-E734-4A7D-A53A-33431DFF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622" y="3637722"/>
            <a:ext cx="1846293" cy="32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Original image">
            <a:extLst>
              <a:ext uri="{FF2B5EF4-FFF2-40B4-BE49-F238E27FC236}">
                <a16:creationId xmlns:a16="http://schemas.microsoft.com/office/drawing/2014/main" id="{4AB84E70-FA77-4677-8E7A-251B1B848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397" y="84482"/>
            <a:ext cx="2186517" cy="33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Original image">
            <a:extLst>
              <a:ext uri="{FF2B5EF4-FFF2-40B4-BE49-F238E27FC236}">
                <a16:creationId xmlns:a16="http://schemas.microsoft.com/office/drawing/2014/main" id="{81622BB1-B65B-4D41-A103-917FC6D05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989" y="84482"/>
            <a:ext cx="4253632" cy="23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26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4E0AEDD4-3E60-44A2-B0DB-01DC20A30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73AE25-4616-4968-B5E0-96B2F43D9F38}"/>
              </a:ext>
            </a:extLst>
          </p:cNvPr>
          <p:cNvSpPr txBox="1"/>
          <p:nvPr/>
        </p:nvSpPr>
        <p:spPr>
          <a:xfrm>
            <a:off x="732253" y="4370698"/>
            <a:ext cx="32364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Klášter </a:t>
            </a:r>
            <a:r>
              <a:rPr lang="cs-CZ" dirty="0" err="1"/>
              <a:t>Hagharcin</a:t>
            </a:r>
            <a:endParaRPr lang="cs-CZ" dirty="0"/>
          </a:p>
          <a:p>
            <a:r>
              <a:rPr lang="cs-CZ" dirty="0"/>
              <a:t>Klášter byl dokončen ve 13. století (vznikal už od století desátého). Nachází se v Národním parku </a:t>
            </a:r>
            <a:r>
              <a:rPr lang="cs-CZ" dirty="0" err="1"/>
              <a:t>Dilidžan</a:t>
            </a:r>
            <a:r>
              <a:rPr lang="cs-CZ" dirty="0"/>
              <a:t> v provincii </a:t>
            </a:r>
            <a:r>
              <a:rPr lang="cs-CZ" dirty="0" err="1"/>
              <a:t>Tavuš</a:t>
            </a:r>
            <a:r>
              <a:rPr lang="cs-CZ" dirty="0"/>
              <a:t>.</a:t>
            </a:r>
          </a:p>
        </p:txBody>
      </p:sp>
      <p:pic>
        <p:nvPicPr>
          <p:cNvPr id="20482" name="Picture 2" descr="Original image">
            <a:extLst>
              <a:ext uri="{FF2B5EF4-FFF2-40B4-BE49-F238E27FC236}">
                <a16:creationId xmlns:a16="http://schemas.microsoft.com/office/drawing/2014/main" id="{16DEFE92-E8BE-4635-9FB8-6B6709B0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817" y="2589144"/>
            <a:ext cx="2831184" cy="42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Original image">
            <a:extLst>
              <a:ext uri="{FF2B5EF4-FFF2-40B4-BE49-F238E27FC236}">
                <a16:creationId xmlns:a16="http://schemas.microsoft.com/office/drawing/2014/main" id="{82B286D2-1210-40DA-9B58-C626546F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43" y="134179"/>
            <a:ext cx="2834031" cy="37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Original image">
            <a:extLst>
              <a:ext uri="{FF2B5EF4-FFF2-40B4-BE49-F238E27FC236}">
                <a16:creationId xmlns:a16="http://schemas.microsoft.com/office/drawing/2014/main" id="{7E6660DA-6CD2-4604-939C-5805E3B1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090" y="134179"/>
            <a:ext cx="2128672" cy="37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Original image">
            <a:extLst>
              <a:ext uri="{FF2B5EF4-FFF2-40B4-BE49-F238E27FC236}">
                <a16:creationId xmlns:a16="http://schemas.microsoft.com/office/drawing/2014/main" id="{3D63ED38-01AF-4848-9214-FEC73640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001" y="4532243"/>
            <a:ext cx="1310176" cy="23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Original image">
            <a:extLst>
              <a:ext uri="{FF2B5EF4-FFF2-40B4-BE49-F238E27FC236}">
                <a16:creationId xmlns:a16="http://schemas.microsoft.com/office/drawing/2014/main" id="{0C82B0E8-556C-4184-8424-C87CBE54C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2" b="-35062"/>
          <a:stretch/>
        </p:blipFill>
        <p:spPr bwMode="auto">
          <a:xfrm>
            <a:off x="5377478" y="134179"/>
            <a:ext cx="4046519" cy="36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Original image">
            <a:extLst>
              <a:ext uri="{FF2B5EF4-FFF2-40B4-BE49-F238E27FC236}">
                <a16:creationId xmlns:a16="http://schemas.microsoft.com/office/drawing/2014/main" id="{13D0399C-E0DC-487F-A7AB-F1903FA5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428" y="2837467"/>
            <a:ext cx="2291440" cy="40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1157E397-BA4D-4231-B722-8A1C77B23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CD6D33-1036-47A1-A552-FE206AEAB3B4}"/>
              </a:ext>
            </a:extLst>
          </p:cNvPr>
          <p:cNvSpPr txBox="1"/>
          <p:nvPr/>
        </p:nvSpPr>
        <p:spPr>
          <a:xfrm>
            <a:off x="732253" y="4370698"/>
            <a:ext cx="3236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Klášter </a:t>
            </a:r>
            <a:r>
              <a:rPr lang="cs-CZ" dirty="0" err="1"/>
              <a:t>Tatev</a:t>
            </a:r>
            <a:endParaRPr lang="cs-CZ" dirty="0"/>
          </a:p>
          <a:p>
            <a:endParaRPr lang="cs-CZ" dirty="0"/>
          </a:p>
        </p:txBody>
      </p:sp>
      <p:pic>
        <p:nvPicPr>
          <p:cNvPr id="21506" name="Picture 2" descr="Original image">
            <a:extLst>
              <a:ext uri="{FF2B5EF4-FFF2-40B4-BE49-F238E27FC236}">
                <a16:creationId xmlns:a16="http://schemas.microsoft.com/office/drawing/2014/main" id="{F719B051-4E30-43A8-9ACA-37081074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5037" cy="40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Original image">
            <a:extLst>
              <a:ext uri="{FF2B5EF4-FFF2-40B4-BE49-F238E27FC236}">
                <a16:creationId xmlns:a16="http://schemas.microsoft.com/office/drawing/2014/main" id="{6B91FD8E-3049-45B7-B44E-7E84E04F6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743" y="0"/>
            <a:ext cx="2345039" cy="40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Original image">
            <a:extLst>
              <a:ext uri="{FF2B5EF4-FFF2-40B4-BE49-F238E27FC236}">
                <a16:creationId xmlns:a16="http://schemas.microsoft.com/office/drawing/2014/main" id="{A3B7D276-27A6-40C2-B6E9-6521AF3F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488" y="4356"/>
            <a:ext cx="3860886" cy="68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Original image">
            <a:extLst>
              <a:ext uri="{FF2B5EF4-FFF2-40B4-BE49-F238E27FC236}">
                <a16:creationId xmlns:a16="http://schemas.microsoft.com/office/drawing/2014/main" id="{5F218F0F-D00C-457D-B010-B193E415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079" y="2286000"/>
            <a:ext cx="3345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Original image">
            <a:extLst>
              <a:ext uri="{FF2B5EF4-FFF2-40B4-BE49-F238E27FC236}">
                <a16:creationId xmlns:a16="http://schemas.microsoft.com/office/drawing/2014/main" id="{095B66D0-CC31-4AED-A0A7-D9809E95D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079" y="-1"/>
            <a:ext cx="3332921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34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CBE84547-CF23-438F-BD31-64C970747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005BEA-F053-428E-8BD9-C6B7E8FA86FA}"/>
              </a:ext>
            </a:extLst>
          </p:cNvPr>
          <p:cNvSpPr txBox="1"/>
          <p:nvPr/>
        </p:nvSpPr>
        <p:spPr>
          <a:xfrm>
            <a:off x="835948" y="5061542"/>
            <a:ext cx="32364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Arménské chrámy</a:t>
            </a:r>
            <a:br>
              <a:rPr lang="cs-CZ" dirty="0"/>
            </a:br>
            <a:r>
              <a:rPr lang="cs-CZ" sz="1800" dirty="0"/>
              <a:t>Zřícenina hradu </a:t>
            </a:r>
            <a:r>
              <a:rPr lang="cs-CZ" sz="1800" dirty="0" err="1"/>
              <a:t>Amberd</a:t>
            </a:r>
            <a:r>
              <a:rPr lang="cs-CZ" sz="1800" dirty="0"/>
              <a:t> a kostel </a:t>
            </a:r>
            <a:r>
              <a:rPr lang="cs-CZ" sz="1800" dirty="0" err="1"/>
              <a:t>Vahramašen</a:t>
            </a:r>
            <a:r>
              <a:rPr lang="cs-CZ" sz="1800" dirty="0"/>
              <a:t> </a:t>
            </a:r>
          </a:p>
          <a:p>
            <a:r>
              <a:rPr lang="cs-CZ" sz="1800" dirty="0"/>
              <a:t>(7.-11. století)</a:t>
            </a:r>
            <a:br>
              <a:rPr lang="cs-CZ" sz="1800" dirty="0"/>
            </a:br>
            <a:endParaRPr lang="cs-CZ" dirty="0"/>
          </a:p>
        </p:txBody>
      </p:sp>
      <p:pic>
        <p:nvPicPr>
          <p:cNvPr id="19458" name="Picture 2" descr="Original image">
            <a:extLst>
              <a:ext uri="{FF2B5EF4-FFF2-40B4-BE49-F238E27FC236}">
                <a16:creationId xmlns:a16="http://schemas.microsoft.com/office/drawing/2014/main" id="{D2000382-D91A-48AF-891E-ED64C5BA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347" y="2777937"/>
            <a:ext cx="7017115" cy="39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Original image">
            <a:extLst>
              <a:ext uri="{FF2B5EF4-FFF2-40B4-BE49-F238E27FC236}">
                <a16:creationId xmlns:a16="http://schemas.microsoft.com/office/drawing/2014/main" id="{4AB3C300-0067-49F7-953B-B77860A5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8" y="51261"/>
            <a:ext cx="6004869" cy="33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19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FC4D3D96-C367-41BB-B040-D0725BCCD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564E6F-65E6-4ECD-B531-F54FC54146C2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Jezero </a:t>
            </a:r>
            <a:r>
              <a:rPr lang="cs-CZ" dirty="0" err="1"/>
              <a:t>Sevan</a:t>
            </a:r>
            <a:endParaRPr lang="cs-CZ" sz="1800" dirty="0"/>
          </a:p>
          <a:p>
            <a:br>
              <a:rPr lang="cs-CZ" sz="1800" dirty="0"/>
            </a:br>
            <a:endParaRPr lang="cs-CZ" dirty="0"/>
          </a:p>
        </p:txBody>
      </p:sp>
      <p:pic>
        <p:nvPicPr>
          <p:cNvPr id="22530" name="Picture 2" descr="Original image">
            <a:extLst>
              <a:ext uri="{FF2B5EF4-FFF2-40B4-BE49-F238E27FC236}">
                <a16:creationId xmlns:a16="http://schemas.microsoft.com/office/drawing/2014/main" id="{3ADD6494-9390-4EA8-A645-55D848BE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Original image">
            <a:extLst>
              <a:ext uri="{FF2B5EF4-FFF2-40B4-BE49-F238E27FC236}">
                <a16:creationId xmlns:a16="http://schemas.microsoft.com/office/drawing/2014/main" id="{62C70F67-9029-4D16-87C5-642BB144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642" y="0"/>
            <a:ext cx="4468477" cy="288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Original image">
            <a:extLst>
              <a:ext uri="{FF2B5EF4-FFF2-40B4-BE49-F238E27FC236}">
                <a16:creationId xmlns:a16="http://schemas.microsoft.com/office/drawing/2014/main" id="{0B0A377D-419B-41C7-B5B3-454AACCA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642" y="3009689"/>
            <a:ext cx="4468477" cy="25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53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222">
            <a:extLst>
              <a:ext uri="{FF2B5EF4-FFF2-40B4-BE49-F238E27FC236}">
                <a16:creationId xmlns:a16="http://schemas.microsoft.com/office/drawing/2014/main" id="{36BF1F56-C6CF-4CFA-89EF-0840CB793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9E66642-8BC7-4A8B-8B25-FA4496505580}"/>
              </a:ext>
            </a:extLst>
          </p:cNvPr>
          <p:cNvSpPr txBox="1"/>
          <p:nvPr/>
        </p:nvSpPr>
        <p:spPr>
          <a:xfrm>
            <a:off x="835948" y="5061542"/>
            <a:ext cx="3236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Jezero </a:t>
            </a:r>
            <a:r>
              <a:rPr lang="cs-CZ" dirty="0" err="1"/>
              <a:t>Sevan</a:t>
            </a:r>
            <a:endParaRPr lang="cs-CZ" sz="1800" dirty="0"/>
          </a:p>
          <a:p>
            <a:br>
              <a:rPr lang="cs-CZ" sz="1800" dirty="0"/>
            </a:br>
            <a:endParaRPr lang="cs-CZ" dirty="0"/>
          </a:p>
        </p:txBody>
      </p:sp>
      <p:pic>
        <p:nvPicPr>
          <p:cNvPr id="23556" name="Picture 4" descr="Original image">
            <a:extLst>
              <a:ext uri="{FF2B5EF4-FFF2-40B4-BE49-F238E27FC236}">
                <a16:creationId xmlns:a16="http://schemas.microsoft.com/office/drawing/2014/main" id="{CD1DBE63-62FC-4668-81E9-45D4999A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732" y="0"/>
            <a:ext cx="6812267" cy="38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riginal image">
            <a:extLst>
              <a:ext uri="{FF2B5EF4-FFF2-40B4-BE49-F238E27FC236}">
                <a16:creationId xmlns:a16="http://schemas.microsoft.com/office/drawing/2014/main" id="{3B2BB564-43FA-4E84-91D3-922D3FF4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2" y="1"/>
            <a:ext cx="5751444" cy="38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Original image">
            <a:extLst>
              <a:ext uri="{FF2B5EF4-FFF2-40B4-BE49-F238E27FC236}">
                <a16:creationId xmlns:a16="http://schemas.microsoft.com/office/drawing/2014/main" id="{B17DC710-1299-4239-81D9-7FE9958D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851" y="4035840"/>
            <a:ext cx="2116620" cy="28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Original image">
            <a:extLst>
              <a:ext uri="{FF2B5EF4-FFF2-40B4-BE49-F238E27FC236}">
                <a16:creationId xmlns:a16="http://schemas.microsoft.com/office/drawing/2014/main" id="{8A4BF261-1770-4305-B54F-BFCADB69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431" y="4080063"/>
            <a:ext cx="1840387" cy="27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2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9D5318-2A94-469A-8A42-7D82417FD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A5BCD9A-02C1-42A0-B883-839881CB5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FCB5E4-9A39-4118-A287-4780BB870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0F0729A-0C5B-460F-B64F-0A2216C2F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9ABB39A-25D5-43F5-9346-96D565166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97C9E32-D1D3-4D91-A68D-01A403514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424853-5556-40A9-8E3D-E4D9BD93D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FEEAD97-8365-49F1-ACF6-61CC2F933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F66998A-53D0-4CB3-834A-5DC9FA058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0CCB83D-87A2-45F5-AA57-5B01C7559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546D45F-AAC1-4378-9CDC-C5DDF169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30EC90B-886F-4893-9A4A-C4ED82378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63201C-5C4A-4A85-B22E-A20123768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B7137398-AB98-45A6-9330-81FDBC3E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50DF993-4137-41F8-A26B-59CF8F35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6C8D0D0-BEE2-4B26-AD1B-7D334DCCE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F688EC0-D220-4C3C-92F0-02359B2B4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4E8F30BD-5D72-476F-A528-28A074EA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76ED6D6-87AB-4F8A-9D0F-57FE4FCE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666497-4D40-404F-8295-E50914025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A39D65-0E3B-482A-B163-D1146C28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2E1EBA-A713-4EB8-BDC8-441D65BD6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9EA7116A-B72A-43F5-B3E1-A51AA8E4E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1057AFE-9348-40F8-BD73-617FFF059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65893D-0C62-47C6-A188-ACD75910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87251C-B597-4FD7-98B4-C7BE41C03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CA171C38-21FD-4377-9434-A489948BD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45922B03-3E8D-4BA3-9BB6-A1E634081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7E9D1FF9-D68F-4247-A5B4-61BBB5F80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9B7D611-D976-44C4-8EF5-1456BDF46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A5E115F0-065C-4ECA-B718-4282FDE91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635A818-0F20-4BB2-9B8D-98690E727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38089E05-EB2C-4C6D-8942-AF5F971A8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C003232-1429-4739-9A80-4F3640AC4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44A48D51-D2E4-40F5-A266-CE9893395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28F18FE-6777-4ECA-B880-5EC2EE1A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FF4A7BD6-2CDB-4E48-A9B5-220073D114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7726666D-DF9B-4CBA-BCA4-F900C7DEB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52D1B43-FBA7-48A2-B922-EB922D6A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C51FE981-B188-43A0-BA1C-EAC28010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7FAB4BD-DB7D-49C3-8A9E-D9D3C919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339648D1-F145-4716-9178-3E7801F38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A2A268F9-F6DD-4B6E-A314-19B36128C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369274A8-6EC0-4BCF-9047-475682B89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1F3FD728-86A2-408F-9BED-5C3FF561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714ED14-2E8B-4308-A899-06B24B9BE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54528" cy="4120995"/>
          </a:xfrm>
          <a:prstGeom prst="rect">
            <a:avLst/>
          </a:prstGeom>
          <a:ln w="12700"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055CF7-7790-43E5-8F7E-C27CADFA77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37148" y="10"/>
            <a:ext cx="6054548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6D27E3A-76BE-4E30-83BB-0084594D3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7E30DCEE-E82C-437C-85F3-F142C6FF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C1E354-CEAB-4918-8C31-A6A03256A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6764AD4-4B87-499C-A846-D5F7DD45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1124390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Pěšky</a:t>
            </a:r>
            <a:r>
              <a:rPr lang="en-US" dirty="0"/>
              <a:t> do </a:t>
            </a:r>
            <a:r>
              <a:rPr lang="en-US" dirty="0" err="1"/>
              <a:t>Arménie</a:t>
            </a:r>
            <a:br>
              <a:rPr lang="en-US" dirty="0"/>
            </a:br>
            <a:r>
              <a:rPr lang="en-US" dirty="0" err="1"/>
              <a:t>cca</a:t>
            </a:r>
            <a:r>
              <a:rPr lang="en-US" dirty="0"/>
              <a:t> 4</a:t>
            </a:r>
            <a:r>
              <a:rPr lang="cs-CZ" dirty="0"/>
              <a:t>5</a:t>
            </a:r>
            <a:r>
              <a:rPr lang="en-US" dirty="0"/>
              <a:t>00 km</a:t>
            </a:r>
          </a:p>
        </p:txBody>
      </p:sp>
    </p:spTree>
    <p:extLst>
      <p:ext uri="{BB962C8B-B14F-4D97-AF65-F5344CB8AC3E}">
        <p14:creationId xmlns:p14="http://schemas.microsoft.com/office/powerpoint/2010/main" val="41570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4" name="Rectangle 1133">
            <a:extLst>
              <a:ext uri="{FF2B5EF4-FFF2-40B4-BE49-F238E27FC236}">
                <a16:creationId xmlns:a16="http://schemas.microsoft.com/office/drawing/2014/main" id="{ABE8435B-5A40-4D2C-8EE7-D0286A443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3230A507-ADD4-4851-86C9-BFB0A9E6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37" name="Freeform 5">
              <a:extLst>
                <a:ext uri="{FF2B5EF4-FFF2-40B4-BE49-F238E27FC236}">
                  <a16:creationId xmlns:a16="http://schemas.microsoft.com/office/drawing/2014/main" id="{0E73949D-AA3F-434A-8F1B-6AC3C6650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6">
              <a:extLst>
                <a:ext uri="{FF2B5EF4-FFF2-40B4-BE49-F238E27FC236}">
                  <a16:creationId xmlns:a16="http://schemas.microsoft.com/office/drawing/2014/main" id="{430C7EEA-EB0A-4CEA-ACCE-4B1704B32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7">
              <a:extLst>
                <a:ext uri="{FF2B5EF4-FFF2-40B4-BE49-F238E27FC236}">
                  <a16:creationId xmlns:a16="http://schemas.microsoft.com/office/drawing/2014/main" id="{340C7C2C-B9D8-41EA-8F12-D3EA2425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8">
              <a:extLst>
                <a:ext uri="{FF2B5EF4-FFF2-40B4-BE49-F238E27FC236}">
                  <a16:creationId xmlns:a16="http://schemas.microsoft.com/office/drawing/2014/main" id="{07A48E32-9937-423D-A962-6C6708FC5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9">
              <a:extLst>
                <a:ext uri="{FF2B5EF4-FFF2-40B4-BE49-F238E27FC236}">
                  <a16:creationId xmlns:a16="http://schemas.microsoft.com/office/drawing/2014/main" id="{98C428A0-F7BD-4827-A5E4-29D1D924E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0">
              <a:extLst>
                <a:ext uri="{FF2B5EF4-FFF2-40B4-BE49-F238E27FC236}">
                  <a16:creationId xmlns:a16="http://schemas.microsoft.com/office/drawing/2014/main" id="{322A7171-6987-4D33-A08E-121DAF7C1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">
              <a:extLst>
                <a:ext uri="{FF2B5EF4-FFF2-40B4-BE49-F238E27FC236}">
                  <a16:creationId xmlns:a16="http://schemas.microsoft.com/office/drawing/2014/main" id="{EDEE2B87-F124-4D9A-93D7-573D7F2AE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">
              <a:extLst>
                <a:ext uri="{FF2B5EF4-FFF2-40B4-BE49-F238E27FC236}">
                  <a16:creationId xmlns:a16="http://schemas.microsoft.com/office/drawing/2014/main" id="{E02238B2-FD10-4EE9-8D4C-23EAB778F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3">
              <a:extLst>
                <a:ext uri="{FF2B5EF4-FFF2-40B4-BE49-F238E27FC236}">
                  <a16:creationId xmlns:a16="http://schemas.microsoft.com/office/drawing/2014/main" id="{6442CA56-F5EA-44EC-85FD-9AE6B0D92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4">
              <a:extLst>
                <a:ext uri="{FF2B5EF4-FFF2-40B4-BE49-F238E27FC236}">
                  <a16:creationId xmlns:a16="http://schemas.microsoft.com/office/drawing/2014/main" id="{E4947447-DDE2-4FD8-BA1A-B1E1CAE39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5">
              <a:extLst>
                <a:ext uri="{FF2B5EF4-FFF2-40B4-BE49-F238E27FC236}">
                  <a16:creationId xmlns:a16="http://schemas.microsoft.com/office/drawing/2014/main" id="{3C86D861-90D5-4681-B53D-CF9794CFD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6">
              <a:extLst>
                <a:ext uri="{FF2B5EF4-FFF2-40B4-BE49-F238E27FC236}">
                  <a16:creationId xmlns:a16="http://schemas.microsoft.com/office/drawing/2014/main" id="{98CA71C9-2A65-47AA-9028-30391F0C1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7">
              <a:extLst>
                <a:ext uri="{FF2B5EF4-FFF2-40B4-BE49-F238E27FC236}">
                  <a16:creationId xmlns:a16="http://schemas.microsoft.com/office/drawing/2014/main" id="{82904C10-6BA2-411E-8B2E-40E8FF1BB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8">
              <a:extLst>
                <a:ext uri="{FF2B5EF4-FFF2-40B4-BE49-F238E27FC236}">
                  <a16:creationId xmlns:a16="http://schemas.microsoft.com/office/drawing/2014/main" id="{1D6BDE88-B470-4B53-9BF8-E14D0A49F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9">
              <a:extLst>
                <a:ext uri="{FF2B5EF4-FFF2-40B4-BE49-F238E27FC236}">
                  <a16:creationId xmlns:a16="http://schemas.microsoft.com/office/drawing/2014/main" id="{245C4906-0262-431D-82BD-BBD3E016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20">
              <a:extLst>
                <a:ext uri="{FF2B5EF4-FFF2-40B4-BE49-F238E27FC236}">
                  <a16:creationId xmlns:a16="http://schemas.microsoft.com/office/drawing/2014/main" id="{7382B232-0890-4D2C-B9EA-2930C1986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21">
              <a:extLst>
                <a:ext uri="{FF2B5EF4-FFF2-40B4-BE49-F238E27FC236}">
                  <a16:creationId xmlns:a16="http://schemas.microsoft.com/office/drawing/2014/main" id="{F0AE7D89-CB19-46E7-A589-9FE037C9F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22">
              <a:extLst>
                <a:ext uri="{FF2B5EF4-FFF2-40B4-BE49-F238E27FC236}">
                  <a16:creationId xmlns:a16="http://schemas.microsoft.com/office/drawing/2014/main" id="{DE373BAE-385C-4377-9196-A10066EBF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23">
              <a:extLst>
                <a:ext uri="{FF2B5EF4-FFF2-40B4-BE49-F238E27FC236}">
                  <a16:creationId xmlns:a16="http://schemas.microsoft.com/office/drawing/2014/main" id="{989B1E1A-CE75-431F-AE31-882E65AE7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24">
              <a:extLst>
                <a:ext uri="{FF2B5EF4-FFF2-40B4-BE49-F238E27FC236}">
                  <a16:creationId xmlns:a16="http://schemas.microsoft.com/office/drawing/2014/main" id="{6624A141-5A3F-476C-A828-630A565AE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25">
              <a:extLst>
                <a:ext uri="{FF2B5EF4-FFF2-40B4-BE49-F238E27FC236}">
                  <a16:creationId xmlns:a16="http://schemas.microsoft.com/office/drawing/2014/main" id="{E804C1A5-703E-4BE6-B311-AA42E6800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8D3BEC15-D3CB-438B-AB3D-920CFCF32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2C87F132-6FB2-44B0-BB62-71877BFE9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Isosceles Triangle 22">
              <a:extLst>
                <a:ext uri="{FF2B5EF4-FFF2-40B4-BE49-F238E27FC236}">
                  <a16:creationId xmlns:a16="http://schemas.microsoft.com/office/drawing/2014/main" id="{FF462290-58BF-4988-88C4-53D44C56C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678F3204-16FB-4EC7-A66D-F8782408E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8B7D81A-EC32-4ADC-B69D-E05F9911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cs-CZ"/>
              <a:t>Kontrast geografický a klimatický</a:t>
            </a:r>
          </a:p>
        </p:txBody>
      </p:sp>
      <p:pic>
        <p:nvPicPr>
          <p:cNvPr id="1032" name="Picture 8" descr="Black Sea Coastline, Batumi Botanical Garden, Adjara, Geor… | Flickr">
            <a:extLst>
              <a:ext uri="{FF2B5EF4-FFF2-40B4-BE49-F238E27FC236}">
                <a16:creationId xmlns:a16="http://schemas.microsoft.com/office/drawing/2014/main" id="{4EE07B99-4F09-4B85-9092-32BBB1662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014" y="806432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ucasus and Kakhetian Lowlands - Nekresi, Georgia (pid000360) - American  Society of Overseas Research (ASOR)">
            <a:extLst>
              <a:ext uri="{FF2B5EF4-FFF2-40B4-BE49-F238E27FC236}">
                <a16:creationId xmlns:a16="http://schemas.microsoft.com/office/drawing/2014/main" id="{152DE3B3-0A1B-49C5-A648-C5E3324AE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2377" y="804037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sah obrázku hora, obloha, venku, tráva&#10;&#10;Popis byl vytvořen automaticky">
            <a:extLst>
              <a:ext uri="{FF2B5EF4-FFF2-40B4-BE49-F238E27FC236}">
                <a16:creationId xmlns:a16="http://schemas.microsoft.com/office/drawing/2014/main" id="{F422C70B-7430-4DC5-8756-792FCEAB7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0740" y="804037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C53810-F9D2-43B3-A66E-3B3AA83B2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37700" y="804037"/>
            <a:ext cx="1446580" cy="238017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AF067-4372-488B-9B13-41F6E658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672402"/>
            <a:ext cx="6281873" cy="2379405"/>
          </a:xfrm>
        </p:spPr>
        <p:txBody>
          <a:bodyPr>
            <a:normAutofit/>
          </a:bodyPr>
          <a:lstStyle/>
          <a:p>
            <a:r>
              <a:rPr lang="cs-CZ" dirty="0"/>
              <a:t>Hory </a:t>
            </a:r>
          </a:p>
          <a:p>
            <a:pPr lvl="1"/>
            <a:r>
              <a:rPr lang="cs-CZ" b="0" i="0" dirty="0">
                <a:effectLst/>
                <a:latin typeface="Google Sans"/>
              </a:rPr>
              <a:t>5642 m n. m. Elbrus</a:t>
            </a:r>
          </a:p>
          <a:p>
            <a:pPr lvl="1"/>
            <a:r>
              <a:rPr lang="cs-CZ" dirty="0">
                <a:latin typeface="Google Sans"/>
              </a:rPr>
              <a:t>5193 m </a:t>
            </a:r>
            <a:r>
              <a:rPr lang="cs-CZ" dirty="0" err="1">
                <a:latin typeface="Google Sans"/>
              </a:rPr>
              <a:t>Šchara</a:t>
            </a:r>
            <a:r>
              <a:rPr lang="cs-CZ" dirty="0">
                <a:latin typeface="Google Sans"/>
              </a:rPr>
              <a:t> (</a:t>
            </a:r>
            <a:r>
              <a:rPr lang="cs-CZ" dirty="0" err="1">
                <a:latin typeface="Google Sans"/>
              </a:rPr>
              <a:t>Svanetie</a:t>
            </a:r>
            <a:r>
              <a:rPr lang="cs-CZ" dirty="0">
                <a:latin typeface="Google Sans"/>
              </a:rPr>
              <a:t> / Gruzie)</a:t>
            </a:r>
          </a:p>
          <a:p>
            <a:pPr lvl="1"/>
            <a:r>
              <a:rPr lang="cs-CZ" dirty="0">
                <a:latin typeface="Google Sans"/>
              </a:rPr>
              <a:t>4485 m </a:t>
            </a:r>
            <a:r>
              <a:rPr lang="cs-CZ" dirty="0" err="1">
                <a:latin typeface="Google Sans"/>
              </a:rPr>
              <a:t>Bazardüzü</a:t>
            </a:r>
            <a:r>
              <a:rPr lang="cs-CZ" dirty="0">
                <a:latin typeface="Google Sans"/>
              </a:rPr>
              <a:t> (Ázerbájdžán)</a:t>
            </a:r>
          </a:p>
          <a:p>
            <a:pPr lvl="1"/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4095 m </a:t>
            </a:r>
            <a:r>
              <a:rPr lang="cs-CZ" b="0" i="0" dirty="0" err="1">
                <a:solidFill>
                  <a:srgbClr val="040C28"/>
                </a:solidFill>
                <a:effectLst/>
                <a:latin typeface="Google Sans"/>
              </a:rPr>
              <a:t>Aragac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 (Arménie)</a:t>
            </a:r>
            <a:endParaRPr lang="cs-CZ" dirty="0">
              <a:latin typeface="Google Sans"/>
            </a:endParaRPr>
          </a:p>
          <a:p>
            <a:r>
              <a:rPr lang="cs-CZ" dirty="0"/>
              <a:t>Nížiny u moře (Kolchidská nížina, Suchumi)</a:t>
            </a:r>
          </a:p>
        </p:txBody>
      </p:sp>
    </p:spTree>
    <p:extLst>
      <p:ext uri="{BB962C8B-B14F-4D97-AF65-F5344CB8AC3E}">
        <p14:creationId xmlns:p14="http://schemas.microsoft.com/office/powerpoint/2010/main" val="422568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B07893-3BE3-42E0-BC35-1ED54907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17C40D5-034D-4017-BF93-E3AF61334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927D23A-8D45-4A3B-8292-9802CAFAE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4AC8502-82EF-488F-A769-2C9758D5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5863BAB-21F5-40D8-8054-4F5A5A71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6CDFFA9-CB9B-4224-8693-FAE0CA753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6A01934-284E-4BCA-8E7F-4EA1ADCD0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D25195C-9A0F-42C0-BCFA-8AE824C6B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24C254B-4197-4951-84F7-896F441B1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F330C8-1F40-4D4E-B39D-025179503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715F280-155E-440C-8A04-ADB44B96B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1EA02B-84E6-4BDF-802F-538089720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A8D6E22-477E-4554-9DD7-4AAF82DC8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ABD280D-079A-453F-BB67-25DE0CFFA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65E1FB9-E675-439E-B4AD-7A83D283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3F22E98-36D4-4717-BD18-7D82C5C6C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D514B26-F1E3-4FC5-9971-32D9BD659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5A493F-B70E-453E-879D-AF04AAC50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7B5899C-8596-4D71-8853-45318E111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B9C14FC-56CE-46EA-B8CA-5AC43CEEB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0A4E56-ACC6-4224-90CA-D55AFD87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7DF423B-20EE-4B4E-9331-08534D6E4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68B0462-75E9-4B1D-8B86-70E9E8F4C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54E69918-1325-4CA2-9AB0-85EE8D6D8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7A5071B7-1CAE-4E86-9CA1-F918E5ED3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5A709AE-C597-4F0F-9CAA-FE0F9071D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A413C053-C9C1-4E6A-B009-C4B4DDAB9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E5AE5B33-92CA-42D0-B84A-7AFE673AB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9CFEC47-604F-4921-8C95-501EDBD8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7449E73-1609-4FCE-B4A0-7C4BA7E1F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12DE114-EF7D-4E44-B0AA-C84E525E9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7368FDEB-E7AA-4C77-B71A-98163A466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A0649E67-96B5-4930-98AF-82AC94609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26C88EF-A37D-44C3-934C-42AA5B512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C0442B81-6DBB-491C-B230-24678522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3426BCC-D22C-403C-8DCC-D90D2298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67F8A8D-44CE-4AF4-9157-8A83CC462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4A8C909B-F38A-40E8-AFDA-DC78B0861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1979438-48F8-498A-9404-803B48B99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3C1135D-3BE6-4AA0-9092-DA224D361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F3056CE6-A290-4B53-A183-2F813443C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336073A9-4BB3-4518-95E4-42138439A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8981D50-41EB-47B6-A74B-B4590663D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2B29AB-48DA-4C02-91D0-CA0C581A0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542" y="12732"/>
            <a:ext cx="9480981" cy="4242739"/>
          </a:xfrm>
          <a:prstGeom prst="rect">
            <a:avLst/>
          </a:prstGeom>
          <a:ln w="12700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206AD6B3-B348-4CE7-AFAD-F882E7795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2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EF668F1-EF5C-4A38-9BDD-65CD9AC8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7"/>
            <a:ext cx="8833655" cy="1039549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err="1"/>
              <a:t>Áz</a:t>
            </a:r>
            <a:r>
              <a:rPr lang="cs-CZ" sz="3200" b="1" dirty="0"/>
              <a:t>e</a:t>
            </a:r>
            <a:r>
              <a:rPr lang="en-US" sz="3200" b="1" dirty="0" err="1"/>
              <a:t>rbájdžán</a:t>
            </a:r>
            <a:r>
              <a:rPr lang="en-US" sz="3200" b="1" dirty="0"/>
              <a:t>:</a:t>
            </a:r>
            <a:br>
              <a:rPr lang="en-US" sz="3200" b="1" dirty="0"/>
            </a:br>
            <a:r>
              <a:rPr lang="en-US" sz="3200" b="1" dirty="0" err="1"/>
              <a:t>kolem</a:t>
            </a:r>
            <a:r>
              <a:rPr lang="en-US" sz="3200" b="1" dirty="0"/>
              <a:t> 10 </a:t>
            </a:r>
            <a:r>
              <a:rPr lang="en-US" sz="3200" b="1" dirty="0" err="1"/>
              <a:t>podne</a:t>
            </a:r>
            <a:r>
              <a:rPr lang="cs-CZ" sz="3200" b="1" dirty="0"/>
              <a:t>b</a:t>
            </a:r>
            <a:r>
              <a:rPr lang="en-US" sz="3200" b="1" dirty="0" err="1"/>
              <a:t>ných</a:t>
            </a:r>
            <a:r>
              <a:rPr lang="en-US" sz="3200" b="1" dirty="0"/>
              <a:t> </a:t>
            </a:r>
            <a:r>
              <a:rPr lang="en-US" sz="3200" b="1" dirty="0" err="1"/>
              <a:t>pásem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086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8" name="Group 2307">
            <a:extLst>
              <a:ext uri="{FF2B5EF4-FFF2-40B4-BE49-F238E27FC236}">
                <a16:creationId xmlns:a16="http://schemas.microsoft.com/office/drawing/2014/main" id="{AD935534-682E-476B-914D-15422535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309" name="Freeform 5">
              <a:extLst>
                <a:ext uri="{FF2B5EF4-FFF2-40B4-BE49-F238E27FC236}">
                  <a16:creationId xmlns:a16="http://schemas.microsoft.com/office/drawing/2014/main" id="{7D345A23-B9A1-48A1-861C-6DBE40372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0" name="Freeform 6">
              <a:extLst>
                <a:ext uri="{FF2B5EF4-FFF2-40B4-BE49-F238E27FC236}">
                  <a16:creationId xmlns:a16="http://schemas.microsoft.com/office/drawing/2014/main" id="{B6D0C803-C314-438E-AD46-FA855FC6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1" name="Freeform 7">
              <a:extLst>
                <a:ext uri="{FF2B5EF4-FFF2-40B4-BE49-F238E27FC236}">
                  <a16:creationId xmlns:a16="http://schemas.microsoft.com/office/drawing/2014/main" id="{4CDB9016-F3D8-4C30-B1EE-E7642BFE2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2" name="Freeform 8">
              <a:extLst>
                <a:ext uri="{FF2B5EF4-FFF2-40B4-BE49-F238E27FC236}">
                  <a16:creationId xmlns:a16="http://schemas.microsoft.com/office/drawing/2014/main" id="{2B2D769C-5C70-4AE1-B8B2-BDED13B6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3" name="Freeform 9">
              <a:extLst>
                <a:ext uri="{FF2B5EF4-FFF2-40B4-BE49-F238E27FC236}">
                  <a16:creationId xmlns:a16="http://schemas.microsoft.com/office/drawing/2014/main" id="{D1D80447-B068-4D68-8F67-C72761A52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4" name="Freeform 10">
              <a:extLst>
                <a:ext uri="{FF2B5EF4-FFF2-40B4-BE49-F238E27FC236}">
                  <a16:creationId xmlns:a16="http://schemas.microsoft.com/office/drawing/2014/main" id="{A773E7B3-5778-470B-8BF1-DEE9CA194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5" name="Freeform 11">
              <a:extLst>
                <a:ext uri="{FF2B5EF4-FFF2-40B4-BE49-F238E27FC236}">
                  <a16:creationId xmlns:a16="http://schemas.microsoft.com/office/drawing/2014/main" id="{5FE7164F-39D2-426B-AC5E-51CAA5BCD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6" name="Freeform 12">
              <a:extLst>
                <a:ext uri="{FF2B5EF4-FFF2-40B4-BE49-F238E27FC236}">
                  <a16:creationId xmlns:a16="http://schemas.microsoft.com/office/drawing/2014/main" id="{110864D3-2ED1-4B11-AD49-AED660E6A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7" name="Freeform 13">
              <a:extLst>
                <a:ext uri="{FF2B5EF4-FFF2-40B4-BE49-F238E27FC236}">
                  <a16:creationId xmlns:a16="http://schemas.microsoft.com/office/drawing/2014/main" id="{17CE9E17-84B8-45E8-81B8-05B516EB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8" name="Freeform 14">
              <a:extLst>
                <a:ext uri="{FF2B5EF4-FFF2-40B4-BE49-F238E27FC236}">
                  <a16:creationId xmlns:a16="http://schemas.microsoft.com/office/drawing/2014/main" id="{92F2A78B-4191-4164-8A51-0551B12C1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9" name="Freeform 15">
              <a:extLst>
                <a:ext uri="{FF2B5EF4-FFF2-40B4-BE49-F238E27FC236}">
                  <a16:creationId xmlns:a16="http://schemas.microsoft.com/office/drawing/2014/main" id="{B59EA929-F27D-43FC-8B74-D7063F4D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0" name="Freeform 16">
              <a:extLst>
                <a:ext uri="{FF2B5EF4-FFF2-40B4-BE49-F238E27FC236}">
                  <a16:creationId xmlns:a16="http://schemas.microsoft.com/office/drawing/2014/main" id="{65170C64-5500-4111-9F32-3CC0BF07C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1" name="Freeform 17">
              <a:extLst>
                <a:ext uri="{FF2B5EF4-FFF2-40B4-BE49-F238E27FC236}">
                  <a16:creationId xmlns:a16="http://schemas.microsoft.com/office/drawing/2014/main" id="{F49D35D5-A3E7-42D8-9662-11A32C0D8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2" name="Freeform 18">
              <a:extLst>
                <a:ext uri="{FF2B5EF4-FFF2-40B4-BE49-F238E27FC236}">
                  <a16:creationId xmlns:a16="http://schemas.microsoft.com/office/drawing/2014/main" id="{B06AE47C-748A-41FB-A99B-32820FA8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3" name="Freeform 19">
              <a:extLst>
                <a:ext uri="{FF2B5EF4-FFF2-40B4-BE49-F238E27FC236}">
                  <a16:creationId xmlns:a16="http://schemas.microsoft.com/office/drawing/2014/main" id="{F15F2EE8-787F-4F49-BF17-82AE98EB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4" name="Freeform 20">
              <a:extLst>
                <a:ext uri="{FF2B5EF4-FFF2-40B4-BE49-F238E27FC236}">
                  <a16:creationId xmlns:a16="http://schemas.microsoft.com/office/drawing/2014/main" id="{DA12EAE6-CEF6-4DB8-8B8C-2D209C86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5" name="Freeform 21">
              <a:extLst>
                <a:ext uri="{FF2B5EF4-FFF2-40B4-BE49-F238E27FC236}">
                  <a16:creationId xmlns:a16="http://schemas.microsoft.com/office/drawing/2014/main" id="{560AA5BA-7BB1-47A6-818E-B12EA58FE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6" name="Freeform 22">
              <a:extLst>
                <a:ext uri="{FF2B5EF4-FFF2-40B4-BE49-F238E27FC236}">
                  <a16:creationId xmlns:a16="http://schemas.microsoft.com/office/drawing/2014/main" id="{DF899BEE-3975-46EB-B60F-139ABA2E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7" name="Freeform 23">
              <a:extLst>
                <a:ext uri="{FF2B5EF4-FFF2-40B4-BE49-F238E27FC236}">
                  <a16:creationId xmlns:a16="http://schemas.microsoft.com/office/drawing/2014/main" id="{21B8C8F1-768E-46A7-A303-F1867EC8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29" name="Group 2328">
            <a:extLst>
              <a:ext uri="{FF2B5EF4-FFF2-40B4-BE49-F238E27FC236}">
                <a16:creationId xmlns:a16="http://schemas.microsoft.com/office/drawing/2014/main" id="{8B58D728-38DC-444F-90A1-10FD8D288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330" name="Rectangle 2329">
              <a:extLst>
                <a:ext uri="{FF2B5EF4-FFF2-40B4-BE49-F238E27FC236}">
                  <a16:creationId xmlns:a16="http://schemas.microsoft.com/office/drawing/2014/main" id="{23328CA4-841D-4CC3-975C-48A598EC3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31" name="Isosceles Triangle 2330">
              <a:extLst>
                <a:ext uri="{FF2B5EF4-FFF2-40B4-BE49-F238E27FC236}">
                  <a16:creationId xmlns:a16="http://schemas.microsoft.com/office/drawing/2014/main" id="{C9C2DF9A-E845-45FB-AB63-5873CFBA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32" name="Rectangle 2331">
              <a:extLst>
                <a:ext uri="{FF2B5EF4-FFF2-40B4-BE49-F238E27FC236}">
                  <a16:creationId xmlns:a16="http://schemas.microsoft.com/office/drawing/2014/main" id="{79AA02BC-DB57-4276-B40A-90FC4E48A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334" name="Rectangle 2333">
            <a:extLst>
              <a:ext uri="{FF2B5EF4-FFF2-40B4-BE49-F238E27FC236}">
                <a16:creationId xmlns:a16="http://schemas.microsoft.com/office/drawing/2014/main" id="{78E826A1-B5D9-42FE-80FC-8C0F48AA3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6" name="Group 2335">
            <a:extLst>
              <a:ext uri="{FF2B5EF4-FFF2-40B4-BE49-F238E27FC236}">
                <a16:creationId xmlns:a16="http://schemas.microsoft.com/office/drawing/2014/main" id="{AB58DEA5-15E4-4494-801D-2EB7F0F5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337" name="Freeform 5">
              <a:extLst>
                <a:ext uri="{FF2B5EF4-FFF2-40B4-BE49-F238E27FC236}">
                  <a16:creationId xmlns:a16="http://schemas.microsoft.com/office/drawing/2014/main" id="{BCD5FCFA-43B5-4D67-91C3-9498CD3BA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8" name="Freeform 6">
              <a:extLst>
                <a:ext uri="{FF2B5EF4-FFF2-40B4-BE49-F238E27FC236}">
                  <a16:creationId xmlns:a16="http://schemas.microsoft.com/office/drawing/2014/main" id="{9CB3CF32-3381-43BB-BAB8-552CBBC75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9" name="Freeform 7">
              <a:extLst>
                <a:ext uri="{FF2B5EF4-FFF2-40B4-BE49-F238E27FC236}">
                  <a16:creationId xmlns:a16="http://schemas.microsoft.com/office/drawing/2014/main" id="{F3C3F391-9332-4F10-8393-EC46300D4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0" name="Freeform 8">
              <a:extLst>
                <a:ext uri="{FF2B5EF4-FFF2-40B4-BE49-F238E27FC236}">
                  <a16:creationId xmlns:a16="http://schemas.microsoft.com/office/drawing/2014/main" id="{AB84DA67-3B21-483B-8382-405D64716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1" name="Freeform 9">
              <a:extLst>
                <a:ext uri="{FF2B5EF4-FFF2-40B4-BE49-F238E27FC236}">
                  <a16:creationId xmlns:a16="http://schemas.microsoft.com/office/drawing/2014/main" id="{BE3712AE-B7E3-476F-AEA1-7381904AF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2" name="Freeform 10">
              <a:extLst>
                <a:ext uri="{FF2B5EF4-FFF2-40B4-BE49-F238E27FC236}">
                  <a16:creationId xmlns:a16="http://schemas.microsoft.com/office/drawing/2014/main" id="{67F5AB3A-6147-472B-88A1-B23BDEA7E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3" name="Freeform 11">
              <a:extLst>
                <a:ext uri="{FF2B5EF4-FFF2-40B4-BE49-F238E27FC236}">
                  <a16:creationId xmlns:a16="http://schemas.microsoft.com/office/drawing/2014/main" id="{9D71156C-715C-4953-8692-2CC4935D5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4" name="Freeform 12">
              <a:extLst>
                <a:ext uri="{FF2B5EF4-FFF2-40B4-BE49-F238E27FC236}">
                  <a16:creationId xmlns:a16="http://schemas.microsoft.com/office/drawing/2014/main" id="{06C21CFC-F9BA-4867-ADE0-D0450FC57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" name="Freeform 13">
              <a:extLst>
                <a:ext uri="{FF2B5EF4-FFF2-40B4-BE49-F238E27FC236}">
                  <a16:creationId xmlns:a16="http://schemas.microsoft.com/office/drawing/2014/main" id="{501206D4-C7F0-44A8-AF63-D9BF6F880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6" name="Freeform 14">
              <a:extLst>
                <a:ext uri="{FF2B5EF4-FFF2-40B4-BE49-F238E27FC236}">
                  <a16:creationId xmlns:a16="http://schemas.microsoft.com/office/drawing/2014/main" id="{C36145A6-2743-4C33-B63B-D7E30E2F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7" name="Freeform 15">
              <a:extLst>
                <a:ext uri="{FF2B5EF4-FFF2-40B4-BE49-F238E27FC236}">
                  <a16:creationId xmlns:a16="http://schemas.microsoft.com/office/drawing/2014/main" id="{33E70A18-4FC8-497C-A96F-BF8406269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8" name="Freeform 16">
              <a:extLst>
                <a:ext uri="{FF2B5EF4-FFF2-40B4-BE49-F238E27FC236}">
                  <a16:creationId xmlns:a16="http://schemas.microsoft.com/office/drawing/2014/main" id="{EC5E54BF-6ECD-4C4E-981F-27FDFA8A8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9" name="Freeform 17">
              <a:extLst>
                <a:ext uri="{FF2B5EF4-FFF2-40B4-BE49-F238E27FC236}">
                  <a16:creationId xmlns:a16="http://schemas.microsoft.com/office/drawing/2014/main" id="{DE3C4A23-AAE2-4C0B-A347-284CA830F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0" name="Freeform 18">
              <a:extLst>
                <a:ext uri="{FF2B5EF4-FFF2-40B4-BE49-F238E27FC236}">
                  <a16:creationId xmlns:a16="http://schemas.microsoft.com/office/drawing/2014/main" id="{91964F5A-92C5-461E-9AC5-E3872C6C9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1" name="Freeform 19">
              <a:extLst>
                <a:ext uri="{FF2B5EF4-FFF2-40B4-BE49-F238E27FC236}">
                  <a16:creationId xmlns:a16="http://schemas.microsoft.com/office/drawing/2014/main" id="{C5DDAAD4-2942-4922-B3AC-8A97CD9A1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2" name="Freeform 20">
              <a:extLst>
                <a:ext uri="{FF2B5EF4-FFF2-40B4-BE49-F238E27FC236}">
                  <a16:creationId xmlns:a16="http://schemas.microsoft.com/office/drawing/2014/main" id="{5A949755-9B74-4AE3-B706-79F48B8FD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3" name="Freeform 21">
              <a:extLst>
                <a:ext uri="{FF2B5EF4-FFF2-40B4-BE49-F238E27FC236}">
                  <a16:creationId xmlns:a16="http://schemas.microsoft.com/office/drawing/2014/main" id="{11C745CB-E804-4038-8D07-511F8DF5F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4" name="Freeform 22">
              <a:extLst>
                <a:ext uri="{FF2B5EF4-FFF2-40B4-BE49-F238E27FC236}">
                  <a16:creationId xmlns:a16="http://schemas.microsoft.com/office/drawing/2014/main" id="{C0DC94D3-C297-4266-8446-56E3ECEE5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" name="Freeform 23">
              <a:extLst>
                <a:ext uri="{FF2B5EF4-FFF2-40B4-BE49-F238E27FC236}">
                  <a16:creationId xmlns:a16="http://schemas.microsoft.com/office/drawing/2014/main" id="{4F50F396-96FC-41BE-B35D-AD6D37D37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2357" name="Rectangle 2356">
            <a:extLst>
              <a:ext uri="{FF2B5EF4-FFF2-40B4-BE49-F238E27FC236}">
                <a16:creationId xmlns:a16="http://schemas.microsoft.com/office/drawing/2014/main" id="{2C3C2A81-27C3-45B0-B6ED-A03BFDBD6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420442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IMG_20220503_102424">
            <a:extLst>
              <a:ext uri="{FF2B5EF4-FFF2-40B4-BE49-F238E27FC236}">
                <a16:creationId xmlns:a16="http://schemas.microsoft.com/office/drawing/2014/main" id="{F1F0AFCA-013E-4B2D-8FDA-A2A7CF5C5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393" y="90323"/>
            <a:ext cx="2449701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tka20220425_172738">
            <a:extLst>
              <a:ext uri="{FF2B5EF4-FFF2-40B4-BE49-F238E27FC236}">
                <a16:creationId xmlns:a16="http://schemas.microsoft.com/office/drawing/2014/main" id="{2E28C836-3781-4EE8-8818-8BB88C8F0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6762" y="105021"/>
            <a:ext cx="2449633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_20220503_153440">
            <a:extLst>
              <a:ext uri="{FF2B5EF4-FFF2-40B4-BE49-F238E27FC236}">
                <a16:creationId xmlns:a16="http://schemas.microsoft.com/office/drawing/2014/main" id="{4B84E13E-C073-48C8-989B-1D70BC999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8436" y="93734"/>
            <a:ext cx="2498111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_20220429_114519-2">
            <a:extLst>
              <a:ext uri="{FF2B5EF4-FFF2-40B4-BE49-F238E27FC236}">
                <a16:creationId xmlns:a16="http://schemas.microsoft.com/office/drawing/2014/main" id="{2A4A68C7-049A-43A4-87B3-8A41825D0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6468" y="90323"/>
            <a:ext cx="2449733" cy="403068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9" name="Group 2358">
            <a:extLst>
              <a:ext uri="{FF2B5EF4-FFF2-40B4-BE49-F238E27FC236}">
                <a16:creationId xmlns:a16="http://schemas.microsoft.com/office/drawing/2014/main" id="{BC62E68F-9142-4E05-AB0E-E534CE58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360" name="Isosceles Triangle 39">
              <a:extLst>
                <a:ext uri="{FF2B5EF4-FFF2-40B4-BE49-F238E27FC236}">
                  <a16:creationId xmlns:a16="http://schemas.microsoft.com/office/drawing/2014/main" id="{3C802DC3-CD09-4D6D-83DF-A3C0D8AF8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" name="Rectangle 2360">
              <a:extLst>
                <a:ext uri="{FF2B5EF4-FFF2-40B4-BE49-F238E27FC236}">
                  <a16:creationId xmlns:a16="http://schemas.microsoft.com/office/drawing/2014/main" id="{D0D793E7-05C8-49C9-A1A9-2E0FFB298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286F46F-0906-408D-8D27-9173609C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400746"/>
            <a:ext cx="8833655" cy="1011167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/>
              <a:t>Hyrkánské</a:t>
            </a:r>
            <a:r>
              <a:rPr lang="en-US" sz="3200" dirty="0"/>
              <a:t> </a:t>
            </a:r>
            <a:r>
              <a:rPr lang="en-US" sz="3200" dirty="0" err="1"/>
              <a:t>lesy</a:t>
            </a:r>
            <a:r>
              <a:rPr lang="en-US" sz="3200" dirty="0"/>
              <a:t> a </a:t>
            </a:r>
            <a:r>
              <a:rPr lang="en-US" sz="3200" dirty="0" err="1"/>
              <a:t>čajovníkové</a:t>
            </a:r>
            <a:r>
              <a:rPr lang="en-US" sz="3200" dirty="0"/>
              <a:t> </a:t>
            </a:r>
            <a:r>
              <a:rPr lang="en-US" sz="3200" dirty="0" err="1"/>
              <a:t>plantáže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polopouště</a:t>
            </a:r>
            <a:r>
              <a:rPr lang="en-US" sz="3200" dirty="0"/>
              <a:t> a </a:t>
            </a:r>
            <a:r>
              <a:rPr lang="en-US" sz="3200" dirty="0" err="1"/>
              <a:t>pouště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070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5" name="Rectangle 3114">
            <a:extLst>
              <a:ext uri="{FF2B5EF4-FFF2-40B4-BE49-F238E27FC236}">
                <a16:creationId xmlns:a16="http://schemas.microsoft.com/office/drawing/2014/main" id="{A2027178-7D50-45EC-B6F1-B308D927D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7" name="Group 3116">
            <a:extLst>
              <a:ext uri="{FF2B5EF4-FFF2-40B4-BE49-F238E27FC236}">
                <a16:creationId xmlns:a16="http://schemas.microsoft.com/office/drawing/2014/main" id="{FBFB0784-3787-467E-A6EE-25169A9E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118" name="Freeform 5">
              <a:extLst>
                <a:ext uri="{FF2B5EF4-FFF2-40B4-BE49-F238E27FC236}">
                  <a16:creationId xmlns:a16="http://schemas.microsoft.com/office/drawing/2014/main" id="{6EFDEEA2-9104-45E6-AF84-02D4F2AF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6">
              <a:extLst>
                <a:ext uri="{FF2B5EF4-FFF2-40B4-BE49-F238E27FC236}">
                  <a16:creationId xmlns:a16="http://schemas.microsoft.com/office/drawing/2014/main" id="{6F06355B-DEC0-45C2-89B2-1A247E3B8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7">
              <a:extLst>
                <a:ext uri="{FF2B5EF4-FFF2-40B4-BE49-F238E27FC236}">
                  <a16:creationId xmlns:a16="http://schemas.microsoft.com/office/drawing/2014/main" id="{569C34B8-F819-4420-B1A9-64D1B5B4B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8">
              <a:extLst>
                <a:ext uri="{FF2B5EF4-FFF2-40B4-BE49-F238E27FC236}">
                  <a16:creationId xmlns:a16="http://schemas.microsoft.com/office/drawing/2014/main" id="{A5F616BE-1406-4447-A183-8EE3C7BD2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9">
              <a:extLst>
                <a:ext uri="{FF2B5EF4-FFF2-40B4-BE49-F238E27FC236}">
                  <a16:creationId xmlns:a16="http://schemas.microsoft.com/office/drawing/2014/main" id="{2A37FA47-1FC3-4334-AC18-5B6ED741A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10">
              <a:extLst>
                <a:ext uri="{FF2B5EF4-FFF2-40B4-BE49-F238E27FC236}">
                  <a16:creationId xmlns:a16="http://schemas.microsoft.com/office/drawing/2014/main" id="{7B04A83D-947D-46A6-8469-7BE0DF3D9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11">
              <a:extLst>
                <a:ext uri="{FF2B5EF4-FFF2-40B4-BE49-F238E27FC236}">
                  <a16:creationId xmlns:a16="http://schemas.microsoft.com/office/drawing/2014/main" id="{906C381D-DFD2-47A1-AA8D-815909213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12">
              <a:extLst>
                <a:ext uri="{FF2B5EF4-FFF2-40B4-BE49-F238E27FC236}">
                  <a16:creationId xmlns:a16="http://schemas.microsoft.com/office/drawing/2014/main" id="{A1433A25-4155-4825-B971-1D074BD07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13">
              <a:extLst>
                <a:ext uri="{FF2B5EF4-FFF2-40B4-BE49-F238E27FC236}">
                  <a16:creationId xmlns:a16="http://schemas.microsoft.com/office/drawing/2014/main" id="{E01A32C9-289C-421C-B41D-016905655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14">
              <a:extLst>
                <a:ext uri="{FF2B5EF4-FFF2-40B4-BE49-F238E27FC236}">
                  <a16:creationId xmlns:a16="http://schemas.microsoft.com/office/drawing/2014/main" id="{53463A9E-88CC-4811-BB2D-5778FA9C0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15">
              <a:extLst>
                <a:ext uri="{FF2B5EF4-FFF2-40B4-BE49-F238E27FC236}">
                  <a16:creationId xmlns:a16="http://schemas.microsoft.com/office/drawing/2014/main" id="{7F4D8BF6-631F-4175-9011-8D40AC236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16">
              <a:extLst>
                <a:ext uri="{FF2B5EF4-FFF2-40B4-BE49-F238E27FC236}">
                  <a16:creationId xmlns:a16="http://schemas.microsoft.com/office/drawing/2014/main" id="{EAE207AB-C806-428E-93DC-6B56AFA94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17">
              <a:extLst>
                <a:ext uri="{FF2B5EF4-FFF2-40B4-BE49-F238E27FC236}">
                  <a16:creationId xmlns:a16="http://schemas.microsoft.com/office/drawing/2014/main" id="{32DD6688-FAE4-4C88-A2D2-06E78EEC7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18">
              <a:extLst>
                <a:ext uri="{FF2B5EF4-FFF2-40B4-BE49-F238E27FC236}">
                  <a16:creationId xmlns:a16="http://schemas.microsoft.com/office/drawing/2014/main" id="{38F11FA6-F020-4212-9F82-3FD3620F8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19">
              <a:extLst>
                <a:ext uri="{FF2B5EF4-FFF2-40B4-BE49-F238E27FC236}">
                  <a16:creationId xmlns:a16="http://schemas.microsoft.com/office/drawing/2014/main" id="{40C14816-DF20-412B-950D-FE7633961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20">
              <a:extLst>
                <a:ext uri="{FF2B5EF4-FFF2-40B4-BE49-F238E27FC236}">
                  <a16:creationId xmlns:a16="http://schemas.microsoft.com/office/drawing/2014/main" id="{0AC1E853-8099-443B-A67A-1E376A20B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21">
              <a:extLst>
                <a:ext uri="{FF2B5EF4-FFF2-40B4-BE49-F238E27FC236}">
                  <a16:creationId xmlns:a16="http://schemas.microsoft.com/office/drawing/2014/main" id="{028938CB-121E-4406-B8F9-BC7FF1B43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22">
              <a:extLst>
                <a:ext uri="{FF2B5EF4-FFF2-40B4-BE49-F238E27FC236}">
                  <a16:creationId xmlns:a16="http://schemas.microsoft.com/office/drawing/2014/main" id="{5ED914C0-4CD8-4F58-87E0-5D5F15CC8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23">
              <a:extLst>
                <a:ext uri="{FF2B5EF4-FFF2-40B4-BE49-F238E27FC236}">
                  <a16:creationId xmlns:a16="http://schemas.microsoft.com/office/drawing/2014/main" id="{6D40C2DC-80E0-4AD7-87E2-18591B0AE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24">
              <a:extLst>
                <a:ext uri="{FF2B5EF4-FFF2-40B4-BE49-F238E27FC236}">
                  <a16:creationId xmlns:a16="http://schemas.microsoft.com/office/drawing/2014/main" id="{C037FE17-4C37-4F17-9CB2-07E73D211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25">
              <a:extLst>
                <a:ext uri="{FF2B5EF4-FFF2-40B4-BE49-F238E27FC236}">
                  <a16:creationId xmlns:a16="http://schemas.microsoft.com/office/drawing/2014/main" id="{89DA310C-435C-4F9B-B5A8-AD646724A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40" name="Group 3139">
            <a:extLst>
              <a:ext uri="{FF2B5EF4-FFF2-40B4-BE49-F238E27FC236}">
                <a16:creationId xmlns:a16="http://schemas.microsoft.com/office/drawing/2014/main" id="{EB198604-08D7-456B-AE20-46A30AD51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141" name="Rectangle 3140">
              <a:extLst>
                <a:ext uri="{FF2B5EF4-FFF2-40B4-BE49-F238E27FC236}">
                  <a16:creationId xmlns:a16="http://schemas.microsoft.com/office/drawing/2014/main" id="{3F1BE5B2-B6C9-4994-8846-E4B4DA3E4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2" name="Isosceles Triangle 22">
              <a:extLst>
                <a:ext uri="{FF2B5EF4-FFF2-40B4-BE49-F238E27FC236}">
                  <a16:creationId xmlns:a16="http://schemas.microsoft.com/office/drawing/2014/main" id="{5157B8F2-712A-40CD-937A-F89CFA9F6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3" name="Rectangle 3142">
              <a:extLst>
                <a:ext uri="{FF2B5EF4-FFF2-40B4-BE49-F238E27FC236}">
                  <a16:creationId xmlns:a16="http://schemas.microsoft.com/office/drawing/2014/main" id="{ED7B0AD3-0B85-4F09-91AF-61749A015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6461749-77F6-47D7-B4E0-CE9B93D2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cs-CZ" dirty="0"/>
              <a:t>Kontrast náboženský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3B5B193-BE69-4029-A391-1AB994F54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5183" y="927755"/>
            <a:ext cx="3059586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38BD5AF-6769-4625-B69C-3D4E06A33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141914" y="927756"/>
            <a:ext cx="3059586" cy="2977469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F17930B-13D1-9BB0-E8C6-724449659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106788"/>
              </p:ext>
            </p:extLst>
          </p:nvPr>
        </p:nvGraphicFramePr>
        <p:xfrm>
          <a:off x="5118447" y="4267830"/>
          <a:ext cx="6281873" cy="178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518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79" name="Rectangle 4378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81" name="Group 4380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82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" name="Rectangle 4403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2A92B5B-BC5F-44E3-AC93-A8D9A06EE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0167" y="10"/>
            <a:ext cx="4641833" cy="34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8" name="Rectangle 4407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88981B-44D8-4227-BADD-1DAEFBE5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Autofit/>
          </a:bodyPr>
          <a:lstStyle/>
          <a:p>
            <a:r>
              <a:rPr lang="cs-CZ" sz="6000" b="1" dirty="0"/>
              <a:t>ALE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4F9E69-08E9-4000-8E04-3CCBEC4C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FFFE"/>
                </a:solidFill>
              </a:rPr>
              <a:t>Také je </a:t>
            </a:r>
            <a:r>
              <a:rPr lang="cs-CZ" sz="2800" b="1" dirty="0">
                <a:solidFill>
                  <a:srgbClr val="FFFFFE"/>
                </a:solidFill>
              </a:rPr>
              <a:t>muslimská</a:t>
            </a:r>
            <a:r>
              <a:rPr lang="cs-CZ" sz="2800" dirty="0">
                <a:solidFill>
                  <a:srgbClr val="FFFFFE"/>
                </a:solidFill>
              </a:rPr>
              <a:t> </a:t>
            </a:r>
          </a:p>
          <a:p>
            <a:pPr lvl="1"/>
            <a:r>
              <a:rPr lang="cs-CZ" sz="2800" dirty="0">
                <a:solidFill>
                  <a:srgbClr val="FFFFFE"/>
                </a:solidFill>
              </a:rPr>
              <a:t>Gruzie</a:t>
            </a:r>
          </a:p>
          <a:p>
            <a:pPr lvl="1"/>
            <a:r>
              <a:rPr lang="cs-CZ" sz="2800" dirty="0">
                <a:solidFill>
                  <a:srgbClr val="FFFFFE"/>
                </a:solidFill>
              </a:rPr>
              <a:t>Arménie</a:t>
            </a:r>
          </a:p>
          <a:p>
            <a:r>
              <a:rPr lang="cs-CZ" sz="2800" dirty="0">
                <a:solidFill>
                  <a:srgbClr val="FFFFFE"/>
                </a:solidFill>
              </a:rPr>
              <a:t>Nebo </a:t>
            </a:r>
            <a:r>
              <a:rPr lang="cs-CZ" sz="2800" b="1" dirty="0">
                <a:solidFill>
                  <a:srgbClr val="FFFFFE"/>
                </a:solidFill>
              </a:rPr>
              <a:t>křesťanský</a:t>
            </a:r>
          </a:p>
          <a:p>
            <a:pPr lvl="1"/>
            <a:r>
              <a:rPr lang="cs-CZ" sz="2800" dirty="0">
                <a:solidFill>
                  <a:srgbClr val="FFFFFE"/>
                </a:solidFill>
              </a:rPr>
              <a:t>Ázerbájdžán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8E7A99-A4AE-4AFE-9BA5-C8FC96442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9862" y="3428999"/>
            <a:ext cx="4641833" cy="3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8243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0</TotalTime>
  <Words>538</Words>
  <Application>Microsoft Office PowerPoint</Application>
  <PresentationFormat>Širokoúhlá obrazovka</PresentationFormat>
  <Paragraphs>59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Google Sans</vt:lpstr>
      <vt:lpstr>Arial</vt:lpstr>
      <vt:lpstr>Calibri Light</vt:lpstr>
      <vt:lpstr>Rockwell</vt:lpstr>
      <vt:lpstr>Verdana</vt:lpstr>
      <vt:lpstr>Wingdings</vt:lpstr>
      <vt:lpstr>Atlas</vt:lpstr>
      <vt:lpstr>Kavkaz plný kontrastů</vt:lpstr>
      <vt:lpstr>Praha–Jerevan 2600 km</vt:lpstr>
      <vt:lpstr>Prezentace aplikace PowerPoint</vt:lpstr>
      <vt:lpstr>Pěšky do Arménie cca 4500 km</vt:lpstr>
      <vt:lpstr>Kontrast geografický a klimatický</vt:lpstr>
      <vt:lpstr>Ázerbájdžán: kolem 10 podnebných pásem</vt:lpstr>
      <vt:lpstr>Hyrkánské lesy a čajovníkové plantáže  i polopouště a pouště</vt:lpstr>
      <vt:lpstr>Kontrast náboženský</vt:lpstr>
      <vt:lpstr>ALE</vt:lpstr>
      <vt:lpstr>Muslimská Arménie: Modrá mešita v Jerevanu</vt:lpstr>
      <vt:lpstr>Muslimská Arménie: Meschetští Turci</vt:lpstr>
      <vt:lpstr>Křesťanský Ázerbájdžán: Ivanovka</vt:lpstr>
      <vt:lpstr>Křesťanský Ázerbájdžán</vt:lpstr>
      <vt:lpstr>Křesťanský Ázerbájdžán</vt:lpstr>
      <vt:lpstr>Křesťanský Ázerbájdžán:  Ivanovka molokané baptisti </vt:lpstr>
      <vt:lpstr>Židovský Ázerbájdžán Rudá Sloboda</vt:lpstr>
      <vt:lpstr>Kontrast země:  Přívětiví lidé i strašlivé násilí</vt:lpstr>
      <vt:lpstr>Kontrast země:  Přívětiví lidé i strašlivé násilí</vt:lpstr>
      <vt:lpstr>Kontrast země:  Přívětiví lidé i strašlivé násilí</vt:lpstr>
      <vt:lpstr>Jídlo a pití Arménie</vt:lpstr>
      <vt:lpstr>Jídlo a pití Arménie</vt:lpstr>
      <vt:lpstr>Jídlo a pití Arménie</vt:lpstr>
      <vt:lpstr>Jídlo a pití Gruzie</vt:lpstr>
      <vt:lpstr>Jídlo a pití Ázerbájdžán</vt:lpstr>
      <vt:lpstr>Jídlo a pití Ázerbájdžán</vt:lpstr>
      <vt:lpstr>Co navštívit v Arménii?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Arménie blízká i vzdálená</dc:title>
  <dc:creator>Kokaisl Petr</dc:creator>
  <cp:lastModifiedBy>Kokaisl Petr</cp:lastModifiedBy>
  <cp:revision>9</cp:revision>
  <dcterms:created xsi:type="dcterms:W3CDTF">2022-10-04T09:48:38Z</dcterms:created>
  <dcterms:modified xsi:type="dcterms:W3CDTF">2026-03-12T17:09:10Z</dcterms:modified>
</cp:coreProperties>
</file>