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5"/>
  </p:notesMasterIdLst>
  <p:sldIdLst>
    <p:sldId id="256" r:id="rId2"/>
    <p:sldId id="315" r:id="rId3"/>
    <p:sldId id="313" r:id="rId4"/>
    <p:sldId id="322" r:id="rId5"/>
    <p:sldId id="316" r:id="rId6"/>
    <p:sldId id="319" r:id="rId7"/>
    <p:sldId id="317" r:id="rId8"/>
    <p:sldId id="323" r:id="rId9"/>
    <p:sldId id="321" r:id="rId10"/>
    <p:sldId id="320" r:id="rId11"/>
    <p:sldId id="314" r:id="rId12"/>
    <p:sldId id="312" r:id="rId13"/>
    <p:sldId id="318" r:id="rId14"/>
  </p:sldIdLst>
  <p:sldSz cx="9144000" cy="5143500" type="screen16x9"/>
  <p:notesSz cx="6858000" cy="9144000"/>
  <p:embeddedFontLst>
    <p:embeddedFont>
      <p:font typeface="Baguet Script" panose="00000500000000000000" pitchFamily="2" charset="0"/>
      <p:regular r:id="rId16"/>
    </p:embeddedFont>
    <p:embeddedFont>
      <p:font typeface="DM Sans" pitchFamily="2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EAFB02-9270-7E41-9F05-325D9C699079}" v="78" dt="2026-03-06T10:32:33.464"/>
    <p1510:client id="{44D8E856-06E1-9DA9-10C3-73D94F1E6D59}" v="522" dt="2026-03-05T11:06:40.439"/>
    <p1510:client id="{8BB0CEC8-1B5E-104E-9C60-13DB88F9AEF9}" v="875" dt="2026-03-05T10:51:04.912"/>
    <p1510:client id="{BABA61C7-74F4-0F28-B6A1-BD96E6DF5080}" v="378" dt="2026-03-06T10:14:54.307"/>
    <p1510:client id="{DBB042F8-A696-2DE5-06EB-0800BA143603}" v="28" dt="2026-03-06T10:45:04.075"/>
    <p1510:client id="{EAF2157F-AB64-F871-EDA0-FE5F0D204AD1}" v="31" dt="2026-03-06T08:07:09.746"/>
  </p1510:revLst>
</p1510:revInfo>
</file>

<file path=ppt/tableStyles.xml><?xml version="1.0" encoding="utf-8"?>
<a:tblStyleLst xmlns:a="http://schemas.openxmlformats.org/drawingml/2006/main" def="{DBA942D3-7F0C-4462-AED2-EEB987BDCB6C}">
  <a:tblStyle styleId="{DBA942D3-7F0C-4462-AED2-EEB987BDCB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B487F3D-32FC-4AAE-A483-1D6E7A7E305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>
          <a:extLst>
            <a:ext uri="{FF2B5EF4-FFF2-40B4-BE49-F238E27FC236}">
              <a16:creationId xmlns:a16="http://schemas.microsoft.com/office/drawing/2014/main" id="{E0DA0A5C-C2CB-3C45-8E1F-C277795BD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4dfce81f19_0_45:notes">
            <a:extLst>
              <a:ext uri="{FF2B5EF4-FFF2-40B4-BE49-F238E27FC236}">
                <a16:creationId xmlns:a16="http://schemas.microsoft.com/office/drawing/2014/main" id="{2E9F493D-25A0-84D0-BAD4-74683B2B41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4dfce81f19_0_45:notes">
            <a:extLst>
              <a:ext uri="{FF2B5EF4-FFF2-40B4-BE49-F238E27FC236}">
                <a16:creationId xmlns:a16="http://schemas.microsoft.com/office/drawing/2014/main" id="{A12273C3-CF7E-0E92-96E7-B938EBC9AB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710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>
          <a:extLst>
            <a:ext uri="{FF2B5EF4-FFF2-40B4-BE49-F238E27FC236}">
              <a16:creationId xmlns:a16="http://schemas.microsoft.com/office/drawing/2014/main" id="{F5E02481-98F2-FC51-B926-9DD7B9C12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75f372d663_0_89:notes">
            <a:extLst>
              <a:ext uri="{FF2B5EF4-FFF2-40B4-BE49-F238E27FC236}">
                <a16:creationId xmlns:a16="http://schemas.microsoft.com/office/drawing/2014/main" id="{9F100BE7-CF0E-FC11-81F4-CAC5F70615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275f372d663_0_89:notes">
            <a:extLst>
              <a:ext uri="{FF2B5EF4-FFF2-40B4-BE49-F238E27FC236}">
                <a16:creationId xmlns:a16="http://schemas.microsoft.com/office/drawing/2014/main" id="{AD440FE7-ECE5-DA41-F4C2-9481D7EB00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7031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>
          <a:extLst>
            <a:ext uri="{FF2B5EF4-FFF2-40B4-BE49-F238E27FC236}">
              <a16:creationId xmlns:a16="http://schemas.microsoft.com/office/drawing/2014/main" id="{EAEBBE03-3E81-944E-A883-E3ED0C580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75f372d663_0_89:notes">
            <a:extLst>
              <a:ext uri="{FF2B5EF4-FFF2-40B4-BE49-F238E27FC236}">
                <a16:creationId xmlns:a16="http://schemas.microsoft.com/office/drawing/2014/main" id="{F12FDB24-4514-E18A-3639-AA6646D14F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275f372d663_0_89:notes">
            <a:extLst>
              <a:ext uri="{FF2B5EF4-FFF2-40B4-BE49-F238E27FC236}">
                <a16:creationId xmlns:a16="http://schemas.microsoft.com/office/drawing/2014/main" id="{29BC6B96-887F-F149-406E-269344334C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816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>
          <a:extLst>
            <a:ext uri="{FF2B5EF4-FFF2-40B4-BE49-F238E27FC236}">
              <a16:creationId xmlns:a16="http://schemas.microsoft.com/office/drawing/2014/main" id="{80D1BA5A-6490-A229-B1D4-3CCB129BC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75f372d663_0_89:notes">
            <a:extLst>
              <a:ext uri="{FF2B5EF4-FFF2-40B4-BE49-F238E27FC236}">
                <a16:creationId xmlns:a16="http://schemas.microsoft.com/office/drawing/2014/main" id="{4DCA72D6-8CE9-730C-85A5-18BE43F1A9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275f372d663_0_89:notes">
            <a:extLst>
              <a:ext uri="{FF2B5EF4-FFF2-40B4-BE49-F238E27FC236}">
                <a16:creationId xmlns:a16="http://schemas.microsoft.com/office/drawing/2014/main" id="{A38156F0-8DB5-D7D9-6457-F47185B91A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7894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>
          <a:extLst>
            <a:ext uri="{FF2B5EF4-FFF2-40B4-BE49-F238E27FC236}">
              <a16:creationId xmlns:a16="http://schemas.microsoft.com/office/drawing/2014/main" id="{291391EC-226C-E772-FE58-63CB0023A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75f372d663_0_89:notes">
            <a:extLst>
              <a:ext uri="{FF2B5EF4-FFF2-40B4-BE49-F238E27FC236}">
                <a16:creationId xmlns:a16="http://schemas.microsoft.com/office/drawing/2014/main" id="{A0271D69-7D0E-2486-0F17-609F398469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275f372d663_0_89:notes">
            <a:extLst>
              <a:ext uri="{FF2B5EF4-FFF2-40B4-BE49-F238E27FC236}">
                <a16:creationId xmlns:a16="http://schemas.microsoft.com/office/drawing/2014/main" id="{72DF2104-CE43-C99D-A403-C0D2957943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6278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>
          <a:extLst>
            <a:ext uri="{FF2B5EF4-FFF2-40B4-BE49-F238E27FC236}">
              <a16:creationId xmlns:a16="http://schemas.microsoft.com/office/drawing/2014/main" id="{AC6BFD20-2106-D5D7-A411-2D2FFB4BF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75f372d663_0_89:notes">
            <a:extLst>
              <a:ext uri="{FF2B5EF4-FFF2-40B4-BE49-F238E27FC236}">
                <a16:creationId xmlns:a16="http://schemas.microsoft.com/office/drawing/2014/main" id="{38610B70-6268-5111-1972-F9E6F18B75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275f372d663_0_89:notes">
            <a:extLst>
              <a:ext uri="{FF2B5EF4-FFF2-40B4-BE49-F238E27FC236}">
                <a16:creationId xmlns:a16="http://schemas.microsoft.com/office/drawing/2014/main" id="{2C9A75BF-6E39-949C-04E6-382C901271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505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>
          <a:extLst>
            <a:ext uri="{FF2B5EF4-FFF2-40B4-BE49-F238E27FC236}">
              <a16:creationId xmlns:a16="http://schemas.microsoft.com/office/drawing/2014/main" id="{DF54FBE7-9359-771C-8CDD-02D8E6205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75f372d663_0_89:notes">
            <a:extLst>
              <a:ext uri="{FF2B5EF4-FFF2-40B4-BE49-F238E27FC236}">
                <a16:creationId xmlns:a16="http://schemas.microsoft.com/office/drawing/2014/main" id="{8D82C270-E7D5-6719-A4D9-283C98707C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275f372d663_0_89:notes">
            <a:extLst>
              <a:ext uri="{FF2B5EF4-FFF2-40B4-BE49-F238E27FC236}">
                <a16:creationId xmlns:a16="http://schemas.microsoft.com/office/drawing/2014/main" id="{44002B0A-2E17-B800-B9BC-07069ADC89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0656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>
          <a:extLst>
            <a:ext uri="{FF2B5EF4-FFF2-40B4-BE49-F238E27FC236}">
              <a16:creationId xmlns:a16="http://schemas.microsoft.com/office/drawing/2014/main" id="{6A6EDE12-CC5B-A979-F247-3FC3D3EB8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75f372d663_0_89:notes">
            <a:extLst>
              <a:ext uri="{FF2B5EF4-FFF2-40B4-BE49-F238E27FC236}">
                <a16:creationId xmlns:a16="http://schemas.microsoft.com/office/drawing/2014/main" id="{484A0FFC-4F90-3EA4-445C-DC00C6BCDB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275f372d663_0_89:notes">
            <a:extLst>
              <a:ext uri="{FF2B5EF4-FFF2-40B4-BE49-F238E27FC236}">
                <a16:creationId xmlns:a16="http://schemas.microsoft.com/office/drawing/2014/main" id="{6D6A7AB6-016B-0F8F-17D8-CCB66026B0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4111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>
          <a:extLst>
            <a:ext uri="{FF2B5EF4-FFF2-40B4-BE49-F238E27FC236}">
              <a16:creationId xmlns:a16="http://schemas.microsoft.com/office/drawing/2014/main" id="{A866ACDF-3724-C811-896C-E7B244AB4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75f372d663_0_89:notes">
            <a:extLst>
              <a:ext uri="{FF2B5EF4-FFF2-40B4-BE49-F238E27FC236}">
                <a16:creationId xmlns:a16="http://schemas.microsoft.com/office/drawing/2014/main" id="{E593FF44-2299-45A4-D8E1-9240F4FDED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275f372d663_0_89:notes">
            <a:extLst>
              <a:ext uri="{FF2B5EF4-FFF2-40B4-BE49-F238E27FC236}">
                <a16:creationId xmlns:a16="http://schemas.microsoft.com/office/drawing/2014/main" id="{656861BB-78FC-EC47-3872-6A4C261527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5472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>
          <a:extLst>
            <a:ext uri="{FF2B5EF4-FFF2-40B4-BE49-F238E27FC236}">
              <a16:creationId xmlns:a16="http://schemas.microsoft.com/office/drawing/2014/main" id="{9ECC98A3-956E-89A3-68CB-3EC7EC28B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75f372d663_0_89:notes">
            <a:extLst>
              <a:ext uri="{FF2B5EF4-FFF2-40B4-BE49-F238E27FC236}">
                <a16:creationId xmlns:a16="http://schemas.microsoft.com/office/drawing/2014/main" id="{56FB7C40-4435-1C58-FFDF-13AF527FED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275f372d663_0_89:notes">
            <a:extLst>
              <a:ext uri="{FF2B5EF4-FFF2-40B4-BE49-F238E27FC236}">
                <a16:creationId xmlns:a16="http://schemas.microsoft.com/office/drawing/2014/main" id="{F0E4A1C0-E521-93F0-91E7-DAF7822A1A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7475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452775" y="3414425"/>
            <a:ext cx="2611200" cy="2611200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919825" y="3414425"/>
            <a:ext cx="2611200" cy="2611200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12" name="Google Shape;12;p2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396950" y="2163400"/>
            <a:ext cx="6350100" cy="102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307675" y="3521575"/>
            <a:ext cx="4528800" cy="475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/>
          <p:nvPr/>
        </p:nvSpPr>
        <p:spPr>
          <a:xfrm rot="5400000">
            <a:off x="-1470650" y="1098658"/>
            <a:ext cx="2611500" cy="2611500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1"/>
          <p:cNvSpPr/>
          <p:nvPr/>
        </p:nvSpPr>
        <p:spPr>
          <a:xfrm rot="-5400000" flipH="1">
            <a:off x="8003150" y="1098658"/>
            <a:ext cx="2611500" cy="2611500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1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102" name="Google Shape;102;p11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1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1"/>
          <p:cNvSpPr txBox="1">
            <a:spLocks noGrp="1"/>
          </p:cNvSpPr>
          <p:nvPr>
            <p:ph type="title" hasCustomPrompt="1"/>
          </p:nvPr>
        </p:nvSpPr>
        <p:spPr>
          <a:xfrm>
            <a:off x="1678725" y="1390025"/>
            <a:ext cx="5786700" cy="1586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1"/>
          </p:nvPr>
        </p:nvSpPr>
        <p:spPr>
          <a:xfrm>
            <a:off x="1678725" y="3072225"/>
            <a:ext cx="57867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/>
          <p:nvPr/>
        </p:nvSpPr>
        <p:spPr>
          <a:xfrm rot="-6983784">
            <a:off x="8101663" y="-463239"/>
            <a:ext cx="2005493" cy="2005493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3"/>
          <p:cNvSpPr/>
          <p:nvPr/>
        </p:nvSpPr>
        <p:spPr>
          <a:xfrm rot="6983784" flipH="1">
            <a:off x="-1251237" y="2545936"/>
            <a:ext cx="2005493" cy="2005493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13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111" name="Google Shape;111;p13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13"/>
          <p:cNvGrpSpPr/>
          <p:nvPr/>
        </p:nvGrpSpPr>
        <p:grpSpPr>
          <a:xfrm>
            <a:off x="7217763" y="445265"/>
            <a:ext cx="1613384" cy="572715"/>
            <a:chOff x="3730663" y="4718450"/>
            <a:chExt cx="844350" cy="299725"/>
          </a:xfrm>
        </p:grpSpPr>
        <p:sp>
          <p:nvSpPr>
            <p:cNvPr id="114" name="Google Shape;114;p13"/>
            <p:cNvSpPr/>
            <p:nvPr/>
          </p:nvSpPr>
          <p:spPr>
            <a:xfrm>
              <a:off x="3730663" y="4718450"/>
              <a:ext cx="91950" cy="111950"/>
            </a:xfrm>
            <a:custGeom>
              <a:avLst/>
              <a:gdLst/>
              <a:ahLst/>
              <a:cxnLst/>
              <a:rect l="l" t="t" r="r" b="b"/>
              <a:pathLst>
                <a:path w="3678" h="4478" extrusionOk="0">
                  <a:moveTo>
                    <a:pt x="2999" y="1"/>
                  </a:moveTo>
                  <a:cubicBezTo>
                    <a:pt x="2959" y="41"/>
                    <a:pt x="2839" y="41"/>
                    <a:pt x="2799" y="81"/>
                  </a:cubicBezTo>
                  <a:cubicBezTo>
                    <a:pt x="2439" y="241"/>
                    <a:pt x="1999" y="480"/>
                    <a:pt x="1839" y="880"/>
                  </a:cubicBezTo>
                  <a:cubicBezTo>
                    <a:pt x="1839" y="1000"/>
                    <a:pt x="1760" y="1040"/>
                    <a:pt x="1760" y="1160"/>
                  </a:cubicBezTo>
                  <a:cubicBezTo>
                    <a:pt x="1509" y="981"/>
                    <a:pt x="1258" y="834"/>
                    <a:pt x="950" y="834"/>
                  </a:cubicBezTo>
                  <a:cubicBezTo>
                    <a:pt x="914" y="834"/>
                    <a:pt x="878" y="836"/>
                    <a:pt x="840" y="840"/>
                  </a:cubicBezTo>
                  <a:cubicBezTo>
                    <a:pt x="561" y="840"/>
                    <a:pt x="241" y="1000"/>
                    <a:pt x="1" y="1200"/>
                  </a:cubicBezTo>
                  <a:cubicBezTo>
                    <a:pt x="401" y="1240"/>
                    <a:pt x="680" y="1559"/>
                    <a:pt x="960" y="1879"/>
                  </a:cubicBezTo>
                  <a:cubicBezTo>
                    <a:pt x="1200" y="2199"/>
                    <a:pt x="1360" y="2559"/>
                    <a:pt x="1480" y="2878"/>
                  </a:cubicBezTo>
                  <a:cubicBezTo>
                    <a:pt x="1600" y="3198"/>
                    <a:pt x="1680" y="3518"/>
                    <a:pt x="1839" y="3838"/>
                  </a:cubicBezTo>
                  <a:cubicBezTo>
                    <a:pt x="1999" y="4157"/>
                    <a:pt x="2239" y="4397"/>
                    <a:pt x="2599" y="4477"/>
                  </a:cubicBezTo>
                  <a:cubicBezTo>
                    <a:pt x="3038" y="4357"/>
                    <a:pt x="3558" y="4077"/>
                    <a:pt x="3638" y="3638"/>
                  </a:cubicBezTo>
                  <a:cubicBezTo>
                    <a:pt x="3678" y="3438"/>
                    <a:pt x="3598" y="3198"/>
                    <a:pt x="3558" y="2998"/>
                  </a:cubicBezTo>
                  <a:cubicBezTo>
                    <a:pt x="3438" y="2639"/>
                    <a:pt x="3278" y="2279"/>
                    <a:pt x="3198" y="1959"/>
                  </a:cubicBezTo>
                  <a:cubicBezTo>
                    <a:pt x="3078" y="1599"/>
                    <a:pt x="2999" y="1240"/>
                    <a:pt x="2959" y="880"/>
                  </a:cubicBezTo>
                  <a:cubicBezTo>
                    <a:pt x="2879" y="600"/>
                    <a:pt x="2879" y="241"/>
                    <a:pt x="299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3810613" y="4822375"/>
              <a:ext cx="764400" cy="130525"/>
            </a:xfrm>
            <a:custGeom>
              <a:avLst/>
              <a:gdLst/>
              <a:ahLst/>
              <a:cxnLst/>
              <a:rect l="l" t="t" r="r" b="b"/>
              <a:pathLst>
                <a:path w="30576" h="5221" extrusionOk="0">
                  <a:moveTo>
                    <a:pt x="0" y="0"/>
                  </a:moveTo>
                  <a:lnTo>
                    <a:pt x="0" y="0"/>
                  </a:lnTo>
                  <a:cubicBezTo>
                    <a:pt x="560" y="1239"/>
                    <a:pt x="1559" y="2239"/>
                    <a:pt x="2638" y="2958"/>
                  </a:cubicBezTo>
                  <a:cubicBezTo>
                    <a:pt x="3797" y="3757"/>
                    <a:pt x="5076" y="4277"/>
                    <a:pt x="6435" y="4557"/>
                  </a:cubicBezTo>
                  <a:cubicBezTo>
                    <a:pt x="7794" y="4916"/>
                    <a:pt x="9193" y="5036"/>
                    <a:pt x="10552" y="5116"/>
                  </a:cubicBezTo>
                  <a:cubicBezTo>
                    <a:pt x="11388" y="5192"/>
                    <a:pt x="12256" y="5220"/>
                    <a:pt x="13126" y="5220"/>
                  </a:cubicBezTo>
                  <a:cubicBezTo>
                    <a:pt x="13628" y="5220"/>
                    <a:pt x="14131" y="5211"/>
                    <a:pt x="14628" y="5196"/>
                  </a:cubicBezTo>
                  <a:cubicBezTo>
                    <a:pt x="15987" y="5116"/>
                    <a:pt x="17386" y="4876"/>
                    <a:pt x="18665" y="4517"/>
                  </a:cubicBezTo>
                  <a:cubicBezTo>
                    <a:pt x="19984" y="4197"/>
                    <a:pt x="21263" y="3717"/>
                    <a:pt x="22582" y="3318"/>
                  </a:cubicBezTo>
                  <a:cubicBezTo>
                    <a:pt x="23861" y="2918"/>
                    <a:pt x="25180" y="2598"/>
                    <a:pt x="26539" y="2398"/>
                  </a:cubicBezTo>
                  <a:cubicBezTo>
                    <a:pt x="27143" y="2307"/>
                    <a:pt x="27755" y="2257"/>
                    <a:pt x="28373" y="2257"/>
                  </a:cubicBezTo>
                  <a:cubicBezTo>
                    <a:pt x="29103" y="2257"/>
                    <a:pt x="29839" y="2327"/>
                    <a:pt x="30576" y="2478"/>
                  </a:cubicBezTo>
                  <a:cubicBezTo>
                    <a:pt x="29719" y="2219"/>
                    <a:pt x="28829" y="2111"/>
                    <a:pt x="27949" y="2111"/>
                  </a:cubicBezTo>
                  <a:cubicBezTo>
                    <a:pt x="27474" y="2111"/>
                    <a:pt x="27001" y="2143"/>
                    <a:pt x="26539" y="2199"/>
                  </a:cubicBezTo>
                  <a:cubicBezTo>
                    <a:pt x="25180" y="2318"/>
                    <a:pt x="23821" y="2638"/>
                    <a:pt x="22542" y="3038"/>
                  </a:cubicBezTo>
                  <a:cubicBezTo>
                    <a:pt x="21223" y="3438"/>
                    <a:pt x="19904" y="3837"/>
                    <a:pt x="18625" y="4197"/>
                  </a:cubicBezTo>
                  <a:cubicBezTo>
                    <a:pt x="17346" y="4477"/>
                    <a:pt x="15987" y="4717"/>
                    <a:pt x="14628" y="4796"/>
                  </a:cubicBezTo>
                  <a:cubicBezTo>
                    <a:pt x="14054" y="4830"/>
                    <a:pt x="13487" y="4843"/>
                    <a:pt x="12921" y="4843"/>
                  </a:cubicBezTo>
                  <a:cubicBezTo>
                    <a:pt x="12148" y="4843"/>
                    <a:pt x="11376" y="4820"/>
                    <a:pt x="10592" y="4796"/>
                  </a:cubicBezTo>
                  <a:cubicBezTo>
                    <a:pt x="9193" y="4717"/>
                    <a:pt x="7834" y="4597"/>
                    <a:pt x="6555" y="4317"/>
                  </a:cubicBezTo>
                  <a:cubicBezTo>
                    <a:pt x="5236" y="4037"/>
                    <a:pt x="3957" y="3597"/>
                    <a:pt x="2798" y="2878"/>
                  </a:cubicBezTo>
                  <a:cubicBezTo>
                    <a:pt x="1639" y="2199"/>
                    <a:pt x="640" y="1199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3"/>
            <p:cNvSpPr/>
            <p:nvPr/>
          </p:nvSpPr>
          <p:spPr>
            <a:xfrm>
              <a:off x="4055413" y="4878125"/>
              <a:ext cx="515600" cy="140050"/>
            </a:xfrm>
            <a:custGeom>
              <a:avLst/>
              <a:gdLst/>
              <a:ahLst/>
              <a:cxnLst/>
              <a:rect l="l" t="t" r="r" b="b"/>
              <a:pathLst>
                <a:path w="20624" h="5602" extrusionOk="0">
                  <a:moveTo>
                    <a:pt x="18913" y="1"/>
                  </a:moveTo>
                  <a:cubicBezTo>
                    <a:pt x="18568" y="1"/>
                    <a:pt x="18217" y="19"/>
                    <a:pt x="17866" y="49"/>
                  </a:cubicBezTo>
                  <a:cubicBezTo>
                    <a:pt x="16987" y="208"/>
                    <a:pt x="16067" y="448"/>
                    <a:pt x="15228" y="808"/>
                  </a:cubicBezTo>
                  <a:cubicBezTo>
                    <a:pt x="13549" y="1487"/>
                    <a:pt x="12031" y="2566"/>
                    <a:pt x="10432" y="3406"/>
                  </a:cubicBezTo>
                  <a:cubicBezTo>
                    <a:pt x="9633" y="3845"/>
                    <a:pt x="8833" y="4245"/>
                    <a:pt x="7994" y="4565"/>
                  </a:cubicBezTo>
                  <a:cubicBezTo>
                    <a:pt x="7155" y="4845"/>
                    <a:pt x="6275" y="5044"/>
                    <a:pt x="5396" y="5204"/>
                  </a:cubicBezTo>
                  <a:cubicBezTo>
                    <a:pt x="4477" y="5330"/>
                    <a:pt x="3536" y="5390"/>
                    <a:pt x="2590" y="5390"/>
                  </a:cubicBezTo>
                  <a:cubicBezTo>
                    <a:pt x="1726" y="5390"/>
                    <a:pt x="859" y="5340"/>
                    <a:pt x="0" y="5244"/>
                  </a:cubicBezTo>
                  <a:lnTo>
                    <a:pt x="0" y="5244"/>
                  </a:lnTo>
                  <a:cubicBezTo>
                    <a:pt x="1115" y="5492"/>
                    <a:pt x="2244" y="5601"/>
                    <a:pt x="3370" y="5601"/>
                  </a:cubicBezTo>
                  <a:cubicBezTo>
                    <a:pt x="4062" y="5601"/>
                    <a:pt x="4752" y="5560"/>
                    <a:pt x="5436" y="5484"/>
                  </a:cubicBezTo>
                  <a:cubicBezTo>
                    <a:pt x="7275" y="5284"/>
                    <a:pt x="9033" y="4645"/>
                    <a:pt x="10632" y="3766"/>
                  </a:cubicBezTo>
                  <a:cubicBezTo>
                    <a:pt x="12230" y="2846"/>
                    <a:pt x="13749" y="1847"/>
                    <a:pt x="15388" y="1088"/>
                  </a:cubicBezTo>
                  <a:cubicBezTo>
                    <a:pt x="16187" y="688"/>
                    <a:pt x="17027" y="408"/>
                    <a:pt x="17946" y="248"/>
                  </a:cubicBezTo>
                  <a:cubicBezTo>
                    <a:pt x="18410" y="143"/>
                    <a:pt x="18885" y="93"/>
                    <a:pt x="19360" y="93"/>
                  </a:cubicBezTo>
                  <a:cubicBezTo>
                    <a:pt x="19784" y="93"/>
                    <a:pt x="20209" y="133"/>
                    <a:pt x="20624" y="208"/>
                  </a:cubicBezTo>
                  <a:cubicBezTo>
                    <a:pt x="20092" y="56"/>
                    <a:pt x="19511" y="1"/>
                    <a:pt x="1891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11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"/>
          </p:nvPr>
        </p:nvSpPr>
        <p:spPr>
          <a:xfrm>
            <a:off x="720000" y="224325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2"/>
          </p:nvPr>
        </p:nvSpPr>
        <p:spPr>
          <a:xfrm>
            <a:off x="3419269" y="224325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3"/>
          </p:nvPr>
        </p:nvSpPr>
        <p:spPr>
          <a:xfrm>
            <a:off x="720000" y="398145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4"/>
          </p:nvPr>
        </p:nvSpPr>
        <p:spPr>
          <a:xfrm>
            <a:off x="3419269" y="398145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5"/>
          </p:nvPr>
        </p:nvSpPr>
        <p:spPr>
          <a:xfrm>
            <a:off x="6118545" y="224325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6"/>
          </p:nvPr>
        </p:nvSpPr>
        <p:spPr>
          <a:xfrm>
            <a:off x="6118545" y="398145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7" hasCustomPrompt="1"/>
          </p:nvPr>
        </p:nvSpPr>
        <p:spPr>
          <a:xfrm>
            <a:off x="1505402" y="1420983"/>
            <a:ext cx="734700" cy="44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8" hasCustomPrompt="1"/>
          </p:nvPr>
        </p:nvSpPr>
        <p:spPr>
          <a:xfrm>
            <a:off x="1505402" y="3159191"/>
            <a:ext cx="734700" cy="44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9" hasCustomPrompt="1"/>
          </p:nvPr>
        </p:nvSpPr>
        <p:spPr>
          <a:xfrm>
            <a:off x="4204677" y="1420983"/>
            <a:ext cx="734700" cy="44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13" hasCustomPrompt="1"/>
          </p:nvPr>
        </p:nvSpPr>
        <p:spPr>
          <a:xfrm>
            <a:off x="4204677" y="3159191"/>
            <a:ext cx="734700" cy="44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4" hasCustomPrompt="1"/>
          </p:nvPr>
        </p:nvSpPr>
        <p:spPr>
          <a:xfrm>
            <a:off x="6903952" y="1420983"/>
            <a:ext cx="734700" cy="44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15" hasCustomPrompt="1"/>
          </p:nvPr>
        </p:nvSpPr>
        <p:spPr>
          <a:xfrm>
            <a:off x="6903952" y="3159191"/>
            <a:ext cx="734700" cy="44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6"/>
          </p:nvPr>
        </p:nvSpPr>
        <p:spPr>
          <a:xfrm>
            <a:off x="720000" y="1980375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17"/>
          </p:nvPr>
        </p:nvSpPr>
        <p:spPr>
          <a:xfrm>
            <a:off x="3419275" y="1980375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18"/>
          </p:nvPr>
        </p:nvSpPr>
        <p:spPr>
          <a:xfrm>
            <a:off x="6118550" y="1980375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19"/>
          </p:nvPr>
        </p:nvSpPr>
        <p:spPr>
          <a:xfrm>
            <a:off x="720000" y="3718650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20"/>
          </p:nvPr>
        </p:nvSpPr>
        <p:spPr>
          <a:xfrm>
            <a:off x="3419275" y="3718650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21"/>
          </p:nvPr>
        </p:nvSpPr>
        <p:spPr>
          <a:xfrm>
            <a:off x="6118550" y="3718650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/>
          <p:cNvSpPr/>
          <p:nvPr/>
        </p:nvSpPr>
        <p:spPr>
          <a:xfrm rot="2215827">
            <a:off x="-663230" y="3426226"/>
            <a:ext cx="2611321" cy="2611321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14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139" name="Google Shape;139;p14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141;p14"/>
          <p:cNvSpPr txBox="1">
            <a:spLocks noGrp="1"/>
          </p:cNvSpPr>
          <p:nvPr>
            <p:ph type="title"/>
          </p:nvPr>
        </p:nvSpPr>
        <p:spPr>
          <a:xfrm>
            <a:off x="3557400" y="31002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"/>
          <p:cNvSpPr/>
          <p:nvPr/>
        </p:nvSpPr>
        <p:spPr>
          <a:xfrm rot="2700000">
            <a:off x="-1179738" y="3927938"/>
            <a:ext cx="2611770" cy="2611770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" name="Google Shape;145;p15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146" name="Google Shape;146;p15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148;p15"/>
          <p:cNvSpPr txBox="1">
            <a:spLocks noGrp="1"/>
          </p:cNvSpPr>
          <p:nvPr>
            <p:ph type="title"/>
          </p:nvPr>
        </p:nvSpPr>
        <p:spPr>
          <a:xfrm>
            <a:off x="720000" y="1455463"/>
            <a:ext cx="4051800" cy="111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subTitle" idx="1"/>
          </p:nvPr>
        </p:nvSpPr>
        <p:spPr>
          <a:xfrm>
            <a:off x="720000" y="2571738"/>
            <a:ext cx="40518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5"/>
          <p:cNvSpPr>
            <a:spLocks noGrp="1"/>
          </p:cNvSpPr>
          <p:nvPr>
            <p:ph type="pic" idx="2"/>
          </p:nvPr>
        </p:nvSpPr>
        <p:spPr>
          <a:xfrm>
            <a:off x="5422014" y="539500"/>
            <a:ext cx="3008700" cy="4064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/>
          <p:nvPr/>
        </p:nvSpPr>
        <p:spPr>
          <a:xfrm rot="1299505">
            <a:off x="2282677" y="3679980"/>
            <a:ext cx="2611683" cy="2611683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6"/>
          <p:cNvSpPr/>
          <p:nvPr/>
        </p:nvSpPr>
        <p:spPr>
          <a:xfrm rot="-8983420">
            <a:off x="6012936" y="-1615152"/>
            <a:ext cx="2611614" cy="2611614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16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155" name="Google Shape;155;p16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16"/>
          <p:cNvSpPr txBox="1">
            <a:spLocks noGrp="1"/>
          </p:cNvSpPr>
          <p:nvPr>
            <p:ph type="title"/>
          </p:nvPr>
        </p:nvSpPr>
        <p:spPr>
          <a:xfrm>
            <a:off x="720000" y="1323600"/>
            <a:ext cx="3621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subTitle" idx="1"/>
          </p:nvPr>
        </p:nvSpPr>
        <p:spPr>
          <a:xfrm>
            <a:off x="720000" y="1820100"/>
            <a:ext cx="36216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/>
          <p:nvPr/>
        </p:nvSpPr>
        <p:spPr>
          <a:xfrm rot="-1548870">
            <a:off x="4445757" y="3775602"/>
            <a:ext cx="2611728" cy="2611728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7"/>
          <p:cNvSpPr/>
          <p:nvPr/>
        </p:nvSpPr>
        <p:spPr>
          <a:xfrm rot="9463829">
            <a:off x="-851358" y="-1560460"/>
            <a:ext cx="2611595" cy="2611595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17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163" name="Google Shape;163;p17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7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17"/>
          <p:cNvSpPr txBox="1">
            <a:spLocks noGrp="1"/>
          </p:cNvSpPr>
          <p:nvPr>
            <p:ph type="title"/>
          </p:nvPr>
        </p:nvSpPr>
        <p:spPr>
          <a:xfrm>
            <a:off x="5553850" y="1821450"/>
            <a:ext cx="263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>
            <a:off x="5553975" y="2317950"/>
            <a:ext cx="2630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/>
          <p:nvPr/>
        </p:nvSpPr>
        <p:spPr>
          <a:xfrm rot="2264325">
            <a:off x="-1400295" y="4291623"/>
            <a:ext cx="2611500" cy="2611500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8"/>
          <p:cNvSpPr/>
          <p:nvPr/>
        </p:nvSpPr>
        <p:spPr>
          <a:xfrm rot="-8535675">
            <a:off x="7672855" y="-1453627"/>
            <a:ext cx="2611500" cy="2611500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0" name="Google Shape;170;p18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171" name="Google Shape;171;p18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8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subTitle" idx="1"/>
          </p:nvPr>
        </p:nvSpPr>
        <p:spPr>
          <a:xfrm>
            <a:off x="4923250" y="2980825"/>
            <a:ext cx="27762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8"/>
          <p:cNvSpPr txBox="1">
            <a:spLocks noGrp="1"/>
          </p:cNvSpPr>
          <p:nvPr>
            <p:ph type="subTitle" idx="2"/>
          </p:nvPr>
        </p:nvSpPr>
        <p:spPr>
          <a:xfrm>
            <a:off x="1444675" y="2980825"/>
            <a:ext cx="27762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8"/>
          <p:cNvSpPr txBox="1">
            <a:spLocks noGrp="1"/>
          </p:cNvSpPr>
          <p:nvPr>
            <p:ph type="subTitle" idx="3"/>
          </p:nvPr>
        </p:nvSpPr>
        <p:spPr>
          <a:xfrm>
            <a:off x="1444775" y="2493200"/>
            <a:ext cx="2776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7" name="Google Shape;177;p18"/>
          <p:cNvSpPr txBox="1">
            <a:spLocks noGrp="1"/>
          </p:cNvSpPr>
          <p:nvPr>
            <p:ph type="subTitle" idx="4"/>
          </p:nvPr>
        </p:nvSpPr>
        <p:spPr>
          <a:xfrm>
            <a:off x="4923250" y="2493200"/>
            <a:ext cx="2776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9"/>
          <p:cNvSpPr/>
          <p:nvPr/>
        </p:nvSpPr>
        <p:spPr>
          <a:xfrm rot="-8100000">
            <a:off x="7899483" y="-1552973"/>
            <a:ext cx="2611345" cy="2611345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" name="Google Shape;180;p19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181" name="Google Shape;181;p19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9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subTitle" idx="1"/>
          </p:nvPr>
        </p:nvSpPr>
        <p:spPr>
          <a:xfrm>
            <a:off x="4985250" y="1667625"/>
            <a:ext cx="3027300" cy="28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subTitle" idx="2"/>
          </p:nvPr>
        </p:nvSpPr>
        <p:spPr>
          <a:xfrm>
            <a:off x="1211050" y="1667625"/>
            <a:ext cx="3027300" cy="28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0"/>
          <p:cNvSpPr/>
          <p:nvPr/>
        </p:nvSpPr>
        <p:spPr>
          <a:xfrm>
            <a:off x="3266255" y="4233973"/>
            <a:ext cx="2611500" cy="2611500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20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189" name="Google Shape;189;p20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0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0"/>
          <p:cNvSpPr txBox="1">
            <a:spLocks noGrp="1"/>
          </p:cNvSpPr>
          <p:nvPr>
            <p:ph type="subTitle" idx="1"/>
          </p:nvPr>
        </p:nvSpPr>
        <p:spPr>
          <a:xfrm>
            <a:off x="815826" y="2980727"/>
            <a:ext cx="22971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0"/>
          <p:cNvSpPr txBox="1">
            <a:spLocks noGrp="1"/>
          </p:cNvSpPr>
          <p:nvPr>
            <p:ph type="subTitle" idx="2"/>
          </p:nvPr>
        </p:nvSpPr>
        <p:spPr>
          <a:xfrm>
            <a:off x="3423450" y="2980727"/>
            <a:ext cx="22971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0"/>
          <p:cNvSpPr txBox="1">
            <a:spLocks noGrp="1"/>
          </p:cNvSpPr>
          <p:nvPr>
            <p:ph type="subTitle" idx="3"/>
          </p:nvPr>
        </p:nvSpPr>
        <p:spPr>
          <a:xfrm>
            <a:off x="6031075" y="2980727"/>
            <a:ext cx="22971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0"/>
          <p:cNvSpPr txBox="1">
            <a:spLocks noGrp="1"/>
          </p:cNvSpPr>
          <p:nvPr>
            <p:ph type="subTitle" idx="4"/>
          </p:nvPr>
        </p:nvSpPr>
        <p:spPr>
          <a:xfrm>
            <a:off x="815825" y="2526150"/>
            <a:ext cx="2297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6" name="Google Shape;196;p20"/>
          <p:cNvSpPr txBox="1">
            <a:spLocks noGrp="1"/>
          </p:cNvSpPr>
          <p:nvPr>
            <p:ph type="subTitle" idx="5"/>
          </p:nvPr>
        </p:nvSpPr>
        <p:spPr>
          <a:xfrm>
            <a:off x="3423454" y="2526150"/>
            <a:ext cx="2297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7" name="Google Shape;197;p20"/>
          <p:cNvSpPr txBox="1">
            <a:spLocks noGrp="1"/>
          </p:cNvSpPr>
          <p:nvPr>
            <p:ph type="subTitle" idx="6"/>
          </p:nvPr>
        </p:nvSpPr>
        <p:spPr>
          <a:xfrm>
            <a:off x="6031076" y="2526150"/>
            <a:ext cx="2297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flipH="1">
            <a:off x="3266409" y="4438513"/>
            <a:ext cx="2611200" cy="2611200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 rot="10800000">
            <a:off x="3294797" y="-1753812"/>
            <a:ext cx="2611200" cy="2611200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20" name="Google Shape;20;p3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690500" y="2354963"/>
            <a:ext cx="5763000" cy="93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4065050" y="1411175"/>
            <a:ext cx="1070700" cy="841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038200" y="3357338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1"/>
          <p:cNvSpPr/>
          <p:nvPr/>
        </p:nvSpPr>
        <p:spPr>
          <a:xfrm rot="4064926">
            <a:off x="-1517431" y="1070655"/>
            <a:ext cx="2611254" cy="2611254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1"/>
          <p:cNvSpPr/>
          <p:nvPr/>
        </p:nvSpPr>
        <p:spPr>
          <a:xfrm rot="-2278387">
            <a:off x="7689120" y="4111136"/>
            <a:ext cx="2611444" cy="2611444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21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202" name="Google Shape;202;p21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1"/>
          <p:cNvSpPr txBox="1">
            <a:spLocks noGrp="1"/>
          </p:cNvSpPr>
          <p:nvPr>
            <p:ph type="subTitle" idx="1"/>
          </p:nvPr>
        </p:nvSpPr>
        <p:spPr>
          <a:xfrm>
            <a:off x="2424850" y="22809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1"/>
          <p:cNvSpPr txBox="1">
            <a:spLocks noGrp="1"/>
          </p:cNvSpPr>
          <p:nvPr>
            <p:ph type="subTitle" idx="2"/>
          </p:nvPr>
        </p:nvSpPr>
        <p:spPr>
          <a:xfrm>
            <a:off x="4740954" y="22809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3"/>
          </p:nvPr>
        </p:nvSpPr>
        <p:spPr>
          <a:xfrm>
            <a:off x="2424850" y="40910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1"/>
          <p:cNvSpPr txBox="1">
            <a:spLocks noGrp="1"/>
          </p:cNvSpPr>
          <p:nvPr>
            <p:ph type="subTitle" idx="4"/>
          </p:nvPr>
        </p:nvSpPr>
        <p:spPr>
          <a:xfrm>
            <a:off x="4740954" y="40910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1"/>
          <p:cNvSpPr txBox="1">
            <a:spLocks noGrp="1"/>
          </p:cNvSpPr>
          <p:nvPr>
            <p:ph type="subTitle" idx="5"/>
          </p:nvPr>
        </p:nvSpPr>
        <p:spPr>
          <a:xfrm>
            <a:off x="2424850" y="199737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subTitle" idx="6"/>
          </p:nvPr>
        </p:nvSpPr>
        <p:spPr>
          <a:xfrm>
            <a:off x="2424850" y="380747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1" name="Google Shape;211;p21"/>
          <p:cNvSpPr txBox="1">
            <a:spLocks noGrp="1"/>
          </p:cNvSpPr>
          <p:nvPr>
            <p:ph type="subTitle" idx="7"/>
          </p:nvPr>
        </p:nvSpPr>
        <p:spPr>
          <a:xfrm>
            <a:off x="4740950" y="199737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2" name="Google Shape;212;p21"/>
          <p:cNvSpPr txBox="1">
            <a:spLocks noGrp="1"/>
          </p:cNvSpPr>
          <p:nvPr>
            <p:ph type="subTitle" idx="8"/>
          </p:nvPr>
        </p:nvSpPr>
        <p:spPr>
          <a:xfrm>
            <a:off x="4740950" y="380747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/>
          <p:nvPr/>
        </p:nvSpPr>
        <p:spPr>
          <a:xfrm rot="3281649">
            <a:off x="-1600901" y="4133654"/>
            <a:ext cx="2611513" cy="2611513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2"/>
          <p:cNvSpPr/>
          <p:nvPr/>
        </p:nvSpPr>
        <p:spPr>
          <a:xfrm rot="-6874841">
            <a:off x="8141795" y="-1569300"/>
            <a:ext cx="2611460" cy="2611460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" name="Google Shape;216;p22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217" name="Google Shape;217;p22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2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19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2"/>
          <p:cNvSpPr txBox="1">
            <a:spLocks noGrp="1"/>
          </p:cNvSpPr>
          <p:nvPr>
            <p:ph type="subTitle" idx="1"/>
          </p:nvPr>
        </p:nvSpPr>
        <p:spPr>
          <a:xfrm>
            <a:off x="1016048" y="1652029"/>
            <a:ext cx="2071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2"/>
          <p:cNvSpPr txBox="1">
            <a:spLocks noGrp="1"/>
          </p:cNvSpPr>
          <p:nvPr>
            <p:ph type="subTitle" idx="2"/>
          </p:nvPr>
        </p:nvSpPr>
        <p:spPr>
          <a:xfrm>
            <a:off x="3536173" y="1652029"/>
            <a:ext cx="2071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2"/>
          <p:cNvSpPr txBox="1">
            <a:spLocks noGrp="1"/>
          </p:cNvSpPr>
          <p:nvPr>
            <p:ph type="subTitle" idx="3"/>
          </p:nvPr>
        </p:nvSpPr>
        <p:spPr>
          <a:xfrm>
            <a:off x="1016048" y="3799979"/>
            <a:ext cx="2071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2"/>
          <p:cNvSpPr txBox="1">
            <a:spLocks noGrp="1"/>
          </p:cNvSpPr>
          <p:nvPr>
            <p:ph type="subTitle" idx="4"/>
          </p:nvPr>
        </p:nvSpPr>
        <p:spPr>
          <a:xfrm>
            <a:off x="3536173" y="3799979"/>
            <a:ext cx="2071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2"/>
          <p:cNvSpPr txBox="1">
            <a:spLocks noGrp="1"/>
          </p:cNvSpPr>
          <p:nvPr>
            <p:ph type="subTitle" idx="5"/>
          </p:nvPr>
        </p:nvSpPr>
        <p:spPr>
          <a:xfrm>
            <a:off x="6052374" y="1652029"/>
            <a:ext cx="2071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2"/>
          <p:cNvSpPr txBox="1">
            <a:spLocks noGrp="1"/>
          </p:cNvSpPr>
          <p:nvPr>
            <p:ph type="subTitle" idx="6"/>
          </p:nvPr>
        </p:nvSpPr>
        <p:spPr>
          <a:xfrm>
            <a:off x="6052374" y="3799979"/>
            <a:ext cx="2071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subTitle" idx="7"/>
          </p:nvPr>
        </p:nvSpPr>
        <p:spPr>
          <a:xfrm>
            <a:off x="1014475" y="1348613"/>
            <a:ext cx="2074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7" name="Google Shape;227;p22"/>
          <p:cNvSpPr txBox="1">
            <a:spLocks noGrp="1"/>
          </p:cNvSpPr>
          <p:nvPr>
            <p:ph type="subTitle" idx="8"/>
          </p:nvPr>
        </p:nvSpPr>
        <p:spPr>
          <a:xfrm>
            <a:off x="3534600" y="1348613"/>
            <a:ext cx="2074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8" name="Google Shape;228;p22"/>
          <p:cNvSpPr txBox="1">
            <a:spLocks noGrp="1"/>
          </p:cNvSpPr>
          <p:nvPr>
            <p:ph type="subTitle" idx="9"/>
          </p:nvPr>
        </p:nvSpPr>
        <p:spPr>
          <a:xfrm>
            <a:off x="6050800" y="1348613"/>
            <a:ext cx="2074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9" name="Google Shape;229;p22"/>
          <p:cNvSpPr txBox="1">
            <a:spLocks noGrp="1"/>
          </p:cNvSpPr>
          <p:nvPr>
            <p:ph type="subTitle" idx="13"/>
          </p:nvPr>
        </p:nvSpPr>
        <p:spPr>
          <a:xfrm>
            <a:off x="1014475" y="3494250"/>
            <a:ext cx="2074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2"/>
          <p:cNvSpPr txBox="1">
            <a:spLocks noGrp="1"/>
          </p:cNvSpPr>
          <p:nvPr>
            <p:ph type="subTitle" idx="14"/>
          </p:nvPr>
        </p:nvSpPr>
        <p:spPr>
          <a:xfrm>
            <a:off x="3534600" y="3494250"/>
            <a:ext cx="2074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subTitle" idx="15"/>
          </p:nvPr>
        </p:nvSpPr>
        <p:spPr>
          <a:xfrm>
            <a:off x="6050800" y="3494250"/>
            <a:ext cx="2074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3"/>
          <p:cNvSpPr/>
          <p:nvPr/>
        </p:nvSpPr>
        <p:spPr>
          <a:xfrm rot="3396996">
            <a:off x="-1286048" y="2688427"/>
            <a:ext cx="2611594" cy="2611594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3"/>
          <p:cNvSpPr/>
          <p:nvPr/>
        </p:nvSpPr>
        <p:spPr>
          <a:xfrm rot="-9293881">
            <a:off x="7500648" y="-1683474"/>
            <a:ext cx="2611550" cy="2611550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5" name="Google Shape;235;p23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236" name="Google Shape;236;p23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3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" name="Google Shape;238;p23"/>
          <p:cNvSpPr txBox="1">
            <a:spLocks noGrp="1"/>
          </p:cNvSpPr>
          <p:nvPr>
            <p:ph type="title" hasCustomPrompt="1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9" name="Google Shape;239;p23"/>
          <p:cNvSpPr txBox="1">
            <a:spLocks noGrp="1"/>
          </p:cNvSpPr>
          <p:nvPr>
            <p:ph type="subTitle" idx="1"/>
          </p:nvPr>
        </p:nvSpPr>
        <p:spPr>
          <a:xfrm>
            <a:off x="2223600" y="1428226"/>
            <a:ext cx="4696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67931"/>
            <a:ext cx="4696800" cy="768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23"/>
          <p:cNvSpPr txBox="1">
            <a:spLocks noGrp="1"/>
          </p:cNvSpPr>
          <p:nvPr>
            <p:ph type="subTitle" idx="3"/>
          </p:nvPr>
        </p:nvSpPr>
        <p:spPr>
          <a:xfrm>
            <a:off x="2223600" y="2728503"/>
            <a:ext cx="4696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23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3" name="Google Shape;243;p23"/>
          <p:cNvSpPr txBox="1">
            <a:spLocks noGrp="1"/>
          </p:cNvSpPr>
          <p:nvPr>
            <p:ph type="subTitle" idx="5"/>
          </p:nvPr>
        </p:nvSpPr>
        <p:spPr>
          <a:xfrm>
            <a:off x="2223600" y="4028781"/>
            <a:ext cx="4696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4"/>
          <p:cNvSpPr/>
          <p:nvPr/>
        </p:nvSpPr>
        <p:spPr>
          <a:xfrm rot="8100000" flipH="1">
            <a:off x="-809235" y="1266084"/>
            <a:ext cx="2611345" cy="2611345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4"/>
          <p:cNvSpPr/>
          <p:nvPr/>
        </p:nvSpPr>
        <p:spPr>
          <a:xfrm rot="-8100000">
            <a:off x="7341890" y="975284"/>
            <a:ext cx="2611345" cy="2611345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7" name="Google Shape;247;p24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248" name="Google Shape;248;p24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4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" name="Google Shape;250;p24"/>
          <p:cNvSpPr txBox="1">
            <a:spLocks noGrp="1"/>
          </p:cNvSpPr>
          <p:nvPr>
            <p:ph type="title"/>
          </p:nvPr>
        </p:nvSpPr>
        <p:spPr>
          <a:xfrm>
            <a:off x="1690500" y="2354963"/>
            <a:ext cx="5763000" cy="93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1" name="Google Shape;251;p24"/>
          <p:cNvSpPr txBox="1">
            <a:spLocks noGrp="1"/>
          </p:cNvSpPr>
          <p:nvPr>
            <p:ph type="title" idx="2" hasCustomPrompt="1"/>
          </p:nvPr>
        </p:nvSpPr>
        <p:spPr>
          <a:xfrm>
            <a:off x="4036650" y="1411175"/>
            <a:ext cx="1070700" cy="841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2" name="Google Shape;252;p24"/>
          <p:cNvSpPr txBox="1">
            <a:spLocks noGrp="1"/>
          </p:cNvSpPr>
          <p:nvPr>
            <p:ph type="subTitle" idx="1"/>
          </p:nvPr>
        </p:nvSpPr>
        <p:spPr>
          <a:xfrm>
            <a:off x="2038200" y="3357338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/>
          <p:nvPr/>
        </p:nvSpPr>
        <p:spPr>
          <a:xfrm rot="2980971">
            <a:off x="-592458" y="3413054"/>
            <a:ext cx="2611365" cy="2611365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5"/>
          <p:cNvSpPr/>
          <p:nvPr/>
        </p:nvSpPr>
        <p:spPr>
          <a:xfrm rot="-2980971" flipH="1">
            <a:off x="7125092" y="3413054"/>
            <a:ext cx="2611365" cy="2611365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6" name="Google Shape;256;p25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257" name="Google Shape;257;p25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9" name="Google Shape;259;p25"/>
          <p:cNvSpPr txBox="1">
            <a:spLocks noGrp="1"/>
          </p:cNvSpPr>
          <p:nvPr>
            <p:ph type="title"/>
          </p:nvPr>
        </p:nvSpPr>
        <p:spPr>
          <a:xfrm>
            <a:off x="2038200" y="1946150"/>
            <a:ext cx="5067600" cy="93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0" name="Google Shape;260;p25"/>
          <p:cNvSpPr txBox="1">
            <a:spLocks noGrp="1"/>
          </p:cNvSpPr>
          <p:nvPr>
            <p:ph type="title" idx="2" hasCustomPrompt="1"/>
          </p:nvPr>
        </p:nvSpPr>
        <p:spPr>
          <a:xfrm>
            <a:off x="3951750" y="1002350"/>
            <a:ext cx="1070700" cy="841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" name="Google Shape;261;p25"/>
          <p:cNvSpPr txBox="1">
            <a:spLocks noGrp="1"/>
          </p:cNvSpPr>
          <p:nvPr>
            <p:ph type="subTitle" idx="1"/>
          </p:nvPr>
        </p:nvSpPr>
        <p:spPr>
          <a:xfrm>
            <a:off x="2038200" y="2948513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26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264" name="Google Shape;264;p26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6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26"/>
          <p:cNvSpPr/>
          <p:nvPr/>
        </p:nvSpPr>
        <p:spPr>
          <a:xfrm rot="-8815290">
            <a:off x="5608372" y="-859510"/>
            <a:ext cx="2611455" cy="2611455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6"/>
          <p:cNvSpPr/>
          <p:nvPr/>
        </p:nvSpPr>
        <p:spPr>
          <a:xfrm rot="8815290" flipH="1">
            <a:off x="924172" y="-859510"/>
            <a:ext cx="2611455" cy="2611455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6"/>
          <p:cNvSpPr txBox="1">
            <a:spLocks noGrp="1"/>
          </p:cNvSpPr>
          <p:nvPr>
            <p:ph type="title"/>
          </p:nvPr>
        </p:nvSpPr>
        <p:spPr>
          <a:xfrm>
            <a:off x="1690500" y="2354963"/>
            <a:ext cx="5763000" cy="93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9" name="Google Shape;269;p26"/>
          <p:cNvSpPr txBox="1">
            <a:spLocks noGrp="1"/>
          </p:cNvSpPr>
          <p:nvPr>
            <p:ph type="title" idx="2" hasCustomPrompt="1"/>
          </p:nvPr>
        </p:nvSpPr>
        <p:spPr>
          <a:xfrm>
            <a:off x="4036650" y="1411175"/>
            <a:ext cx="1070700" cy="841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0" name="Google Shape;270;p26"/>
          <p:cNvSpPr txBox="1">
            <a:spLocks noGrp="1"/>
          </p:cNvSpPr>
          <p:nvPr>
            <p:ph type="subTitle" idx="1"/>
          </p:nvPr>
        </p:nvSpPr>
        <p:spPr>
          <a:xfrm>
            <a:off x="2038200" y="3357338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7"/>
          <p:cNvSpPr/>
          <p:nvPr/>
        </p:nvSpPr>
        <p:spPr>
          <a:xfrm rot="-2700000">
            <a:off x="7764824" y="4158508"/>
            <a:ext cx="2611345" cy="2611345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" name="Google Shape;273;p27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274" name="Google Shape;274;p27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27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278" name="Google Shape;278;p27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280;p27"/>
          <p:cNvGrpSpPr/>
          <p:nvPr/>
        </p:nvGrpSpPr>
        <p:grpSpPr>
          <a:xfrm rot="3600059" flipH="1">
            <a:off x="8409705" y="3613075"/>
            <a:ext cx="938258" cy="672787"/>
            <a:chOff x="1424525" y="381550"/>
            <a:chExt cx="1202550" cy="862300"/>
          </a:xfrm>
        </p:grpSpPr>
        <p:sp>
          <p:nvSpPr>
            <p:cNvPr id="281" name="Google Shape;281;p27"/>
            <p:cNvSpPr/>
            <p:nvPr/>
          </p:nvSpPr>
          <p:spPr>
            <a:xfrm>
              <a:off x="2348525" y="561250"/>
              <a:ext cx="115100" cy="93025"/>
            </a:xfrm>
            <a:custGeom>
              <a:avLst/>
              <a:gdLst/>
              <a:ahLst/>
              <a:cxnLst/>
              <a:rect l="l" t="t" r="r" b="b"/>
              <a:pathLst>
                <a:path w="4604" h="3721" extrusionOk="0">
                  <a:moveTo>
                    <a:pt x="588" y="1"/>
                  </a:moveTo>
                  <a:cubicBezTo>
                    <a:pt x="450" y="1"/>
                    <a:pt x="317" y="51"/>
                    <a:pt x="234" y="151"/>
                  </a:cubicBezTo>
                  <a:cubicBezTo>
                    <a:pt x="33" y="385"/>
                    <a:pt x="0" y="651"/>
                    <a:pt x="0" y="918"/>
                  </a:cubicBezTo>
                  <a:cubicBezTo>
                    <a:pt x="0" y="1919"/>
                    <a:pt x="500" y="2820"/>
                    <a:pt x="1001" y="3720"/>
                  </a:cubicBezTo>
                  <a:cubicBezTo>
                    <a:pt x="2135" y="3553"/>
                    <a:pt x="2835" y="3520"/>
                    <a:pt x="3236" y="3320"/>
                  </a:cubicBezTo>
                  <a:cubicBezTo>
                    <a:pt x="3603" y="3153"/>
                    <a:pt x="4036" y="3053"/>
                    <a:pt x="4337" y="2753"/>
                  </a:cubicBezTo>
                  <a:cubicBezTo>
                    <a:pt x="4503" y="2586"/>
                    <a:pt x="4603" y="2319"/>
                    <a:pt x="4537" y="2119"/>
                  </a:cubicBezTo>
                  <a:cubicBezTo>
                    <a:pt x="4437" y="1919"/>
                    <a:pt x="4203" y="1786"/>
                    <a:pt x="4003" y="1752"/>
                  </a:cubicBezTo>
                  <a:cubicBezTo>
                    <a:pt x="3767" y="1673"/>
                    <a:pt x="3508" y="1639"/>
                    <a:pt x="3248" y="1639"/>
                  </a:cubicBezTo>
                  <a:cubicBezTo>
                    <a:pt x="2958" y="1639"/>
                    <a:pt x="2666" y="1682"/>
                    <a:pt x="2402" y="1752"/>
                  </a:cubicBezTo>
                  <a:cubicBezTo>
                    <a:pt x="2251" y="1795"/>
                    <a:pt x="2059" y="1866"/>
                    <a:pt x="1878" y="1866"/>
                  </a:cubicBezTo>
                  <a:cubicBezTo>
                    <a:pt x="1779" y="1866"/>
                    <a:pt x="1684" y="1845"/>
                    <a:pt x="1601" y="1786"/>
                  </a:cubicBezTo>
                  <a:cubicBezTo>
                    <a:pt x="1501" y="1719"/>
                    <a:pt x="1401" y="1585"/>
                    <a:pt x="1368" y="1452"/>
                  </a:cubicBezTo>
                  <a:cubicBezTo>
                    <a:pt x="1234" y="1152"/>
                    <a:pt x="1168" y="818"/>
                    <a:pt x="1068" y="485"/>
                  </a:cubicBezTo>
                  <a:cubicBezTo>
                    <a:pt x="1034" y="385"/>
                    <a:pt x="1034" y="251"/>
                    <a:pt x="967" y="151"/>
                  </a:cubicBezTo>
                  <a:cubicBezTo>
                    <a:pt x="867" y="51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2344350" y="554925"/>
              <a:ext cx="125950" cy="102075"/>
            </a:xfrm>
            <a:custGeom>
              <a:avLst/>
              <a:gdLst/>
              <a:ahLst/>
              <a:cxnLst/>
              <a:rect l="l" t="t" r="r" b="b"/>
              <a:pathLst>
                <a:path w="5038" h="4083" extrusionOk="0">
                  <a:moveTo>
                    <a:pt x="733" y="558"/>
                  </a:moveTo>
                  <a:cubicBezTo>
                    <a:pt x="778" y="558"/>
                    <a:pt x="823" y="574"/>
                    <a:pt x="868" y="604"/>
                  </a:cubicBezTo>
                  <a:lnTo>
                    <a:pt x="901" y="638"/>
                  </a:lnTo>
                  <a:cubicBezTo>
                    <a:pt x="934" y="638"/>
                    <a:pt x="934" y="704"/>
                    <a:pt x="1001" y="804"/>
                  </a:cubicBezTo>
                  <a:cubicBezTo>
                    <a:pt x="1068" y="1004"/>
                    <a:pt x="1101" y="1205"/>
                    <a:pt x="1201" y="1438"/>
                  </a:cubicBezTo>
                  <a:cubicBezTo>
                    <a:pt x="1268" y="1638"/>
                    <a:pt x="1335" y="1805"/>
                    <a:pt x="1501" y="2039"/>
                  </a:cubicBezTo>
                  <a:cubicBezTo>
                    <a:pt x="1568" y="2172"/>
                    <a:pt x="1702" y="2305"/>
                    <a:pt x="1868" y="2339"/>
                  </a:cubicBezTo>
                  <a:cubicBezTo>
                    <a:pt x="1952" y="2355"/>
                    <a:pt x="2027" y="2364"/>
                    <a:pt x="2093" y="2364"/>
                  </a:cubicBezTo>
                  <a:cubicBezTo>
                    <a:pt x="2160" y="2364"/>
                    <a:pt x="2219" y="2355"/>
                    <a:pt x="2269" y="2339"/>
                  </a:cubicBezTo>
                  <a:cubicBezTo>
                    <a:pt x="2535" y="2305"/>
                    <a:pt x="2702" y="2172"/>
                    <a:pt x="2902" y="2172"/>
                  </a:cubicBezTo>
                  <a:cubicBezTo>
                    <a:pt x="2942" y="2165"/>
                    <a:pt x="2981" y="2163"/>
                    <a:pt x="3019" y="2163"/>
                  </a:cubicBezTo>
                  <a:cubicBezTo>
                    <a:pt x="3172" y="2163"/>
                    <a:pt x="3316" y="2205"/>
                    <a:pt x="3503" y="2205"/>
                  </a:cubicBezTo>
                  <a:cubicBezTo>
                    <a:pt x="3703" y="2205"/>
                    <a:pt x="3903" y="2205"/>
                    <a:pt x="4070" y="2272"/>
                  </a:cubicBezTo>
                  <a:cubicBezTo>
                    <a:pt x="4237" y="2305"/>
                    <a:pt x="4403" y="2339"/>
                    <a:pt x="4504" y="2439"/>
                  </a:cubicBezTo>
                  <a:cubicBezTo>
                    <a:pt x="4570" y="2506"/>
                    <a:pt x="4570" y="2639"/>
                    <a:pt x="4504" y="2772"/>
                  </a:cubicBezTo>
                  <a:cubicBezTo>
                    <a:pt x="4437" y="2872"/>
                    <a:pt x="4337" y="2973"/>
                    <a:pt x="4170" y="3039"/>
                  </a:cubicBezTo>
                  <a:cubicBezTo>
                    <a:pt x="4037" y="3139"/>
                    <a:pt x="3870" y="3173"/>
                    <a:pt x="3703" y="3206"/>
                  </a:cubicBezTo>
                  <a:cubicBezTo>
                    <a:pt x="3536" y="3273"/>
                    <a:pt x="3369" y="3339"/>
                    <a:pt x="3236" y="3373"/>
                  </a:cubicBezTo>
                  <a:cubicBezTo>
                    <a:pt x="3002" y="3506"/>
                    <a:pt x="2702" y="3540"/>
                    <a:pt x="2435" y="3606"/>
                  </a:cubicBezTo>
                  <a:cubicBezTo>
                    <a:pt x="2202" y="3640"/>
                    <a:pt x="1968" y="3673"/>
                    <a:pt x="1768" y="3706"/>
                  </a:cubicBezTo>
                  <a:cubicBezTo>
                    <a:pt x="1496" y="3781"/>
                    <a:pt x="1316" y="3818"/>
                    <a:pt x="1241" y="3833"/>
                  </a:cubicBezTo>
                  <a:lnTo>
                    <a:pt x="1241" y="3833"/>
                  </a:lnTo>
                  <a:cubicBezTo>
                    <a:pt x="1207" y="3746"/>
                    <a:pt x="1141" y="3587"/>
                    <a:pt x="1034" y="3373"/>
                  </a:cubicBezTo>
                  <a:cubicBezTo>
                    <a:pt x="901" y="3039"/>
                    <a:pt x="667" y="2606"/>
                    <a:pt x="501" y="2005"/>
                  </a:cubicBezTo>
                  <a:cubicBezTo>
                    <a:pt x="401" y="1705"/>
                    <a:pt x="334" y="1371"/>
                    <a:pt x="367" y="1038"/>
                  </a:cubicBezTo>
                  <a:cubicBezTo>
                    <a:pt x="401" y="871"/>
                    <a:pt x="434" y="704"/>
                    <a:pt x="567" y="638"/>
                  </a:cubicBezTo>
                  <a:cubicBezTo>
                    <a:pt x="622" y="582"/>
                    <a:pt x="678" y="558"/>
                    <a:pt x="733" y="558"/>
                  </a:cubicBezTo>
                  <a:close/>
                  <a:moveTo>
                    <a:pt x="894" y="0"/>
                  </a:moveTo>
                  <a:cubicBezTo>
                    <a:pt x="590" y="0"/>
                    <a:pt x="324" y="185"/>
                    <a:pt x="200" y="371"/>
                  </a:cubicBezTo>
                  <a:cubicBezTo>
                    <a:pt x="67" y="571"/>
                    <a:pt x="0" y="804"/>
                    <a:pt x="0" y="1004"/>
                  </a:cubicBezTo>
                  <a:cubicBezTo>
                    <a:pt x="0" y="1371"/>
                    <a:pt x="0" y="1772"/>
                    <a:pt x="67" y="2105"/>
                  </a:cubicBezTo>
                  <a:cubicBezTo>
                    <a:pt x="134" y="2372"/>
                    <a:pt x="234" y="2672"/>
                    <a:pt x="367" y="2939"/>
                  </a:cubicBezTo>
                  <a:cubicBezTo>
                    <a:pt x="501" y="3139"/>
                    <a:pt x="634" y="3339"/>
                    <a:pt x="701" y="3506"/>
                  </a:cubicBezTo>
                  <a:cubicBezTo>
                    <a:pt x="901" y="3840"/>
                    <a:pt x="1034" y="4007"/>
                    <a:pt x="1034" y="4007"/>
                  </a:cubicBezTo>
                  <a:cubicBezTo>
                    <a:pt x="1061" y="4034"/>
                    <a:pt x="1110" y="4082"/>
                    <a:pt x="1181" y="4082"/>
                  </a:cubicBezTo>
                  <a:cubicBezTo>
                    <a:pt x="1198" y="4082"/>
                    <a:pt x="1215" y="4080"/>
                    <a:pt x="1235" y="4073"/>
                  </a:cubicBezTo>
                  <a:lnTo>
                    <a:pt x="1835" y="4073"/>
                  </a:lnTo>
                  <a:cubicBezTo>
                    <a:pt x="2002" y="4073"/>
                    <a:pt x="2235" y="4040"/>
                    <a:pt x="2502" y="4040"/>
                  </a:cubicBezTo>
                  <a:cubicBezTo>
                    <a:pt x="2736" y="4040"/>
                    <a:pt x="3036" y="4007"/>
                    <a:pt x="3403" y="3907"/>
                  </a:cubicBezTo>
                  <a:cubicBezTo>
                    <a:pt x="3570" y="3840"/>
                    <a:pt x="3703" y="3806"/>
                    <a:pt x="3870" y="3706"/>
                  </a:cubicBezTo>
                  <a:cubicBezTo>
                    <a:pt x="4037" y="3640"/>
                    <a:pt x="4203" y="3540"/>
                    <a:pt x="4370" y="3406"/>
                  </a:cubicBezTo>
                  <a:cubicBezTo>
                    <a:pt x="4537" y="3306"/>
                    <a:pt x="4704" y="3173"/>
                    <a:pt x="4837" y="2973"/>
                  </a:cubicBezTo>
                  <a:cubicBezTo>
                    <a:pt x="4937" y="2739"/>
                    <a:pt x="5037" y="2405"/>
                    <a:pt x="4837" y="2172"/>
                  </a:cubicBezTo>
                  <a:cubicBezTo>
                    <a:pt x="4604" y="1905"/>
                    <a:pt x="4370" y="1838"/>
                    <a:pt x="4170" y="1805"/>
                  </a:cubicBezTo>
                  <a:cubicBezTo>
                    <a:pt x="3936" y="1738"/>
                    <a:pt x="3703" y="1705"/>
                    <a:pt x="3503" y="1705"/>
                  </a:cubicBezTo>
                  <a:cubicBezTo>
                    <a:pt x="3236" y="1705"/>
                    <a:pt x="3036" y="1838"/>
                    <a:pt x="2836" y="1872"/>
                  </a:cubicBezTo>
                  <a:cubicBezTo>
                    <a:pt x="2569" y="1905"/>
                    <a:pt x="2369" y="2005"/>
                    <a:pt x="2202" y="2005"/>
                  </a:cubicBezTo>
                  <a:cubicBezTo>
                    <a:pt x="2102" y="2005"/>
                    <a:pt x="2035" y="2005"/>
                    <a:pt x="2002" y="1972"/>
                  </a:cubicBezTo>
                  <a:lnTo>
                    <a:pt x="1868" y="1838"/>
                  </a:lnTo>
                  <a:cubicBezTo>
                    <a:pt x="1768" y="1705"/>
                    <a:pt x="1702" y="1471"/>
                    <a:pt x="1668" y="1305"/>
                  </a:cubicBezTo>
                  <a:cubicBezTo>
                    <a:pt x="1568" y="1071"/>
                    <a:pt x="1535" y="904"/>
                    <a:pt x="1535" y="704"/>
                  </a:cubicBezTo>
                  <a:cubicBezTo>
                    <a:pt x="1501" y="571"/>
                    <a:pt x="1501" y="471"/>
                    <a:pt x="1401" y="304"/>
                  </a:cubicBezTo>
                  <a:cubicBezTo>
                    <a:pt x="1301" y="137"/>
                    <a:pt x="1134" y="4"/>
                    <a:pt x="968" y="4"/>
                  </a:cubicBezTo>
                  <a:cubicBezTo>
                    <a:pt x="943" y="1"/>
                    <a:pt x="918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2316825" y="381550"/>
              <a:ext cx="196000" cy="249375"/>
            </a:xfrm>
            <a:custGeom>
              <a:avLst/>
              <a:gdLst/>
              <a:ahLst/>
              <a:cxnLst/>
              <a:rect l="l" t="t" r="r" b="b"/>
              <a:pathLst>
                <a:path w="7840" h="9975" extrusionOk="0">
                  <a:moveTo>
                    <a:pt x="3503" y="0"/>
                  </a:moveTo>
                  <a:cubicBezTo>
                    <a:pt x="3403" y="0"/>
                    <a:pt x="3270" y="67"/>
                    <a:pt x="3136" y="134"/>
                  </a:cubicBezTo>
                  <a:lnTo>
                    <a:pt x="2903" y="401"/>
                  </a:lnTo>
                  <a:cubicBezTo>
                    <a:pt x="2786" y="546"/>
                    <a:pt x="2670" y="641"/>
                    <a:pt x="2598" y="641"/>
                  </a:cubicBezTo>
                  <a:cubicBezTo>
                    <a:pt x="2587" y="641"/>
                    <a:pt x="2578" y="639"/>
                    <a:pt x="2569" y="634"/>
                  </a:cubicBezTo>
                  <a:cubicBezTo>
                    <a:pt x="2436" y="634"/>
                    <a:pt x="2269" y="501"/>
                    <a:pt x="2102" y="401"/>
                  </a:cubicBezTo>
                  <a:cubicBezTo>
                    <a:pt x="1946" y="297"/>
                    <a:pt x="1749" y="213"/>
                    <a:pt x="1559" y="213"/>
                  </a:cubicBezTo>
                  <a:cubicBezTo>
                    <a:pt x="1506" y="213"/>
                    <a:pt x="1453" y="219"/>
                    <a:pt x="1402" y="234"/>
                  </a:cubicBezTo>
                  <a:cubicBezTo>
                    <a:pt x="1168" y="267"/>
                    <a:pt x="935" y="401"/>
                    <a:pt x="768" y="501"/>
                  </a:cubicBezTo>
                  <a:cubicBezTo>
                    <a:pt x="401" y="801"/>
                    <a:pt x="234" y="1235"/>
                    <a:pt x="134" y="1635"/>
                  </a:cubicBezTo>
                  <a:cubicBezTo>
                    <a:pt x="67" y="2069"/>
                    <a:pt x="67" y="2436"/>
                    <a:pt x="1" y="2802"/>
                  </a:cubicBezTo>
                  <a:lnTo>
                    <a:pt x="1" y="3937"/>
                  </a:lnTo>
                  <a:cubicBezTo>
                    <a:pt x="67" y="4637"/>
                    <a:pt x="134" y="5304"/>
                    <a:pt x="234" y="5938"/>
                  </a:cubicBezTo>
                  <a:cubicBezTo>
                    <a:pt x="301" y="6572"/>
                    <a:pt x="468" y="7106"/>
                    <a:pt x="601" y="7606"/>
                  </a:cubicBezTo>
                  <a:cubicBezTo>
                    <a:pt x="734" y="8106"/>
                    <a:pt x="901" y="8507"/>
                    <a:pt x="1001" y="8840"/>
                  </a:cubicBezTo>
                  <a:cubicBezTo>
                    <a:pt x="1135" y="9174"/>
                    <a:pt x="1268" y="9474"/>
                    <a:pt x="1335" y="9641"/>
                  </a:cubicBezTo>
                  <a:cubicBezTo>
                    <a:pt x="1435" y="9841"/>
                    <a:pt x="1468" y="9941"/>
                    <a:pt x="1468" y="9941"/>
                  </a:cubicBezTo>
                  <a:cubicBezTo>
                    <a:pt x="1502" y="9974"/>
                    <a:pt x="1568" y="9974"/>
                    <a:pt x="1602" y="9974"/>
                  </a:cubicBezTo>
                  <a:cubicBezTo>
                    <a:pt x="1635" y="9941"/>
                    <a:pt x="1635" y="9908"/>
                    <a:pt x="1635" y="9874"/>
                  </a:cubicBezTo>
                  <a:cubicBezTo>
                    <a:pt x="1635" y="9874"/>
                    <a:pt x="1635" y="9741"/>
                    <a:pt x="1568" y="9574"/>
                  </a:cubicBezTo>
                  <a:cubicBezTo>
                    <a:pt x="1502" y="9407"/>
                    <a:pt x="1435" y="9107"/>
                    <a:pt x="1301" y="8773"/>
                  </a:cubicBezTo>
                  <a:cubicBezTo>
                    <a:pt x="1101" y="8106"/>
                    <a:pt x="834" y="7106"/>
                    <a:pt x="668" y="5905"/>
                  </a:cubicBezTo>
                  <a:cubicBezTo>
                    <a:pt x="601" y="5304"/>
                    <a:pt x="501" y="4637"/>
                    <a:pt x="501" y="3937"/>
                  </a:cubicBezTo>
                  <a:lnTo>
                    <a:pt x="501" y="2836"/>
                  </a:lnTo>
                  <a:cubicBezTo>
                    <a:pt x="568" y="2469"/>
                    <a:pt x="568" y="2102"/>
                    <a:pt x="634" y="1735"/>
                  </a:cubicBezTo>
                  <a:cubicBezTo>
                    <a:pt x="668" y="1335"/>
                    <a:pt x="834" y="1001"/>
                    <a:pt x="1101" y="801"/>
                  </a:cubicBezTo>
                  <a:cubicBezTo>
                    <a:pt x="1296" y="671"/>
                    <a:pt x="1505" y="583"/>
                    <a:pt x="1701" y="583"/>
                  </a:cubicBezTo>
                  <a:cubicBezTo>
                    <a:pt x="1806" y="583"/>
                    <a:pt x="1908" y="609"/>
                    <a:pt x="2002" y="668"/>
                  </a:cubicBezTo>
                  <a:cubicBezTo>
                    <a:pt x="2169" y="768"/>
                    <a:pt x="2336" y="934"/>
                    <a:pt x="2636" y="968"/>
                  </a:cubicBezTo>
                  <a:cubicBezTo>
                    <a:pt x="2803" y="968"/>
                    <a:pt x="2969" y="934"/>
                    <a:pt x="3069" y="834"/>
                  </a:cubicBezTo>
                  <a:cubicBezTo>
                    <a:pt x="3169" y="768"/>
                    <a:pt x="3236" y="668"/>
                    <a:pt x="3303" y="601"/>
                  </a:cubicBezTo>
                  <a:cubicBezTo>
                    <a:pt x="3436" y="434"/>
                    <a:pt x="3503" y="334"/>
                    <a:pt x="3670" y="334"/>
                  </a:cubicBezTo>
                  <a:cubicBezTo>
                    <a:pt x="3837" y="334"/>
                    <a:pt x="4003" y="401"/>
                    <a:pt x="4137" y="501"/>
                  </a:cubicBezTo>
                  <a:cubicBezTo>
                    <a:pt x="4404" y="768"/>
                    <a:pt x="4470" y="1168"/>
                    <a:pt x="4604" y="1568"/>
                  </a:cubicBezTo>
                  <a:cubicBezTo>
                    <a:pt x="4737" y="1935"/>
                    <a:pt x="4904" y="2402"/>
                    <a:pt x="5304" y="2636"/>
                  </a:cubicBezTo>
                  <a:cubicBezTo>
                    <a:pt x="5438" y="2725"/>
                    <a:pt x="5601" y="2754"/>
                    <a:pt x="5754" y="2754"/>
                  </a:cubicBezTo>
                  <a:cubicBezTo>
                    <a:pt x="5831" y="2754"/>
                    <a:pt x="5905" y="2747"/>
                    <a:pt x="5971" y="2736"/>
                  </a:cubicBezTo>
                  <a:cubicBezTo>
                    <a:pt x="6172" y="2702"/>
                    <a:pt x="6405" y="2602"/>
                    <a:pt x="6572" y="2569"/>
                  </a:cubicBezTo>
                  <a:cubicBezTo>
                    <a:pt x="6653" y="2547"/>
                    <a:pt x="6733" y="2536"/>
                    <a:pt x="6809" y="2536"/>
                  </a:cubicBezTo>
                  <a:cubicBezTo>
                    <a:pt x="7080" y="2536"/>
                    <a:pt x="7317" y="2669"/>
                    <a:pt x="7473" y="2903"/>
                  </a:cubicBezTo>
                  <a:cubicBezTo>
                    <a:pt x="7673" y="3203"/>
                    <a:pt x="7806" y="3570"/>
                    <a:pt x="7739" y="3903"/>
                  </a:cubicBezTo>
                  <a:cubicBezTo>
                    <a:pt x="7673" y="4237"/>
                    <a:pt x="7506" y="4570"/>
                    <a:pt x="7306" y="4871"/>
                  </a:cubicBezTo>
                  <a:cubicBezTo>
                    <a:pt x="6939" y="5438"/>
                    <a:pt x="6472" y="5938"/>
                    <a:pt x="6005" y="6372"/>
                  </a:cubicBezTo>
                  <a:cubicBezTo>
                    <a:pt x="5138" y="7239"/>
                    <a:pt x="4304" y="7873"/>
                    <a:pt x="3737" y="8273"/>
                  </a:cubicBezTo>
                  <a:cubicBezTo>
                    <a:pt x="3136" y="8740"/>
                    <a:pt x="2803" y="8940"/>
                    <a:pt x="2803" y="8940"/>
                  </a:cubicBezTo>
                  <a:cubicBezTo>
                    <a:pt x="2769" y="8974"/>
                    <a:pt x="2769" y="9040"/>
                    <a:pt x="2602" y="9107"/>
                  </a:cubicBezTo>
                  <a:cubicBezTo>
                    <a:pt x="2626" y="9131"/>
                    <a:pt x="2650" y="9154"/>
                    <a:pt x="2685" y="9154"/>
                  </a:cubicBezTo>
                  <a:cubicBezTo>
                    <a:pt x="2700" y="9154"/>
                    <a:pt x="2716" y="9150"/>
                    <a:pt x="2736" y="9140"/>
                  </a:cubicBezTo>
                  <a:cubicBezTo>
                    <a:pt x="2736" y="9140"/>
                    <a:pt x="3069" y="8907"/>
                    <a:pt x="3636" y="8473"/>
                  </a:cubicBezTo>
                  <a:cubicBezTo>
                    <a:pt x="4204" y="8073"/>
                    <a:pt x="5037" y="7439"/>
                    <a:pt x="5971" y="6572"/>
                  </a:cubicBezTo>
                  <a:cubicBezTo>
                    <a:pt x="6438" y="6138"/>
                    <a:pt x="6905" y="5638"/>
                    <a:pt x="7306" y="5071"/>
                  </a:cubicBezTo>
                  <a:cubicBezTo>
                    <a:pt x="7506" y="4771"/>
                    <a:pt x="7673" y="4404"/>
                    <a:pt x="7773" y="4003"/>
                  </a:cubicBezTo>
                  <a:cubicBezTo>
                    <a:pt x="7839" y="3636"/>
                    <a:pt x="7773" y="3169"/>
                    <a:pt x="7506" y="2836"/>
                  </a:cubicBezTo>
                  <a:cubicBezTo>
                    <a:pt x="7406" y="2669"/>
                    <a:pt x="7239" y="2502"/>
                    <a:pt x="7006" y="2436"/>
                  </a:cubicBezTo>
                  <a:cubicBezTo>
                    <a:pt x="6895" y="2380"/>
                    <a:pt x="6775" y="2356"/>
                    <a:pt x="6650" y="2356"/>
                  </a:cubicBezTo>
                  <a:cubicBezTo>
                    <a:pt x="6548" y="2356"/>
                    <a:pt x="6443" y="2372"/>
                    <a:pt x="6338" y="2402"/>
                  </a:cubicBezTo>
                  <a:cubicBezTo>
                    <a:pt x="6075" y="2468"/>
                    <a:pt x="5826" y="2563"/>
                    <a:pt x="5601" y="2563"/>
                  </a:cubicBezTo>
                  <a:cubicBezTo>
                    <a:pt x="5484" y="2563"/>
                    <a:pt x="5374" y="2537"/>
                    <a:pt x="5271" y="2469"/>
                  </a:cubicBezTo>
                  <a:cubicBezTo>
                    <a:pt x="4971" y="2269"/>
                    <a:pt x="4804" y="1902"/>
                    <a:pt x="4737" y="1502"/>
                  </a:cubicBezTo>
                  <a:cubicBezTo>
                    <a:pt x="4637" y="1101"/>
                    <a:pt x="4570" y="634"/>
                    <a:pt x="4170" y="301"/>
                  </a:cubicBezTo>
                  <a:cubicBezTo>
                    <a:pt x="4003" y="134"/>
                    <a:pt x="3770" y="0"/>
                    <a:pt x="3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2398550" y="455300"/>
              <a:ext cx="228525" cy="199800"/>
            </a:xfrm>
            <a:custGeom>
              <a:avLst/>
              <a:gdLst/>
              <a:ahLst/>
              <a:cxnLst/>
              <a:rect l="l" t="t" r="r" b="b"/>
              <a:pathLst>
                <a:path w="9141" h="7992" extrusionOk="0">
                  <a:moveTo>
                    <a:pt x="5474" y="1"/>
                  </a:moveTo>
                  <a:cubicBezTo>
                    <a:pt x="5382" y="1"/>
                    <a:pt x="5293" y="8"/>
                    <a:pt x="5204" y="19"/>
                  </a:cubicBezTo>
                  <a:cubicBezTo>
                    <a:pt x="4971" y="86"/>
                    <a:pt x="4804" y="119"/>
                    <a:pt x="4671" y="186"/>
                  </a:cubicBezTo>
                  <a:cubicBezTo>
                    <a:pt x="4537" y="286"/>
                    <a:pt x="4504" y="319"/>
                    <a:pt x="4504" y="319"/>
                  </a:cubicBezTo>
                  <a:cubicBezTo>
                    <a:pt x="4470" y="353"/>
                    <a:pt x="4470" y="420"/>
                    <a:pt x="4470" y="453"/>
                  </a:cubicBezTo>
                  <a:cubicBezTo>
                    <a:pt x="4487" y="470"/>
                    <a:pt x="4504" y="478"/>
                    <a:pt x="4520" y="478"/>
                  </a:cubicBezTo>
                  <a:cubicBezTo>
                    <a:pt x="4537" y="478"/>
                    <a:pt x="4554" y="470"/>
                    <a:pt x="4570" y="453"/>
                  </a:cubicBezTo>
                  <a:lnTo>
                    <a:pt x="4737" y="353"/>
                  </a:lnTo>
                  <a:cubicBezTo>
                    <a:pt x="4871" y="319"/>
                    <a:pt x="5037" y="219"/>
                    <a:pt x="5238" y="186"/>
                  </a:cubicBezTo>
                  <a:cubicBezTo>
                    <a:pt x="5315" y="175"/>
                    <a:pt x="5397" y="167"/>
                    <a:pt x="5482" y="167"/>
                  </a:cubicBezTo>
                  <a:cubicBezTo>
                    <a:pt x="5653" y="167"/>
                    <a:pt x="5838" y="197"/>
                    <a:pt x="6038" y="286"/>
                  </a:cubicBezTo>
                  <a:cubicBezTo>
                    <a:pt x="6338" y="386"/>
                    <a:pt x="6639" y="653"/>
                    <a:pt x="6805" y="987"/>
                  </a:cubicBezTo>
                  <a:cubicBezTo>
                    <a:pt x="6872" y="1153"/>
                    <a:pt x="6972" y="1354"/>
                    <a:pt x="6972" y="1554"/>
                  </a:cubicBezTo>
                  <a:cubicBezTo>
                    <a:pt x="6972" y="1654"/>
                    <a:pt x="6972" y="1787"/>
                    <a:pt x="7006" y="1887"/>
                  </a:cubicBezTo>
                  <a:cubicBezTo>
                    <a:pt x="7039" y="2021"/>
                    <a:pt x="7072" y="2154"/>
                    <a:pt x="7206" y="2221"/>
                  </a:cubicBezTo>
                  <a:cubicBezTo>
                    <a:pt x="7295" y="2310"/>
                    <a:pt x="7398" y="2339"/>
                    <a:pt x="7497" y="2339"/>
                  </a:cubicBezTo>
                  <a:cubicBezTo>
                    <a:pt x="7547" y="2339"/>
                    <a:pt x="7595" y="2332"/>
                    <a:pt x="7639" y="2321"/>
                  </a:cubicBezTo>
                  <a:cubicBezTo>
                    <a:pt x="7739" y="2288"/>
                    <a:pt x="7839" y="2221"/>
                    <a:pt x="7973" y="2221"/>
                  </a:cubicBezTo>
                  <a:cubicBezTo>
                    <a:pt x="8173" y="2221"/>
                    <a:pt x="8373" y="2321"/>
                    <a:pt x="8540" y="2488"/>
                  </a:cubicBezTo>
                  <a:cubicBezTo>
                    <a:pt x="8874" y="2788"/>
                    <a:pt x="8874" y="3322"/>
                    <a:pt x="8707" y="3789"/>
                  </a:cubicBezTo>
                  <a:cubicBezTo>
                    <a:pt x="8540" y="4222"/>
                    <a:pt x="8240" y="4689"/>
                    <a:pt x="7873" y="5023"/>
                  </a:cubicBezTo>
                  <a:cubicBezTo>
                    <a:pt x="7539" y="5390"/>
                    <a:pt x="7072" y="5690"/>
                    <a:pt x="6672" y="5990"/>
                  </a:cubicBezTo>
                  <a:cubicBezTo>
                    <a:pt x="6405" y="6157"/>
                    <a:pt x="6238" y="6290"/>
                    <a:pt x="6005" y="6390"/>
                  </a:cubicBezTo>
                  <a:cubicBezTo>
                    <a:pt x="5805" y="6491"/>
                    <a:pt x="5571" y="6624"/>
                    <a:pt x="5338" y="6691"/>
                  </a:cubicBezTo>
                  <a:cubicBezTo>
                    <a:pt x="4404" y="7058"/>
                    <a:pt x="3536" y="7324"/>
                    <a:pt x="2736" y="7491"/>
                  </a:cubicBezTo>
                  <a:cubicBezTo>
                    <a:pt x="1969" y="7658"/>
                    <a:pt x="1301" y="7691"/>
                    <a:pt x="834" y="7725"/>
                  </a:cubicBezTo>
                  <a:lnTo>
                    <a:pt x="67" y="7725"/>
                  </a:lnTo>
                  <a:cubicBezTo>
                    <a:pt x="34" y="7725"/>
                    <a:pt x="1" y="7791"/>
                    <a:pt x="1" y="7825"/>
                  </a:cubicBezTo>
                  <a:cubicBezTo>
                    <a:pt x="1" y="7858"/>
                    <a:pt x="34" y="7892"/>
                    <a:pt x="67" y="7892"/>
                  </a:cubicBezTo>
                  <a:cubicBezTo>
                    <a:pt x="67" y="7892"/>
                    <a:pt x="167" y="7958"/>
                    <a:pt x="301" y="7958"/>
                  </a:cubicBezTo>
                  <a:cubicBezTo>
                    <a:pt x="401" y="7992"/>
                    <a:pt x="568" y="7992"/>
                    <a:pt x="834" y="7992"/>
                  </a:cubicBezTo>
                  <a:cubicBezTo>
                    <a:pt x="1301" y="7992"/>
                    <a:pt x="2002" y="7958"/>
                    <a:pt x="2803" y="7825"/>
                  </a:cubicBezTo>
                  <a:cubicBezTo>
                    <a:pt x="3570" y="7691"/>
                    <a:pt x="4504" y="7458"/>
                    <a:pt x="5471" y="7058"/>
                  </a:cubicBezTo>
                  <a:cubicBezTo>
                    <a:pt x="5671" y="6991"/>
                    <a:pt x="5905" y="6857"/>
                    <a:pt x="6172" y="6757"/>
                  </a:cubicBezTo>
                  <a:cubicBezTo>
                    <a:pt x="6372" y="6624"/>
                    <a:pt x="6639" y="6457"/>
                    <a:pt x="6839" y="6324"/>
                  </a:cubicBezTo>
                  <a:cubicBezTo>
                    <a:pt x="7306" y="6024"/>
                    <a:pt x="7739" y="5690"/>
                    <a:pt x="8140" y="5290"/>
                  </a:cubicBezTo>
                  <a:cubicBezTo>
                    <a:pt x="8507" y="4856"/>
                    <a:pt x="8840" y="4422"/>
                    <a:pt x="9007" y="3855"/>
                  </a:cubicBezTo>
                  <a:cubicBezTo>
                    <a:pt x="9074" y="3622"/>
                    <a:pt x="9140" y="3322"/>
                    <a:pt x="9074" y="3021"/>
                  </a:cubicBezTo>
                  <a:cubicBezTo>
                    <a:pt x="9074" y="2755"/>
                    <a:pt x="8907" y="2454"/>
                    <a:pt x="8707" y="2288"/>
                  </a:cubicBezTo>
                  <a:cubicBezTo>
                    <a:pt x="8527" y="2108"/>
                    <a:pt x="8267" y="1982"/>
                    <a:pt x="7999" y="1982"/>
                  </a:cubicBezTo>
                  <a:cubicBezTo>
                    <a:pt x="7968" y="1982"/>
                    <a:pt x="7937" y="1984"/>
                    <a:pt x="7906" y="1987"/>
                  </a:cubicBezTo>
                  <a:cubicBezTo>
                    <a:pt x="7691" y="2014"/>
                    <a:pt x="7498" y="2106"/>
                    <a:pt x="7379" y="2106"/>
                  </a:cubicBezTo>
                  <a:cubicBezTo>
                    <a:pt x="7350" y="2106"/>
                    <a:pt x="7325" y="2100"/>
                    <a:pt x="7306" y="2087"/>
                  </a:cubicBezTo>
                  <a:cubicBezTo>
                    <a:pt x="7139" y="1987"/>
                    <a:pt x="7139" y="1754"/>
                    <a:pt x="7072" y="1520"/>
                  </a:cubicBezTo>
                  <a:cubicBezTo>
                    <a:pt x="7072" y="1320"/>
                    <a:pt x="7006" y="1087"/>
                    <a:pt x="6905" y="920"/>
                  </a:cubicBezTo>
                  <a:cubicBezTo>
                    <a:pt x="6705" y="486"/>
                    <a:pt x="6405" y="253"/>
                    <a:pt x="6072" y="119"/>
                  </a:cubicBezTo>
                  <a:cubicBezTo>
                    <a:pt x="5849" y="30"/>
                    <a:pt x="5656" y="1"/>
                    <a:pt x="54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1424525" y="630900"/>
              <a:ext cx="969875" cy="612950"/>
            </a:xfrm>
            <a:custGeom>
              <a:avLst/>
              <a:gdLst/>
              <a:ahLst/>
              <a:cxnLst/>
              <a:rect l="l" t="t" r="r" b="b"/>
              <a:pathLst>
                <a:path w="38795" h="24518" fill="none" extrusionOk="0">
                  <a:moveTo>
                    <a:pt x="38795" y="0"/>
                  </a:moveTo>
                  <a:cubicBezTo>
                    <a:pt x="36860" y="2602"/>
                    <a:pt x="34091" y="4170"/>
                    <a:pt x="30989" y="5137"/>
                  </a:cubicBezTo>
                  <a:cubicBezTo>
                    <a:pt x="29355" y="5638"/>
                    <a:pt x="27653" y="5971"/>
                    <a:pt x="25986" y="6138"/>
                  </a:cubicBezTo>
                  <a:cubicBezTo>
                    <a:pt x="21149" y="6672"/>
                    <a:pt x="16245" y="6271"/>
                    <a:pt x="11409" y="7072"/>
                  </a:cubicBezTo>
                  <a:cubicBezTo>
                    <a:pt x="7072" y="7772"/>
                    <a:pt x="2369" y="9907"/>
                    <a:pt x="1135" y="14110"/>
                  </a:cubicBezTo>
                  <a:cubicBezTo>
                    <a:pt x="0" y="17846"/>
                    <a:pt x="2469" y="22283"/>
                    <a:pt x="6205" y="23417"/>
                  </a:cubicBezTo>
                  <a:cubicBezTo>
                    <a:pt x="9974" y="24518"/>
                    <a:pt x="14377" y="22250"/>
                    <a:pt x="15778" y="18580"/>
                  </a:cubicBezTo>
                  <a:cubicBezTo>
                    <a:pt x="16112" y="17680"/>
                    <a:pt x="16279" y="16746"/>
                    <a:pt x="16112" y="15812"/>
                  </a:cubicBezTo>
                  <a:cubicBezTo>
                    <a:pt x="15945" y="14911"/>
                    <a:pt x="15511" y="14077"/>
                    <a:pt x="14878" y="13410"/>
                  </a:cubicBezTo>
                  <a:cubicBezTo>
                    <a:pt x="13610" y="11842"/>
                    <a:pt x="11375" y="11008"/>
                    <a:pt x="9507" y="11742"/>
                  </a:cubicBezTo>
                  <a:cubicBezTo>
                    <a:pt x="7639" y="12442"/>
                    <a:pt x="6538" y="14978"/>
                    <a:pt x="7706" y="16612"/>
                  </a:cubicBezTo>
                </a:path>
              </a:pathLst>
            </a:custGeom>
            <a:solidFill>
              <a:schemeClr val="dk2"/>
            </a:solidFill>
            <a:ln w="216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extrusionOk="0">
                  <a:moveTo>
                    <a:pt x="7072" y="1"/>
                  </a:moveTo>
                  <a:lnTo>
                    <a:pt x="7072" y="1"/>
                  </a:ln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  <a:lnTo>
                    <a:pt x="267" y="8707"/>
                  </a:lnTo>
                  <a:cubicBezTo>
                    <a:pt x="3937" y="7406"/>
                    <a:pt x="6705" y="3870"/>
                    <a:pt x="70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fill="none" extrusionOk="0">
                  <a:moveTo>
                    <a:pt x="267" y="8707"/>
                  </a:moveTo>
                  <a:cubicBezTo>
                    <a:pt x="3937" y="7406"/>
                    <a:pt x="6705" y="3870"/>
                    <a:pt x="7072" y="1"/>
                  </a:cubicBez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1956575" y="796000"/>
              <a:ext cx="256025" cy="93575"/>
            </a:xfrm>
            <a:custGeom>
              <a:avLst/>
              <a:gdLst/>
              <a:ahLst/>
              <a:cxnLst/>
              <a:rect l="l" t="t" r="r" b="b"/>
              <a:pathLst>
                <a:path w="10241" h="3743" extrusionOk="0">
                  <a:moveTo>
                    <a:pt x="200" y="1"/>
                  </a:moveTo>
                  <a:cubicBezTo>
                    <a:pt x="0" y="34"/>
                    <a:pt x="34" y="335"/>
                    <a:pt x="167" y="501"/>
                  </a:cubicBezTo>
                  <a:cubicBezTo>
                    <a:pt x="1450" y="2554"/>
                    <a:pt x="3873" y="3743"/>
                    <a:pt x="6340" y="3743"/>
                  </a:cubicBezTo>
                  <a:cubicBezTo>
                    <a:pt x="6440" y="3743"/>
                    <a:pt x="6539" y="3741"/>
                    <a:pt x="6638" y="3737"/>
                  </a:cubicBezTo>
                  <a:cubicBezTo>
                    <a:pt x="7565" y="3711"/>
                    <a:pt x="8492" y="3507"/>
                    <a:pt x="9419" y="3507"/>
                  </a:cubicBezTo>
                  <a:cubicBezTo>
                    <a:pt x="9693" y="3507"/>
                    <a:pt x="9967" y="3525"/>
                    <a:pt x="10241" y="3570"/>
                  </a:cubicBezTo>
                  <a:cubicBezTo>
                    <a:pt x="8076" y="1377"/>
                    <a:pt x="4988" y="107"/>
                    <a:pt x="1883" y="107"/>
                  </a:cubicBezTo>
                  <a:cubicBezTo>
                    <a:pt x="1399" y="107"/>
                    <a:pt x="915" y="138"/>
                    <a:pt x="434" y="2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1956575" y="789350"/>
              <a:ext cx="256025" cy="102600"/>
            </a:xfrm>
            <a:custGeom>
              <a:avLst/>
              <a:gdLst/>
              <a:ahLst/>
              <a:cxnLst/>
              <a:rect l="l" t="t" r="r" b="b"/>
              <a:pathLst>
                <a:path w="10241" h="4104" fill="none" extrusionOk="0">
                  <a:moveTo>
                    <a:pt x="434" y="467"/>
                  </a:moveTo>
                  <a:cubicBezTo>
                    <a:pt x="4003" y="0"/>
                    <a:pt x="7739" y="1301"/>
                    <a:pt x="10241" y="3836"/>
                  </a:cubicBezTo>
                  <a:cubicBezTo>
                    <a:pt x="9040" y="3636"/>
                    <a:pt x="7839" y="3970"/>
                    <a:pt x="6638" y="4003"/>
                  </a:cubicBezTo>
                  <a:cubicBezTo>
                    <a:pt x="4070" y="4103"/>
                    <a:pt x="1501" y="2902"/>
                    <a:pt x="167" y="767"/>
                  </a:cubicBezTo>
                  <a:cubicBezTo>
                    <a:pt x="34" y="601"/>
                    <a:pt x="0" y="300"/>
                    <a:pt x="200" y="2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extrusionOk="0">
                  <a:moveTo>
                    <a:pt x="8407" y="0"/>
                  </a:moveTo>
                  <a:lnTo>
                    <a:pt x="8407" y="0"/>
                  </a:lnTo>
                  <a:cubicBezTo>
                    <a:pt x="4737" y="367"/>
                    <a:pt x="1302" y="2902"/>
                    <a:pt x="1" y="6405"/>
                  </a:cubicBezTo>
                  <a:lnTo>
                    <a:pt x="1135" y="6505"/>
                  </a:ln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fill="none" extrusionOk="0">
                  <a:moveTo>
                    <a:pt x="1135" y="6505"/>
                  </a:move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ubicBezTo>
                    <a:pt x="4737" y="367"/>
                    <a:pt x="1302" y="2902"/>
                    <a:pt x="1" y="640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1479550" y="858975"/>
              <a:ext cx="323600" cy="341875"/>
            </a:xfrm>
            <a:custGeom>
              <a:avLst/>
              <a:gdLst/>
              <a:ahLst/>
              <a:cxnLst/>
              <a:rect l="l" t="t" r="r" b="b"/>
              <a:pathLst>
                <a:path w="12944" h="13675" extrusionOk="0">
                  <a:moveTo>
                    <a:pt x="3128" y="0"/>
                  </a:moveTo>
                  <a:cubicBezTo>
                    <a:pt x="3078" y="0"/>
                    <a:pt x="3020" y="17"/>
                    <a:pt x="2970" y="50"/>
                  </a:cubicBezTo>
                  <a:cubicBezTo>
                    <a:pt x="2970" y="50"/>
                    <a:pt x="2903" y="117"/>
                    <a:pt x="2770" y="217"/>
                  </a:cubicBezTo>
                  <a:cubicBezTo>
                    <a:pt x="2636" y="351"/>
                    <a:pt x="2436" y="551"/>
                    <a:pt x="2236" y="818"/>
                  </a:cubicBezTo>
                  <a:cubicBezTo>
                    <a:pt x="1802" y="1318"/>
                    <a:pt x="1202" y="2052"/>
                    <a:pt x="735" y="3153"/>
                  </a:cubicBezTo>
                  <a:cubicBezTo>
                    <a:pt x="468" y="3653"/>
                    <a:pt x="301" y="4287"/>
                    <a:pt x="201" y="4954"/>
                  </a:cubicBezTo>
                  <a:cubicBezTo>
                    <a:pt x="68" y="5554"/>
                    <a:pt x="1" y="6322"/>
                    <a:pt x="68" y="7022"/>
                  </a:cubicBezTo>
                  <a:cubicBezTo>
                    <a:pt x="101" y="7723"/>
                    <a:pt x="268" y="8523"/>
                    <a:pt x="568" y="9224"/>
                  </a:cubicBezTo>
                  <a:cubicBezTo>
                    <a:pt x="902" y="9958"/>
                    <a:pt x="1335" y="10625"/>
                    <a:pt x="1902" y="11192"/>
                  </a:cubicBezTo>
                  <a:cubicBezTo>
                    <a:pt x="2469" y="11792"/>
                    <a:pt x="3103" y="12226"/>
                    <a:pt x="3804" y="12626"/>
                  </a:cubicBezTo>
                  <a:cubicBezTo>
                    <a:pt x="4471" y="12960"/>
                    <a:pt x="5238" y="13227"/>
                    <a:pt x="5939" y="13393"/>
                  </a:cubicBezTo>
                  <a:cubicBezTo>
                    <a:pt x="6272" y="13493"/>
                    <a:pt x="6639" y="13560"/>
                    <a:pt x="7039" y="13627"/>
                  </a:cubicBezTo>
                  <a:cubicBezTo>
                    <a:pt x="7275" y="13650"/>
                    <a:pt x="7544" y="13674"/>
                    <a:pt x="7800" y="13674"/>
                  </a:cubicBezTo>
                  <a:cubicBezTo>
                    <a:pt x="7906" y="13674"/>
                    <a:pt x="8009" y="13670"/>
                    <a:pt x="8107" y="13660"/>
                  </a:cubicBezTo>
                  <a:cubicBezTo>
                    <a:pt x="8807" y="13627"/>
                    <a:pt x="9441" y="13460"/>
                    <a:pt x="10041" y="13227"/>
                  </a:cubicBezTo>
                  <a:cubicBezTo>
                    <a:pt x="11209" y="12793"/>
                    <a:pt x="11943" y="12059"/>
                    <a:pt x="12376" y="11492"/>
                  </a:cubicBezTo>
                  <a:lnTo>
                    <a:pt x="12610" y="11125"/>
                  </a:lnTo>
                  <a:cubicBezTo>
                    <a:pt x="12710" y="10992"/>
                    <a:pt x="12743" y="10892"/>
                    <a:pt x="12777" y="10825"/>
                  </a:cubicBezTo>
                  <a:lnTo>
                    <a:pt x="12910" y="10558"/>
                  </a:lnTo>
                  <a:cubicBezTo>
                    <a:pt x="12944" y="10525"/>
                    <a:pt x="12944" y="10391"/>
                    <a:pt x="12877" y="10358"/>
                  </a:cubicBezTo>
                  <a:cubicBezTo>
                    <a:pt x="12835" y="10344"/>
                    <a:pt x="12788" y="10336"/>
                    <a:pt x="12745" y="10336"/>
                  </a:cubicBezTo>
                  <a:cubicBezTo>
                    <a:pt x="12683" y="10336"/>
                    <a:pt x="12629" y="10352"/>
                    <a:pt x="12610" y="10391"/>
                  </a:cubicBezTo>
                  <a:cubicBezTo>
                    <a:pt x="12610" y="10391"/>
                    <a:pt x="12577" y="10491"/>
                    <a:pt x="12443" y="10625"/>
                  </a:cubicBezTo>
                  <a:cubicBezTo>
                    <a:pt x="12410" y="10691"/>
                    <a:pt x="12310" y="10792"/>
                    <a:pt x="12243" y="10858"/>
                  </a:cubicBezTo>
                  <a:lnTo>
                    <a:pt x="11943" y="11158"/>
                  </a:lnTo>
                  <a:cubicBezTo>
                    <a:pt x="11543" y="11559"/>
                    <a:pt x="10775" y="12126"/>
                    <a:pt x="9775" y="12493"/>
                  </a:cubicBezTo>
                  <a:cubicBezTo>
                    <a:pt x="9274" y="12660"/>
                    <a:pt x="8741" y="12793"/>
                    <a:pt x="8107" y="12826"/>
                  </a:cubicBezTo>
                  <a:cubicBezTo>
                    <a:pt x="7940" y="12843"/>
                    <a:pt x="7798" y="12851"/>
                    <a:pt x="7648" y="12851"/>
                  </a:cubicBezTo>
                  <a:cubicBezTo>
                    <a:pt x="7498" y="12851"/>
                    <a:pt x="7340" y="12843"/>
                    <a:pt x="7139" y="12826"/>
                  </a:cubicBezTo>
                  <a:cubicBezTo>
                    <a:pt x="6873" y="12760"/>
                    <a:pt x="6539" y="12726"/>
                    <a:pt x="6205" y="12660"/>
                  </a:cubicBezTo>
                  <a:cubicBezTo>
                    <a:pt x="4871" y="12359"/>
                    <a:pt x="3470" y="11792"/>
                    <a:pt x="2403" y="10792"/>
                  </a:cubicBezTo>
                  <a:cubicBezTo>
                    <a:pt x="1869" y="10325"/>
                    <a:pt x="1402" y="9691"/>
                    <a:pt x="1102" y="9057"/>
                  </a:cubicBezTo>
                  <a:cubicBezTo>
                    <a:pt x="802" y="8390"/>
                    <a:pt x="635" y="7723"/>
                    <a:pt x="568" y="7022"/>
                  </a:cubicBezTo>
                  <a:cubicBezTo>
                    <a:pt x="468" y="6322"/>
                    <a:pt x="535" y="5688"/>
                    <a:pt x="601" y="5021"/>
                  </a:cubicBezTo>
                  <a:cubicBezTo>
                    <a:pt x="701" y="4387"/>
                    <a:pt x="868" y="3820"/>
                    <a:pt x="1068" y="3319"/>
                  </a:cubicBezTo>
                  <a:cubicBezTo>
                    <a:pt x="1535" y="2319"/>
                    <a:pt x="2069" y="1552"/>
                    <a:pt x="2536" y="1051"/>
                  </a:cubicBezTo>
                  <a:lnTo>
                    <a:pt x="3070" y="517"/>
                  </a:lnTo>
                  <a:cubicBezTo>
                    <a:pt x="3203" y="451"/>
                    <a:pt x="3270" y="351"/>
                    <a:pt x="3270" y="351"/>
                  </a:cubicBezTo>
                  <a:cubicBezTo>
                    <a:pt x="3303" y="284"/>
                    <a:pt x="3303" y="184"/>
                    <a:pt x="3237" y="50"/>
                  </a:cubicBezTo>
                  <a:cubicBezTo>
                    <a:pt x="3220" y="17"/>
                    <a:pt x="3178" y="0"/>
                    <a:pt x="31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1857325" y="666750"/>
              <a:ext cx="191825" cy="128450"/>
            </a:xfrm>
            <a:custGeom>
              <a:avLst/>
              <a:gdLst/>
              <a:ahLst/>
              <a:cxnLst/>
              <a:rect l="l" t="t" r="r" b="b"/>
              <a:pathLst>
                <a:path w="7673" h="5138" fill="none" extrusionOk="0">
                  <a:moveTo>
                    <a:pt x="1" y="5138"/>
                  </a:moveTo>
                  <a:cubicBezTo>
                    <a:pt x="1535" y="5071"/>
                    <a:pt x="3036" y="4571"/>
                    <a:pt x="4304" y="3703"/>
                  </a:cubicBezTo>
                  <a:cubicBezTo>
                    <a:pt x="5671" y="2736"/>
                    <a:pt x="6706" y="1335"/>
                    <a:pt x="7673" y="1"/>
                  </a:cubicBezTo>
                  <a:cubicBezTo>
                    <a:pt x="5638" y="134"/>
                    <a:pt x="3870" y="1635"/>
                    <a:pt x="2736" y="3336"/>
                  </a:cubicBezTo>
                  <a:cubicBezTo>
                    <a:pt x="2336" y="3970"/>
                    <a:pt x="1969" y="4671"/>
                    <a:pt x="1368" y="513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7"/>
            <p:cNvSpPr/>
            <p:nvPr/>
          </p:nvSpPr>
          <p:spPr>
            <a:xfrm>
              <a:off x="2179225" y="740975"/>
              <a:ext cx="239375" cy="60075"/>
            </a:xfrm>
            <a:custGeom>
              <a:avLst/>
              <a:gdLst/>
              <a:ahLst/>
              <a:cxnLst/>
              <a:rect l="l" t="t" r="r" b="b"/>
              <a:pathLst>
                <a:path w="9575" h="2403" fill="none" extrusionOk="0">
                  <a:moveTo>
                    <a:pt x="634" y="834"/>
                  </a:moveTo>
                  <a:cubicBezTo>
                    <a:pt x="3570" y="0"/>
                    <a:pt x="6672" y="668"/>
                    <a:pt x="9574" y="1668"/>
                  </a:cubicBezTo>
                  <a:cubicBezTo>
                    <a:pt x="8974" y="1568"/>
                    <a:pt x="8407" y="1868"/>
                    <a:pt x="7806" y="2035"/>
                  </a:cubicBezTo>
                  <a:cubicBezTo>
                    <a:pt x="6572" y="2402"/>
                    <a:pt x="5171" y="2369"/>
                    <a:pt x="3903" y="2102"/>
                  </a:cubicBezTo>
                  <a:cubicBezTo>
                    <a:pt x="2602" y="1868"/>
                    <a:pt x="1335" y="1368"/>
                    <a:pt x="134" y="868"/>
                  </a:cubicBezTo>
                  <a:cubicBezTo>
                    <a:pt x="67" y="834"/>
                    <a:pt x="1" y="768"/>
                    <a:pt x="1" y="734"/>
                  </a:cubicBezTo>
                  <a:cubicBezTo>
                    <a:pt x="1" y="668"/>
                    <a:pt x="134" y="734"/>
                    <a:pt x="101" y="76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7"/>
            <p:cNvSpPr/>
            <p:nvPr/>
          </p:nvSpPr>
          <p:spPr>
            <a:xfrm>
              <a:off x="2440250" y="504625"/>
              <a:ext cx="141800" cy="126075"/>
            </a:xfrm>
            <a:custGeom>
              <a:avLst/>
              <a:gdLst/>
              <a:ahLst/>
              <a:cxnLst/>
              <a:rect l="l" t="t" r="r" b="b"/>
              <a:pathLst>
                <a:path w="5672" h="5043" extrusionOk="0">
                  <a:moveTo>
                    <a:pt x="5629" y="0"/>
                  </a:moveTo>
                  <a:cubicBezTo>
                    <a:pt x="5588" y="0"/>
                    <a:pt x="5538" y="24"/>
                    <a:pt x="5538" y="48"/>
                  </a:cubicBezTo>
                  <a:cubicBezTo>
                    <a:pt x="5538" y="48"/>
                    <a:pt x="5504" y="114"/>
                    <a:pt x="5504" y="148"/>
                  </a:cubicBezTo>
                  <a:cubicBezTo>
                    <a:pt x="5471" y="181"/>
                    <a:pt x="5471" y="281"/>
                    <a:pt x="5404" y="348"/>
                  </a:cubicBezTo>
                  <a:cubicBezTo>
                    <a:pt x="5338" y="515"/>
                    <a:pt x="5204" y="815"/>
                    <a:pt x="5004" y="1048"/>
                  </a:cubicBezTo>
                  <a:cubicBezTo>
                    <a:pt x="4804" y="1315"/>
                    <a:pt x="4504" y="1615"/>
                    <a:pt x="4170" y="1849"/>
                  </a:cubicBezTo>
                  <a:cubicBezTo>
                    <a:pt x="4003" y="1982"/>
                    <a:pt x="3803" y="2116"/>
                    <a:pt x="3636" y="2216"/>
                  </a:cubicBezTo>
                  <a:cubicBezTo>
                    <a:pt x="3403" y="2349"/>
                    <a:pt x="3236" y="2483"/>
                    <a:pt x="3036" y="2616"/>
                  </a:cubicBezTo>
                  <a:cubicBezTo>
                    <a:pt x="2636" y="2816"/>
                    <a:pt x="2235" y="3050"/>
                    <a:pt x="1868" y="3317"/>
                  </a:cubicBezTo>
                  <a:cubicBezTo>
                    <a:pt x="1501" y="3550"/>
                    <a:pt x="1168" y="3817"/>
                    <a:pt x="868" y="4017"/>
                  </a:cubicBezTo>
                  <a:cubicBezTo>
                    <a:pt x="567" y="4217"/>
                    <a:pt x="367" y="4451"/>
                    <a:pt x="234" y="4618"/>
                  </a:cubicBezTo>
                  <a:cubicBezTo>
                    <a:pt x="167" y="4684"/>
                    <a:pt x="134" y="4784"/>
                    <a:pt x="67" y="4818"/>
                  </a:cubicBezTo>
                  <a:cubicBezTo>
                    <a:pt x="34" y="4851"/>
                    <a:pt x="34" y="4884"/>
                    <a:pt x="34" y="4884"/>
                  </a:cubicBezTo>
                  <a:cubicBezTo>
                    <a:pt x="0" y="4951"/>
                    <a:pt x="0" y="4985"/>
                    <a:pt x="34" y="5018"/>
                  </a:cubicBezTo>
                  <a:cubicBezTo>
                    <a:pt x="50" y="5035"/>
                    <a:pt x="75" y="5043"/>
                    <a:pt x="100" y="5043"/>
                  </a:cubicBezTo>
                  <a:cubicBezTo>
                    <a:pt x="125" y="5043"/>
                    <a:pt x="150" y="5035"/>
                    <a:pt x="167" y="5018"/>
                  </a:cubicBezTo>
                  <a:lnTo>
                    <a:pt x="201" y="4985"/>
                  </a:lnTo>
                  <a:cubicBezTo>
                    <a:pt x="234" y="4985"/>
                    <a:pt x="301" y="4884"/>
                    <a:pt x="367" y="4851"/>
                  </a:cubicBezTo>
                  <a:cubicBezTo>
                    <a:pt x="534" y="4718"/>
                    <a:pt x="734" y="4551"/>
                    <a:pt x="1034" y="4384"/>
                  </a:cubicBezTo>
                  <a:cubicBezTo>
                    <a:pt x="1335" y="4184"/>
                    <a:pt x="1668" y="3984"/>
                    <a:pt x="2035" y="3717"/>
                  </a:cubicBezTo>
                  <a:cubicBezTo>
                    <a:pt x="2369" y="3483"/>
                    <a:pt x="2802" y="3217"/>
                    <a:pt x="3169" y="2983"/>
                  </a:cubicBezTo>
                  <a:cubicBezTo>
                    <a:pt x="3369" y="2850"/>
                    <a:pt x="3570" y="2683"/>
                    <a:pt x="3736" y="2549"/>
                  </a:cubicBezTo>
                  <a:cubicBezTo>
                    <a:pt x="3903" y="2383"/>
                    <a:pt x="4070" y="2249"/>
                    <a:pt x="4237" y="2116"/>
                  </a:cubicBezTo>
                  <a:cubicBezTo>
                    <a:pt x="4570" y="1749"/>
                    <a:pt x="4871" y="1482"/>
                    <a:pt x="5071" y="1182"/>
                  </a:cubicBezTo>
                  <a:cubicBezTo>
                    <a:pt x="5304" y="882"/>
                    <a:pt x="5404" y="648"/>
                    <a:pt x="5504" y="448"/>
                  </a:cubicBezTo>
                  <a:cubicBezTo>
                    <a:pt x="5538" y="348"/>
                    <a:pt x="5571" y="281"/>
                    <a:pt x="5571" y="214"/>
                  </a:cubicBezTo>
                  <a:cubicBezTo>
                    <a:pt x="5638" y="181"/>
                    <a:pt x="5638" y="148"/>
                    <a:pt x="5638" y="148"/>
                  </a:cubicBezTo>
                  <a:cubicBezTo>
                    <a:pt x="5671" y="48"/>
                    <a:pt x="5638" y="14"/>
                    <a:pt x="5671" y="14"/>
                  </a:cubicBezTo>
                  <a:cubicBezTo>
                    <a:pt x="5661" y="5"/>
                    <a:pt x="5646" y="0"/>
                    <a:pt x="56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7"/>
            <p:cNvSpPr/>
            <p:nvPr/>
          </p:nvSpPr>
          <p:spPr>
            <a:xfrm>
              <a:off x="2359350" y="399900"/>
              <a:ext cx="35050" cy="178475"/>
            </a:xfrm>
            <a:custGeom>
              <a:avLst/>
              <a:gdLst/>
              <a:ahLst/>
              <a:cxnLst/>
              <a:rect l="l" t="t" r="r" b="b"/>
              <a:pathLst>
                <a:path w="1402" h="7139" extrusionOk="0">
                  <a:moveTo>
                    <a:pt x="1168" y="0"/>
                  </a:moveTo>
                  <a:cubicBezTo>
                    <a:pt x="1135" y="0"/>
                    <a:pt x="1102" y="34"/>
                    <a:pt x="1102" y="67"/>
                  </a:cubicBezTo>
                  <a:lnTo>
                    <a:pt x="1102" y="167"/>
                  </a:lnTo>
                  <a:cubicBezTo>
                    <a:pt x="1102" y="167"/>
                    <a:pt x="1168" y="234"/>
                    <a:pt x="1235" y="401"/>
                  </a:cubicBezTo>
                  <a:cubicBezTo>
                    <a:pt x="1268" y="567"/>
                    <a:pt x="1302" y="834"/>
                    <a:pt x="1235" y="1168"/>
                  </a:cubicBezTo>
                  <a:cubicBezTo>
                    <a:pt x="1135" y="1501"/>
                    <a:pt x="1001" y="1868"/>
                    <a:pt x="901" y="2235"/>
                  </a:cubicBezTo>
                  <a:cubicBezTo>
                    <a:pt x="768" y="2669"/>
                    <a:pt x="601" y="3069"/>
                    <a:pt x="468" y="3503"/>
                  </a:cubicBezTo>
                  <a:cubicBezTo>
                    <a:pt x="334" y="3970"/>
                    <a:pt x="234" y="4370"/>
                    <a:pt x="134" y="4804"/>
                  </a:cubicBezTo>
                  <a:cubicBezTo>
                    <a:pt x="67" y="5204"/>
                    <a:pt x="1" y="5638"/>
                    <a:pt x="1" y="5971"/>
                  </a:cubicBezTo>
                  <a:cubicBezTo>
                    <a:pt x="1" y="6305"/>
                    <a:pt x="67" y="6572"/>
                    <a:pt x="101" y="6805"/>
                  </a:cubicBezTo>
                  <a:cubicBezTo>
                    <a:pt x="134" y="6972"/>
                    <a:pt x="201" y="7072"/>
                    <a:pt x="201" y="7072"/>
                  </a:cubicBezTo>
                  <a:cubicBezTo>
                    <a:pt x="201" y="7072"/>
                    <a:pt x="234" y="7139"/>
                    <a:pt x="268" y="7139"/>
                  </a:cubicBezTo>
                  <a:cubicBezTo>
                    <a:pt x="301" y="7139"/>
                    <a:pt x="368" y="7072"/>
                    <a:pt x="368" y="7039"/>
                  </a:cubicBezTo>
                  <a:lnTo>
                    <a:pt x="368" y="6738"/>
                  </a:lnTo>
                  <a:cubicBezTo>
                    <a:pt x="368" y="6538"/>
                    <a:pt x="368" y="6305"/>
                    <a:pt x="401" y="5971"/>
                  </a:cubicBezTo>
                  <a:cubicBezTo>
                    <a:pt x="401" y="5671"/>
                    <a:pt x="434" y="5304"/>
                    <a:pt x="534" y="4870"/>
                  </a:cubicBezTo>
                  <a:cubicBezTo>
                    <a:pt x="601" y="4504"/>
                    <a:pt x="668" y="4037"/>
                    <a:pt x="768" y="3636"/>
                  </a:cubicBezTo>
                  <a:cubicBezTo>
                    <a:pt x="835" y="3203"/>
                    <a:pt x="935" y="2802"/>
                    <a:pt x="1068" y="2369"/>
                  </a:cubicBezTo>
                  <a:cubicBezTo>
                    <a:pt x="1135" y="1968"/>
                    <a:pt x="1302" y="1568"/>
                    <a:pt x="1368" y="1235"/>
                  </a:cubicBezTo>
                  <a:cubicBezTo>
                    <a:pt x="1402" y="901"/>
                    <a:pt x="1402" y="634"/>
                    <a:pt x="1302" y="401"/>
                  </a:cubicBezTo>
                  <a:cubicBezTo>
                    <a:pt x="1268" y="334"/>
                    <a:pt x="1235" y="234"/>
                    <a:pt x="1202" y="200"/>
                  </a:cubicBezTo>
                  <a:cubicBezTo>
                    <a:pt x="1135" y="167"/>
                    <a:pt x="1135" y="134"/>
                    <a:pt x="1135" y="134"/>
                  </a:cubicBezTo>
                  <a:cubicBezTo>
                    <a:pt x="1135" y="67"/>
                    <a:pt x="1135" y="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7"/>
            <p:cNvSpPr/>
            <p:nvPr/>
          </p:nvSpPr>
          <p:spPr>
            <a:xfrm>
              <a:off x="2370200" y="447425"/>
              <a:ext cx="86750" cy="153275"/>
            </a:xfrm>
            <a:custGeom>
              <a:avLst/>
              <a:gdLst/>
              <a:ahLst/>
              <a:cxnLst/>
              <a:rect l="l" t="t" r="r" b="b"/>
              <a:pathLst>
                <a:path w="3470" h="6131" extrusionOk="0">
                  <a:moveTo>
                    <a:pt x="3369" y="1"/>
                  </a:moveTo>
                  <a:cubicBezTo>
                    <a:pt x="3336" y="1"/>
                    <a:pt x="3303" y="67"/>
                    <a:pt x="3303" y="101"/>
                  </a:cubicBezTo>
                  <a:lnTo>
                    <a:pt x="3303" y="167"/>
                  </a:lnTo>
                  <a:lnTo>
                    <a:pt x="3303" y="401"/>
                  </a:lnTo>
                  <a:cubicBezTo>
                    <a:pt x="3303" y="568"/>
                    <a:pt x="3269" y="835"/>
                    <a:pt x="3169" y="1135"/>
                  </a:cubicBezTo>
                  <a:cubicBezTo>
                    <a:pt x="3103" y="1468"/>
                    <a:pt x="2936" y="1802"/>
                    <a:pt x="2702" y="2136"/>
                  </a:cubicBezTo>
                  <a:cubicBezTo>
                    <a:pt x="2502" y="2469"/>
                    <a:pt x="2202" y="2803"/>
                    <a:pt x="1968" y="3136"/>
                  </a:cubicBezTo>
                  <a:cubicBezTo>
                    <a:pt x="1702" y="3470"/>
                    <a:pt x="1435" y="3803"/>
                    <a:pt x="1168" y="4137"/>
                  </a:cubicBezTo>
                  <a:cubicBezTo>
                    <a:pt x="934" y="4471"/>
                    <a:pt x="668" y="4771"/>
                    <a:pt x="501" y="5038"/>
                  </a:cubicBezTo>
                  <a:cubicBezTo>
                    <a:pt x="167" y="5605"/>
                    <a:pt x="0" y="6005"/>
                    <a:pt x="0" y="6005"/>
                  </a:cubicBezTo>
                  <a:cubicBezTo>
                    <a:pt x="0" y="6005"/>
                    <a:pt x="0" y="6038"/>
                    <a:pt x="34" y="6105"/>
                  </a:cubicBezTo>
                  <a:cubicBezTo>
                    <a:pt x="67" y="6122"/>
                    <a:pt x="92" y="6130"/>
                    <a:pt x="113" y="6130"/>
                  </a:cubicBezTo>
                  <a:cubicBezTo>
                    <a:pt x="134" y="6130"/>
                    <a:pt x="150" y="6122"/>
                    <a:pt x="167" y="6105"/>
                  </a:cubicBezTo>
                  <a:cubicBezTo>
                    <a:pt x="167" y="6105"/>
                    <a:pt x="434" y="5771"/>
                    <a:pt x="834" y="5271"/>
                  </a:cubicBezTo>
                  <a:cubicBezTo>
                    <a:pt x="1034" y="5004"/>
                    <a:pt x="1268" y="4737"/>
                    <a:pt x="1501" y="4404"/>
                  </a:cubicBezTo>
                  <a:cubicBezTo>
                    <a:pt x="1768" y="4037"/>
                    <a:pt x="2002" y="3703"/>
                    <a:pt x="2269" y="3336"/>
                  </a:cubicBezTo>
                  <a:cubicBezTo>
                    <a:pt x="2502" y="2969"/>
                    <a:pt x="2702" y="2603"/>
                    <a:pt x="2936" y="2236"/>
                  </a:cubicBezTo>
                  <a:cubicBezTo>
                    <a:pt x="3103" y="1835"/>
                    <a:pt x="3269" y="1502"/>
                    <a:pt x="3336" y="1168"/>
                  </a:cubicBezTo>
                  <a:cubicBezTo>
                    <a:pt x="3436" y="835"/>
                    <a:pt x="3470" y="601"/>
                    <a:pt x="3470" y="401"/>
                  </a:cubicBezTo>
                  <a:lnTo>
                    <a:pt x="3470" y="167"/>
                  </a:lnTo>
                  <a:lnTo>
                    <a:pt x="3470" y="101"/>
                  </a:lnTo>
                  <a:cubicBezTo>
                    <a:pt x="3470" y="67"/>
                    <a:pt x="343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7"/>
            <p:cNvSpPr/>
            <p:nvPr/>
          </p:nvSpPr>
          <p:spPr>
            <a:xfrm>
              <a:off x="2203400" y="758475"/>
              <a:ext cx="196000" cy="25675"/>
            </a:xfrm>
            <a:custGeom>
              <a:avLst/>
              <a:gdLst/>
              <a:ahLst/>
              <a:cxnLst/>
              <a:rect l="l" t="t" r="r" b="b"/>
              <a:pathLst>
                <a:path w="7840" h="1027" extrusionOk="0">
                  <a:moveTo>
                    <a:pt x="134" y="1"/>
                  </a:moveTo>
                  <a:cubicBezTo>
                    <a:pt x="68" y="1"/>
                    <a:pt x="34" y="1"/>
                    <a:pt x="34" y="34"/>
                  </a:cubicBezTo>
                  <a:cubicBezTo>
                    <a:pt x="1" y="68"/>
                    <a:pt x="34" y="134"/>
                    <a:pt x="68" y="168"/>
                  </a:cubicBezTo>
                  <a:cubicBezTo>
                    <a:pt x="68" y="168"/>
                    <a:pt x="168" y="201"/>
                    <a:pt x="368" y="301"/>
                  </a:cubicBezTo>
                  <a:cubicBezTo>
                    <a:pt x="568" y="368"/>
                    <a:pt x="868" y="501"/>
                    <a:pt x="1202" y="568"/>
                  </a:cubicBezTo>
                  <a:cubicBezTo>
                    <a:pt x="1535" y="668"/>
                    <a:pt x="1969" y="735"/>
                    <a:pt x="2403" y="835"/>
                  </a:cubicBezTo>
                  <a:cubicBezTo>
                    <a:pt x="2870" y="902"/>
                    <a:pt x="3337" y="968"/>
                    <a:pt x="3837" y="1002"/>
                  </a:cubicBezTo>
                  <a:cubicBezTo>
                    <a:pt x="4321" y="1018"/>
                    <a:pt x="4813" y="1027"/>
                    <a:pt x="5271" y="1027"/>
                  </a:cubicBezTo>
                  <a:cubicBezTo>
                    <a:pt x="5730" y="1027"/>
                    <a:pt x="6155" y="1018"/>
                    <a:pt x="6506" y="1002"/>
                  </a:cubicBezTo>
                  <a:cubicBezTo>
                    <a:pt x="7206" y="968"/>
                    <a:pt x="7706" y="902"/>
                    <a:pt x="7706" y="902"/>
                  </a:cubicBezTo>
                  <a:cubicBezTo>
                    <a:pt x="7773" y="868"/>
                    <a:pt x="7840" y="868"/>
                    <a:pt x="7840" y="835"/>
                  </a:cubicBezTo>
                  <a:cubicBezTo>
                    <a:pt x="7840" y="801"/>
                    <a:pt x="7807" y="735"/>
                    <a:pt x="7740" y="735"/>
                  </a:cubicBezTo>
                  <a:cubicBezTo>
                    <a:pt x="7740" y="735"/>
                    <a:pt x="7640" y="735"/>
                    <a:pt x="7406" y="801"/>
                  </a:cubicBezTo>
                  <a:cubicBezTo>
                    <a:pt x="7206" y="801"/>
                    <a:pt x="6939" y="835"/>
                    <a:pt x="6539" y="835"/>
                  </a:cubicBezTo>
                  <a:cubicBezTo>
                    <a:pt x="6294" y="835"/>
                    <a:pt x="6020" y="850"/>
                    <a:pt x="5736" y="850"/>
                  </a:cubicBezTo>
                  <a:cubicBezTo>
                    <a:pt x="5594" y="850"/>
                    <a:pt x="5449" y="846"/>
                    <a:pt x="5305" y="835"/>
                  </a:cubicBezTo>
                  <a:cubicBezTo>
                    <a:pt x="4838" y="835"/>
                    <a:pt x="4337" y="801"/>
                    <a:pt x="3870" y="701"/>
                  </a:cubicBezTo>
                  <a:lnTo>
                    <a:pt x="2503" y="468"/>
                  </a:lnTo>
                  <a:cubicBezTo>
                    <a:pt x="2036" y="368"/>
                    <a:pt x="1635" y="301"/>
                    <a:pt x="1302" y="201"/>
                  </a:cubicBezTo>
                  <a:cubicBezTo>
                    <a:pt x="635" y="68"/>
                    <a:pt x="13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7"/>
            <p:cNvSpPr/>
            <p:nvPr/>
          </p:nvSpPr>
          <p:spPr>
            <a:xfrm>
              <a:off x="1914875" y="667250"/>
              <a:ext cx="126775" cy="125250"/>
            </a:xfrm>
            <a:custGeom>
              <a:avLst/>
              <a:gdLst/>
              <a:ahLst/>
              <a:cxnLst/>
              <a:rect l="l" t="t" r="r" b="b"/>
              <a:pathLst>
                <a:path w="5071" h="5010" extrusionOk="0">
                  <a:moveTo>
                    <a:pt x="5000" y="0"/>
                  </a:moveTo>
                  <a:cubicBezTo>
                    <a:pt x="4990" y="0"/>
                    <a:pt x="4980" y="4"/>
                    <a:pt x="4971" y="14"/>
                  </a:cubicBezTo>
                  <a:cubicBezTo>
                    <a:pt x="4971" y="14"/>
                    <a:pt x="4570" y="247"/>
                    <a:pt x="4037" y="648"/>
                  </a:cubicBezTo>
                  <a:cubicBezTo>
                    <a:pt x="3503" y="1015"/>
                    <a:pt x="2836" y="1548"/>
                    <a:pt x="2169" y="2149"/>
                  </a:cubicBezTo>
                  <a:cubicBezTo>
                    <a:pt x="1835" y="2416"/>
                    <a:pt x="1535" y="2749"/>
                    <a:pt x="1235" y="3049"/>
                  </a:cubicBezTo>
                  <a:cubicBezTo>
                    <a:pt x="968" y="3350"/>
                    <a:pt x="701" y="3650"/>
                    <a:pt x="534" y="3917"/>
                  </a:cubicBezTo>
                  <a:cubicBezTo>
                    <a:pt x="334" y="4184"/>
                    <a:pt x="201" y="4450"/>
                    <a:pt x="134" y="4617"/>
                  </a:cubicBezTo>
                  <a:cubicBezTo>
                    <a:pt x="34" y="4817"/>
                    <a:pt x="0" y="4884"/>
                    <a:pt x="0" y="4884"/>
                  </a:cubicBezTo>
                  <a:cubicBezTo>
                    <a:pt x="0" y="4884"/>
                    <a:pt x="0" y="4951"/>
                    <a:pt x="34" y="4984"/>
                  </a:cubicBezTo>
                  <a:cubicBezTo>
                    <a:pt x="50" y="5001"/>
                    <a:pt x="75" y="5009"/>
                    <a:pt x="100" y="5009"/>
                  </a:cubicBezTo>
                  <a:cubicBezTo>
                    <a:pt x="125" y="5009"/>
                    <a:pt x="150" y="5001"/>
                    <a:pt x="167" y="4984"/>
                  </a:cubicBezTo>
                  <a:cubicBezTo>
                    <a:pt x="167" y="4984"/>
                    <a:pt x="467" y="4651"/>
                    <a:pt x="868" y="4150"/>
                  </a:cubicBezTo>
                  <a:cubicBezTo>
                    <a:pt x="1235" y="3650"/>
                    <a:pt x="1802" y="2983"/>
                    <a:pt x="2369" y="2349"/>
                  </a:cubicBezTo>
                  <a:cubicBezTo>
                    <a:pt x="2669" y="2049"/>
                    <a:pt x="3003" y="1715"/>
                    <a:pt x="3303" y="1482"/>
                  </a:cubicBezTo>
                  <a:cubicBezTo>
                    <a:pt x="3636" y="1181"/>
                    <a:pt x="3903" y="981"/>
                    <a:pt x="4170" y="781"/>
                  </a:cubicBezTo>
                  <a:cubicBezTo>
                    <a:pt x="4404" y="548"/>
                    <a:pt x="4604" y="381"/>
                    <a:pt x="4804" y="314"/>
                  </a:cubicBezTo>
                  <a:cubicBezTo>
                    <a:pt x="4937" y="181"/>
                    <a:pt x="5037" y="147"/>
                    <a:pt x="5037" y="147"/>
                  </a:cubicBezTo>
                  <a:cubicBezTo>
                    <a:pt x="5071" y="114"/>
                    <a:pt x="5071" y="47"/>
                    <a:pt x="5071" y="47"/>
                  </a:cubicBezTo>
                  <a:cubicBezTo>
                    <a:pt x="5047" y="24"/>
                    <a:pt x="5023" y="0"/>
                    <a:pt x="500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7"/>
            <p:cNvSpPr/>
            <p:nvPr/>
          </p:nvSpPr>
          <p:spPr>
            <a:xfrm>
              <a:off x="2130850" y="590150"/>
              <a:ext cx="114275" cy="153150"/>
            </a:xfrm>
            <a:custGeom>
              <a:avLst/>
              <a:gdLst/>
              <a:ahLst/>
              <a:cxnLst/>
              <a:rect l="l" t="t" r="r" b="b"/>
              <a:pathLst>
                <a:path w="4571" h="6126" extrusionOk="0">
                  <a:moveTo>
                    <a:pt x="4444" y="1"/>
                  </a:moveTo>
                  <a:cubicBezTo>
                    <a:pt x="4402" y="1"/>
                    <a:pt x="4371" y="39"/>
                    <a:pt x="4371" y="62"/>
                  </a:cubicBezTo>
                  <a:cubicBezTo>
                    <a:pt x="4371" y="62"/>
                    <a:pt x="4337" y="196"/>
                    <a:pt x="4237" y="363"/>
                  </a:cubicBezTo>
                  <a:cubicBezTo>
                    <a:pt x="4171" y="563"/>
                    <a:pt x="4037" y="796"/>
                    <a:pt x="3870" y="1097"/>
                  </a:cubicBezTo>
                  <a:cubicBezTo>
                    <a:pt x="3704" y="1397"/>
                    <a:pt x="3503" y="1764"/>
                    <a:pt x="3237" y="2097"/>
                  </a:cubicBezTo>
                  <a:cubicBezTo>
                    <a:pt x="3003" y="2431"/>
                    <a:pt x="2703" y="2798"/>
                    <a:pt x="2403" y="3131"/>
                  </a:cubicBezTo>
                  <a:cubicBezTo>
                    <a:pt x="1836" y="3865"/>
                    <a:pt x="1202" y="4532"/>
                    <a:pt x="735" y="5066"/>
                  </a:cubicBezTo>
                  <a:cubicBezTo>
                    <a:pt x="268" y="5566"/>
                    <a:pt x="34" y="5967"/>
                    <a:pt x="34" y="5967"/>
                  </a:cubicBezTo>
                  <a:cubicBezTo>
                    <a:pt x="1" y="6033"/>
                    <a:pt x="1" y="6067"/>
                    <a:pt x="34" y="6100"/>
                  </a:cubicBezTo>
                  <a:cubicBezTo>
                    <a:pt x="51" y="6117"/>
                    <a:pt x="68" y="6125"/>
                    <a:pt x="88" y="6125"/>
                  </a:cubicBezTo>
                  <a:cubicBezTo>
                    <a:pt x="109" y="6125"/>
                    <a:pt x="134" y="6117"/>
                    <a:pt x="168" y="6100"/>
                  </a:cubicBezTo>
                  <a:cubicBezTo>
                    <a:pt x="168" y="6100"/>
                    <a:pt x="535" y="5800"/>
                    <a:pt x="1035" y="5300"/>
                  </a:cubicBezTo>
                  <a:cubicBezTo>
                    <a:pt x="1268" y="5066"/>
                    <a:pt x="1535" y="4766"/>
                    <a:pt x="1836" y="4432"/>
                  </a:cubicBezTo>
                  <a:cubicBezTo>
                    <a:pt x="2102" y="4099"/>
                    <a:pt x="2369" y="3732"/>
                    <a:pt x="2669" y="3365"/>
                  </a:cubicBezTo>
                  <a:cubicBezTo>
                    <a:pt x="3203" y="2598"/>
                    <a:pt x="3704" y="1797"/>
                    <a:pt x="4037" y="1197"/>
                  </a:cubicBezTo>
                  <a:cubicBezTo>
                    <a:pt x="4371" y="563"/>
                    <a:pt x="4537" y="129"/>
                    <a:pt x="4537" y="129"/>
                  </a:cubicBezTo>
                  <a:cubicBezTo>
                    <a:pt x="4571" y="96"/>
                    <a:pt x="4537" y="62"/>
                    <a:pt x="4504" y="29"/>
                  </a:cubicBezTo>
                  <a:cubicBezTo>
                    <a:pt x="4483" y="8"/>
                    <a:pt x="4463" y="1"/>
                    <a:pt x="44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7"/>
            <p:cNvSpPr/>
            <p:nvPr/>
          </p:nvSpPr>
          <p:spPr>
            <a:xfrm>
              <a:off x="1994100" y="811850"/>
              <a:ext cx="147625" cy="50900"/>
            </a:xfrm>
            <a:custGeom>
              <a:avLst/>
              <a:gdLst/>
              <a:ahLst/>
              <a:cxnLst/>
              <a:rect l="l" t="t" r="r" b="b"/>
              <a:pathLst>
                <a:path w="5905" h="2036" extrusionOk="0">
                  <a:moveTo>
                    <a:pt x="167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0" y="67"/>
                    <a:pt x="0" y="101"/>
                    <a:pt x="34" y="168"/>
                  </a:cubicBezTo>
                  <a:lnTo>
                    <a:pt x="868" y="568"/>
                  </a:lnTo>
                  <a:cubicBezTo>
                    <a:pt x="1368" y="868"/>
                    <a:pt x="2068" y="1168"/>
                    <a:pt x="2769" y="1435"/>
                  </a:cubicBezTo>
                  <a:cubicBezTo>
                    <a:pt x="3503" y="1702"/>
                    <a:pt x="4237" y="1902"/>
                    <a:pt x="4837" y="2002"/>
                  </a:cubicBezTo>
                  <a:cubicBezTo>
                    <a:pt x="5137" y="2036"/>
                    <a:pt x="5371" y="2036"/>
                    <a:pt x="5538" y="2036"/>
                  </a:cubicBezTo>
                  <a:lnTo>
                    <a:pt x="5771" y="2036"/>
                  </a:lnTo>
                  <a:cubicBezTo>
                    <a:pt x="5838" y="2036"/>
                    <a:pt x="5871" y="2036"/>
                    <a:pt x="5871" y="2002"/>
                  </a:cubicBezTo>
                  <a:cubicBezTo>
                    <a:pt x="5905" y="1935"/>
                    <a:pt x="5871" y="1869"/>
                    <a:pt x="5838" y="1869"/>
                  </a:cubicBezTo>
                  <a:cubicBezTo>
                    <a:pt x="5838" y="1869"/>
                    <a:pt x="5438" y="1735"/>
                    <a:pt x="4904" y="1602"/>
                  </a:cubicBezTo>
                  <a:cubicBezTo>
                    <a:pt x="4370" y="1502"/>
                    <a:pt x="3636" y="1368"/>
                    <a:pt x="2902" y="1168"/>
                  </a:cubicBezTo>
                  <a:cubicBezTo>
                    <a:pt x="2202" y="935"/>
                    <a:pt x="1501" y="701"/>
                    <a:pt x="1001" y="434"/>
                  </a:cubicBezTo>
                  <a:cubicBezTo>
                    <a:pt x="501" y="201"/>
                    <a:pt x="1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7"/>
            <p:cNvSpPr/>
            <p:nvPr/>
          </p:nvSpPr>
          <p:spPr>
            <a:xfrm>
              <a:off x="1768925" y="657700"/>
              <a:ext cx="132625" cy="125625"/>
            </a:xfrm>
            <a:custGeom>
              <a:avLst/>
              <a:gdLst/>
              <a:ahLst/>
              <a:cxnLst/>
              <a:rect l="l" t="t" r="r" b="b"/>
              <a:pathLst>
                <a:path w="5305" h="5025" extrusionOk="0">
                  <a:moveTo>
                    <a:pt x="5203" y="0"/>
                  </a:moveTo>
                  <a:cubicBezTo>
                    <a:pt x="5192" y="0"/>
                    <a:pt x="5182" y="8"/>
                    <a:pt x="5171" y="29"/>
                  </a:cubicBezTo>
                  <a:cubicBezTo>
                    <a:pt x="5171" y="29"/>
                    <a:pt x="4804" y="263"/>
                    <a:pt x="4237" y="629"/>
                  </a:cubicBezTo>
                  <a:cubicBezTo>
                    <a:pt x="3704" y="1030"/>
                    <a:pt x="3003" y="1563"/>
                    <a:pt x="2336" y="2131"/>
                  </a:cubicBezTo>
                  <a:cubicBezTo>
                    <a:pt x="2002" y="2431"/>
                    <a:pt x="1669" y="2764"/>
                    <a:pt x="1369" y="3065"/>
                  </a:cubicBezTo>
                  <a:cubicBezTo>
                    <a:pt x="1068" y="3365"/>
                    <a:pt x="835" y="3632"/>
                    <a:pt x="635" y="3932"/>
                  </a:cubicBezTo>
                  <a:cubicBezTo>
                    <a:pt x="401" y="4199"/>
                    <a:pt x="234" y="4432"/>
                    <a:pt x="168" y="4599"/>
                  </a:cubicBezTo>
                  <a:cubicBezTo>
                    <a:pt x="68" y="4832"/>
                    <a:pt x="34" y="4899"/>
                    <a:pt x="34" y="4899"/>
                  </a:cubicBezTo>
                  <a:cubicBezTo>
                    <a:pt x="1" y="4899"/>
                    <a:pt x="1" y="4933"/>
                    <a:pt x="34" y="4999"/>
                  </a:cubicBezTo>
                  <a:cubicBezTo>
                    <a:pt x="51" y="5016"/>
                    <a:pt x="76" y="5024"/>
                    <a:pt x="101" y="5024"/>
                  </a:cubicBezTo>
                  <a:cubicBezTo>
                    <a:pt x="126" y="5024"/>
                    <a:pt x="151" y="5016"/>
                    <a:pt x="168" y="4999"/>
                  </a:cubicBezTo>
                  <a:cubicBezTo>
                    <a:pt x="168" y="4999"/>
                    <a:pt x="501" y="4699"/>
                    <a:pt x="902" y="4199"/>
                  </a:cubicBezTo>
                  <a:cubicBezTo>
                    <a:pt x="1335" y="3698"/>
                    <a:pt x="1869" y="3031"/>
                    <a:pt x="2503" y="2397"/>
                  </a:cubicBezTo>
                  <a:cubicBezTo>
                    <a:pt x="2803" y="2097"/>
                    <a:pt x="3136" y="1764"/>
                    <a:pt x="3403" y="1530"/>
                  </a:cubicBezTo>
                  <a:cubicBezTo>
                    <a:pt x="3704" y="1230"/>
                    <a:pt x="4037" y="1030"/>
                    <a:pt x="4304" y="830"/>
                  </a:cubicBezTo>
                  <a:cubicBezTo>
                    <a:pt x="4571" y="596"/>
                    <a:pt x="4804" y="429"/>
                    <a:pt x="4971" y="363"/>
                  </a:cubicBezTo>
                  <a:cubicBezTo>
                    <a:pt x="5138" y="229"/>
                    <a:pt x="5205" y="196"/>
                    <a:pt x="5205" y="196"/>
                  </a:cubicBezTo>
                  <a:cubicBezTo>
                    <a:pt x="5238" y="196"/>
                    <a:pt x="5238" y="96"/>
                    <a:pt x="5305" y="62"/>
                  </a:cubicBezTo>
                  <a:cubicBezTo>
                    <a:pt x="5259" y="39"/>
                    <a:pt x="5228" y="0"/>
                    <a:pt x="52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8"/>
          <p:cNvSpPr/>
          <p:nvPr/>
        </p:nvSpPr>
        <p:spPr>
          <a:xfrm rot="2261484">
            <a:off x="-1477727" y="4230140"/>
            <a:ext cx="2611348" cy="2611348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8"/>
          <p:cNvSpPr/>
          <p:nvPr/>
        </p:nvSpPr>
        <p:spPr>
          <a:xfrm rot="-2700000">
            <a:off x="7917224" y="4310908"/>
            <a:ext cx="2611345" cy="2611345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6" name="Google Shape;306;p28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307" name="Google Shape;307;p28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" name="Google Shape;309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10" name="Google Shape;310;p28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311" name="Google Shape;311;p28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" name="Google Shape;313;p28"/>
          <p:cNvGrpSpPr/>
          <p:nvPr/>
        </p:nvGrpSpPr>
        <p:grpSpPr>
          <a:xfrm rot="5400000">
            <a:off x="-444142" y="3669815"/>
            <a:ext cx="1613384" cy="572715"/>
            <a:chOff x="3730663" y="4718450"/>
            <a:chExt cx="844350" cy="299725"/>
          </a:xfrm>
        </p:grpSpPr>
        <p:sp>
          <p:nvSpPr>
            <p:cNvPr id="314" name="Google Shape;314;p28"/>
            <p:cNvSpPr/>
            <p:nvPr/>
          </p:nvSpPr>
          <p:spPr>
            <a:xfrm>
              <a:off x="3730663" y="4718450"/>
              <a:ext cx="91950" cy="111950"/>
            </a:xfrm>
            <a:custGeom>
              <a:avLst/>
              <a:gdLst/>
              <a:ahLst/>
              <a:cxnLst/>
              <a:rect l="l" t="t" r="r" b="b"/>
              <a:pathLst>
                <a:path w="3678" h="4478" extrusionOk="0">
                  <a:moveTo>
                    <a:pt x="2999" y="1"/>
                  </a:moveTo>
                  <a:cubicBezTo>
                    <a:pt x="2959" y="41"/>
                    <a:pt x="2839" y="41"/>
                    <a:pt x="2799" y="81"/>
                  </a:cubicBezTo>
                  <a:cubicBezTo>
                    <a:pt x="2439" y="241"/>
                    <a:pt x="1999" y="480"/>
                    <a:pt x="1839" y="880"/>
                  </a:cubicBezTo>
                  <a:cubicBezTo>
                    <a:pt x="1839" y="1000"/>
                    <a:pt x="1760" y="1040"/>
                    <a:pt x="1760" y="1160"/>
                  </a:cubicBezTo>
                  <a:cubicBezTo>
                    <a:pt x="1509" y="981"/>
                    <a:pt x="1258" y="834"/>
                    <a:pt x="950" y="834"/>
                  </a:cubicBezTo>
                  <a:cubicBezTo>
                    <a:pt x="914" y="834"/>
                    <a:pt x="878" y="836"/>
                    <a:pt x="840" y="840"/>
                  </a:cubicBezTo>
                  <a:cubicBezTo>
                    <a:pt x="561" y="840"/>
                    <a:pt x="241" y="1000"/>
                    <a:pt x="1" y="1200"/>
                  </a:cubicBezTo>
                  <a:cubicBezTo>
                    <a:pt x="401" y="1240"/>
                    <a:pt x="680" y="1559"/>
                    <a:pt x="960" y="1879"/>
                  </a:cubicBezTo>
                  <a:cubicBezTo>
                    <a:pt x="1200" y="2199"/>
                    <a:pt x="1360" y="2559"/>
                    <a:pt x="1480" y="2878"/>
                  </a:cubicBezTo>
                  <a:cubicBezTo>
                    <a:pt x="1600" y="3198"/>
                    <a:pt x="1680" y="3518"/>
                    <a:pt x="1839" y="3838"/>
                  </a:cubicBezTo>
                  <a:cubicBezTo>
                    <a:pt x="1999" y="4157"/>
                    <a:pt x="2239" y="4397"/>
                    <a:pt x="2599" y="4477"/>
                  </a:cubicBezTo>
                  <a:cubicBezTo>
                    <a:pt x="3038" y="4357"/>
                    <a:pt x="3558" y="4077"/>
                    <a:pt x="3638" y="3638"/>
                  </a:cubicBezTo>
                  <a:cubicBezTo>
                    <a:pt x="3678" y="3438"/>
                    <a:pt x="3598" y="3198"/>
                    <a:pt x="3558" y="2998"/>
                  </a:cubicBezTo>
                  <a:cubicBezTo>
                    <a:pt x="3438" y="2639"/>
                    <a:pt x="3278" y="2279"/>
                    <a:pt x="3198" y="1959"/>
                  </a:cubicBezTo>
                  <a:cubicBezTo>
                    <a:pt x="3078" y="1599"/>
                    <a:pt x="2999" y="1240"/>
                    <a:pt x="2959" y="880"/>
                  </a:cubicBezTo>
                  <a:cubicBezTo>
                    <a:pt x="2879" y="600"/>
                    <a:pt x="2879" y="241"/>
                    <a:pt x="299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810613" y="4822375"/>
              <a:ext cx="764400" cy="130525"/>
            </a:xfrm>
            <a:custGeom>
              <a:avLst/>
              <a:gdLst/>
              <a:ahLst/>
              <a:cxnLst/>
              <a:rect l="l" t="t" r="r" b="b"/>
              <a:pathLst>
                <a:path w="30576" h="5221" extrusionOk="0">
                  <a:moveTo>
                    <a:pt x="0" y="0"/>
                  </a:moveTo>
                  <a:lnTo>
                    <a:pt x="0" y="0"/>
                  </a:lnTo>
                  <a:cubicBezTo>
                    <a:pt x="560" y="1239"/>
                    <a:pt x="1559" y="2239"/>
                    <a:pt x="2638" y="2958"/>
                  </a:cubicBezTo>
                  <a:cubicBezTo>
                    <a:pt x="3797" y="3757"/>
                    <a:pt x="5076" y="4277"/>
                    <a:pt x="6435" y="4557"/>
                  </a:cubicBezTo>
                  <a:cubicBezTo>
                    <a:pt x="7794" y="4916"/>
                    <a:pt x="9193" y="5036"/>
                    <a:pt x="10552" y="5116"/>
                  </a:cubicBezTo>
                  <a:cubicBezTo>
                    <a:pt x="11388" y="5192"/>
                    <a:pt x="12256" y="5220"/>
                    <a:pt x="13126" y="5220"/>
                  </a:cubicBezTo>
                  <a:cubicBezTo>
                    <a:pt x="13628" y="5220"/>
                    <a:pt x="14131" y="5211"/>
                    <a:pt x="14628" y="5196"/>
                  </a:cubicBezTo>
                  <a:cubicBezTo>
                    <a:pt x="15987" y="5116"/>
                    <a:pt x="17386" y="4876"/>
                    <a:pt x="18665" y="4517"/>
                  </a:cubicBezTo>
                  <a:cubicBezTo>
                    <a:pt x="19984" y="4197"/>
                    <a:pt x="21263" y="3717"/>
                    <a:pt x="22582" y="3318"/>
                  </a:cubicBezTo>
                  <a:cubicBezTo>
                    <a:pt x="23861" y="2918"/>
                    <a:pt x="25180" y="2598"/>
                    <a:pt x="26539" y="2398"/>
                  </a:cubicBezTo>
                  <a:cubicBezTo>
                    <a:pt x="27143" y="2307"/>
                    <a:pt x="27755" y="2257"/>
                    <a:pt x="28373" y="2257"/>
                  </a:cubicBezTo>
                  <a:cubicBezTo>
                    <a:pt x="29103" y="2257"/>
                    <a:pt x="29839" y="2327"/>
                    <a:pt x="30576" y="2478"/>
                  </a:cubicBezTo>
                  <a:cubicBezTo>
                    <a:pt x="29719" y="2219"/>
                    <a:pt x="28829" y="2111"/>
                    <a:pt x="27949" y="2111"/>
                  </a:cubicBezTo>
                  <a:cubicBezTo>
                    <a:pt x="27474" y="2111"/>
                    <a:pt x="27001" y="2143"/>
                    <a:pt x="26539" y="2199"/>
                  </a:cubicBezTo>
                  <a:cubicBezTo>
                    <a:pt x="25180" y="2318"/>
                    <a:pt x="23821" y="2638"/>
                    <a:pt x="22542" y="3038"/>
                  </a:cubicBezTo>
                  <a:cubicBezTo>
                    <a:pt x="21223" y="3438"/>
                    <a:pt x="19904" y="3837"/>
                    <a:pt x="18625" y="4197"/>
                  </a:cubicBezTo>
                  <a:cubicBezTo>
                    <a:pt x="17346" y="4477"/>
                    <a:pt x="15987" y="4717"/>
                    <a:pt x="14628" y="4796"/>
                  </a:cubicBezTo>
                  <a:cubicBezTo>
                    <a:pt x="14054" y="4830"/>
                    <a:pt x="13487" y="4843"/>
                    <a:pt x="12921" y="4843"/>
                  </a:cubicBezTo>
                  <a:cubicBezTo>
                    <a:pt x="12148" y="4843"/>
                    <a:pt x="11376" y="4820"/>
                    <a:pt x="10592" y="4796"/>
                  </a:cubicBezTo>
                  <a:cubicBezTo>
                    <a:pt x="9193" y="4717"/>
                    <a:pt x="7834" y="4597"/>
                    <a:pt x="6555" y="4317"/>
                  </a:cubicBezTo>
                  <a:cubicBezTo>
                    <a:pt x="5236" y="4037"/>
                    <a:pt x="3957" y="3597"/>
                    <a:pt x="2798" y="2878"/>
                  </a:cubicBezTo>
                  <a:cubicBezTo>
                    <a:pt x="1639" y="2199"/>
                    <a:pt x="640" y="1199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4055413" y="4878125"/>
              <a:ext cx="515600" cy="140050"/>
            </a:xfrm>
            <a:custGeom>
              <a:avLst/>
              <a:gdLst/>
              <a:ahLst/>
              <a:cxnLst/>
              <a:rect l="l" t="t" r="r" b="b"/>
              <a:pathLst>
                <a:path w="20624" h="5602" extrusionOk="0">
                  <a:moveTo>
                    <a:pt x="18913" y="1"/>
                  </a:moveTo>
                  <a:cubicBezTo>
                    <a:pt x="18568" y="1"/>
                    <a:pt x="18217" y="19"/>
                    <a:pt x="17866" y="49"/>
                  </a:cubicBezTo>
                  <a:cubicBezTo>
                    <a:pt x="16987" y="208"/>
                    <a:pt x="16067" y="448"/>
                    <a:pt x="15228" y="808"/>
                  </a:cubicBezTo>
                  <a:cubicBezTo>
                    <a:pt x="13549" y="1487"/>
                    <a:pt x="12031" y="2566"/>
                    <a:pt x="10432" y="3406"/>
                  </a:cubicBezTo>
                  <a:cubicBezTo>
                    <a:pt x="9633" y="3845"/>
                    <a:pt x="8833" y="4245"/>
                    <a:pt x="7994" y="4565"/>
                  </a:cubicBezTo>
                  <a:cubicBezTo>
                    <a:pt x="7155" y="4845"/>
                    <a:pt x="6275" y="5044"/>
                    <a:pt x="5396" y="5204"/>
                  </a:cubicBezTo>
                  <a:cubicBezTo>
                    <a:pt x="4477" y="5330"/>
                    <a:pt x="3536" y="5390"/>
                    <a:pt x="2590" y="5390"/>
                  </a:cubicBezTo>
                  <a:cubicBezTo>
                    <a:pt x="1726" y="5390"/>
                    <a:pt x="859" y="5340"/>
                    <a:pt x="0" y="5244"/>
                  </a:cubicBezTo>
                  <a:lnTo>
                    <a:pt x="0" y="5244"/>
                  </a:lnTo>
                  <a:cubicBezTo>
                    <a:pt x="1115" y="5492"/>
                    <a:pt x="2244" y="5601"/>
                    <a:pt x="3370" y="5601"/>
                  </a:cubicBezTo>
                  <a:cubicBezTo>
                    <a:pt x="4062" y="5601"/>
                    <a:pt x="4752" y="5560"/>
                    <a:pt x="5436" y="5484"/>
                  </a:cubicBezTo>
                  <a:cubicBezTo>
                    <a:pt x="7275" y="5284"/>
                    <a:pt x="9033" y="4645"/>
                    <a:pt x="10632" y="3766"/>
                  </a:cubicBezTo>
                  <a:cubicBezTo>
                    <a:pt x="12230" y="2846"/>
                    <a:pt x="13749" y="1847"/>
                    <a:pt x="15388" y="1088"/>
                  </a:cubicBezTo>
                  <a:cubicBezTo>
                    <a:pt x="16187" y="688"/>
                    <a:pt x="17027" y="408"/>
                    <a:pt x="17946" y="248"/>
                  </a:cubicBezTo>
                  <a:cubicBezTo>
                    <a:pt x="18410" y="143"/>
                    <a:pt x="18885" y="93"/>
                    <a:pt x="19360" y="93"/>
                  </a:cubicBezTo>
                  <a:cubicBezTo>
                    <a:pt x="19784" y="93"/>
                    <a:pt x="20209" y="133"/>
                    <a:pt x="20624" y="208"/>
                  </a:cubicBezTo>
                  <a:cubicBezTo>
                    <a:pt x="20092" y="56"/>
                    <a:pt x="19511" y="1"/>
                    <a:pt x="1891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" name="Google Shape;317;p28"/>
          <p:cNvGrpSpPr/>
          <p:nvPr/>
        </p:nvGrpSpPr>
        <p:grpSpPr>
          <a:xfrm rot="-5400000" flipH="1">
            <a:off x="7974758" y="3669815"/>
            <a:ext cx="1613384" cy="572715"/>
            <a:chOff x="3730663" y="4718450"/>
            <a:chExt cx="844350" cy="299725"/>
          </a:xfrm>
        </p:grpSpPr>
        <p:sp>
          <p:nvSpPr>
            <p:cNvPr id="318" name="Google Shape;318;p28"/>
            <p:cNvSpPr/>
            <p:nvPr/>
          </p:nvSpPr>
          <p:spPr>
            <a:xfrm>
              <a:off x="3730663" y="4718450"/>
              <a:ext cx="91950" cy="111950"/>
            </a:xfrm>
            <a:custGeom>
              <a:avLst/>
              <a:gdLst/>
              <a:ahLst/>
              <a:cxnLst/>
              <a:rect l="l" t="t" r="r" b="b"/>
              <a:pathLst>
                <a:path w="3678" h="4478" extrusionOk="0">
                  <a:moveTo>
                    <a:pt x="2999" y="1"/>
                  </a:moveTo>
                  <a:cubicBezTo>
                    <a:pt x="2959" y="41"/>
                    <a:pt x="2839" y="41"/>
                    <a:pt x="2799" y="81"/>
                  </a:cubicBezTo>
                  <a:cubicBezTo>
                    <a:pt x="2439" y="241"/>
                    <a:pt x="1999" y="480"/>
                    <a:pt x="1839" y="880"/>
                  </a:cubicBezTo>
                  <a:cubicBezTo>
                    <a:pt x="1839" y="1000"/>
                    <a:pt x="1760" y="1040"/>
                    <a:pt x="1760" y="1160"/>
                  </a:cubicBezTo>
                  <a:cubicBezTo>
                    <a:pt x="1509" y="981"/>
                    <a:pt x="1258" y="834"/>
                    <a:pt x="950" y="834"/>
                  </a:cubicBezTo>
                  <a:cubicBezTo>
                    <a:pt x="914" y="834"/>
                    <a:pt x="878" y="836"/>
                    <a:pt x="840" y="840"/>
                  </a:cubicBezTo>
                  <a:cubicBezTo>
                    <a:pt x="561" y="840"/>
                    <a:pt x="241" y="1000"/>
                    <a:pt x="1" y="1200"/>
                  </a:cubicBezTo>
                  <a:cubicBezTo>
                    <a:pt x="401" y="1240"/>
                    <a:pt x="680" y="1559"/>
                    <a:pt x="960" y="1879"/>
                  </a:cubicBezTo>
                  <a:cubicBezTo>
                    <a:pt x="1200" y="2199"/>
                    <a:pt x="1360" y="2559"/>
                    <a:pt x="1480" y="2878"/>
                  </a:cubicBezTo>
                  <a:cubicBezTo>
                    <a:pt x="1600" y="3198"/>
                    <a:pt x="1680" y="3518"/>
                    <a:pt x="1839" y="3838"/>
                  </a:cubicBezTo>
                  <a:cubicBezTo>
                    <a:pt x="1999" y="4157"/>
                    <a:pt x="2239" y="4397"/>
                    <a:pt x="2599" y="4477"/>
                  </a:cubicBezTo>
                  <a:cubicBezTo>
                    <a:pt x="3038" y="4357"/>
                    <a:pt x="3558" y="4077"/>
                    <a:pt x="3638" y="3638"/>
                  </a:cubicBezTo>
                  <a:cubicBezTo>
                    <a:pt x="3678" y="3438"/>
                    <a:pt x="3598" y="3198"/>
                    <a:pt x="3558" y="2998"/>
                  </a:cubicBezTo>
                  <a:cubicBezTo>
                    <a:pt x="3438" y="2639"/>
                    <a:pt x="3278" y="2279"/>
                    <a:pt x="3198" y="1959"/>
                  </a:cubicBezTo>
                  <a:cubicBezTo>
                    <a:pt x="3078" y="1599"/>
                    <a:pt x="2999" y="1240"/>
                    <a:pt x="2959" y="880"/>
                  </a:cubicBezTo>
                  <a:cubicBezTo>
                    <a:pt x="2879" y="600"/>
                    <a:pt x="2879" y="241"/>
                    <a:pt x="299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3810613" y="4822375"/>
              <a:ext cx="764400" cy="130525"/>
            </a:xfrm>
            <a:custGeom>
              <a:avLst/>
              <a:gdLst/>
              <a:ahLst/>
              <a:cxnLst/>
              <a:rect l="l" t="t" r="r" b="b"/>
              <a:pathLst>
                <a:path w="30576" h="5221" extrusionOk="0">
                  <a:moveTo>
                    <a:pt x="0" y="0"/>
                  </a:moveTo>
                  <a:lnTo>
                    <a:pt x="0" y="0"/>
                  </a:lnTo>
                  <a:cubicBezTo>
                    <a:pt x="560" y="1239"/>
                    <a:pt x="1559" y="2239"/>
                    <a:pt x="2638" y="2958"/>
                  </a:cubicBezTo>
                  <a:cubicBezTo>
                    <a:pt x="3797" y="3757"/>
                    <a:pt x="5076" y="4277"/>
                    <a:pt x="6435" y="4557"/>
                  </a:cubicBezTo>
                  <a:cubicBezTo>
                    <a:pt x="7794" y="4916"/>
                    <a:pt x="9193" y="5036"/>
                    <a:pt x="10552" y="5116"/>
                  </a:cubicBezTo>
                  <a:cubicBezTo>
                    <a:pt x="11388" y="5192"/>
                    <a:pt x="12256" y="5220"/>
                    <a:pt x="13126" y="5220"/>
                  </a:cubicBezTo>
                  <a:cubicBezTo>
                    <a:pt x="13628" y="5220"/>
                    <a:pt x="14131" y="5211"/>
                    <a:pt x="14628" y="5196"/>
                  </a:cubicBezTo>
                  <a:cubicBezTo>
                    <a:pt x="15987" y="5116"/>
                    <a:pt x="17386" y="4876"/>
                    <a:pt x="18665" y="4517"/>
                  </a:cubicBezTo>
                  <a:cubicBezTo>
                    <a:pt x="19984" y="4197"/>
                    <a:pt x="21263" y="3717"/>
                    <a:pt x="22582" y="3318"/>
                  </a:cubicBezTo>
                  <a:cubicBezTo>
                    <a:pt x="23861" y="2918"/>
                    <a:pt x="25180" y="2598"/>
                    <a:pt x="26539" y="2398"/>
                  </a:cubicBezTo>
                  <a:cubicBezTo>
                    <a:pt x="27143" y="2307"/>
                    <a:pt x="27755" y="2257"/>
                    <a:pt x="28373" y="2257"/>
                  </a:cubicBezTo>
                  <a:cubicBezTo>
                    <a:pt x="29103" y="2257"/>
                    <a:pt x="29839" y="2327"/>
                    <a:pt x="30576" y="2478"/>
                  </a:cubicBezTo>
                  <a:cubicBezTo>
                    <a:pt x="29719" y="2219"/>
                    <a:pt x="28829" y="2111"/>
                    <a:pt x="27949" y="2111"/>
                  </a:cubicBezTo>
                  <a:cubicBezTo>
                    <a:pt x="27474" y="2111"/>
                    <a:pt x="27001" y="2143"/>
                    <a:pt x="26539" y="2199"/>
                  </a:cubicBezTo>
                  <a:cubicBezTo>
                    <a:pt x="25180" y="2318"/>
                    <a:pt x="23821" y="2638"/>
                    <a:pt x="22542" y="3038"/>
                  </a:cubicBezTo>
                  <a:cubicBezTo>
                    <a:pt x="21223" y="3438"/>
                    <a:pt x="19904" y="3837"/>
                    <a:pt x="18625" y="4197"/>
                  </a:cubicBezTo>
                  <a:cubicBezTo>
                    <a:pt x="17346" y="4477"/>
                    <a:pt x="15987" y="4717"/>
                    <a:pt x="14628" y="4796"/>
                  </a:cubicBezTo>
                  <a:cubicBezTo>
                    <a:pt x="14054" y="4830"/>
                    <a:pt x="13487" y="4843"/>
                    <a:pt x="12921" y="4843"/>
                  </a:cubicBezTo>
                  <a:cubicBezTo>
                    <a:pt x="12148" y="4843"/>
                    <a:pt x="11376" y="4820"/>
                    <a:pt x="10592" y="4796"/>
                  </a:cubicBezTo>
                  <a:cubicBezTo>
                    <a:pt x="9193" y="4717"/>
                    <a:pt x="7834" y="4597"/>
                    <a:pt x="6555" y="4317"/>
                  </a:cubicBezTo>
                  <a:cubicBezTo>
                    <a:pt x="5236" y="4037"/>
                    <a:pt x="3957" y="3597"/>
                    <a:pt x="2798" y="2878"/>
                  </a:cubicBezTo>
                  <a:cubicBezTo>
                    <a:pt x="1639" y="2199"/>
                    <a:pt x="640" y="1199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4055413" y="4878125"/>
              <a:ext cx="515600" cy="140050"/>
            </a:xfrm>
            <a:custGeom>
              <a:avLst/>
              <a:gdLst/>
              <a:ahLst/>
              <a:cxnLst/>
              <a:rect l="l" t="t" r="r" b="b"/>
              <a:pathLst>
                <a:path w="20624" h="5602" extrusionOk="0">
                  <a:moveTo>
                    <a:pt x="18913" y="1"/>
                  </a:moveTo>
                  <a:cubicBezTo>
                    <a:pt x="18568" y="1"/>
                    <a:pt x="18217" y="19"/>
                    <a:pt x="17866" y="49"/>
                  </a:cubicBezTo>
                  <a:cubicBezTo>
                    <a:pt x="16987" y="208"/>
                    <a:pt x="16067" y="448"/>
                    <a:pt x="15228" y="808"/>
                  </a:cubicBezTo>
                  <a:cubicBezTo>
                    <a:pt x="13549" y="1487"/>
                    <a:pt x="12031" y="2566"/>
                    <a:pt x="10432" y="3406"/>
                  </a:cubicBezTo>
                  <a:cubicBezTo>
                    <a:pt x="9633" y="3845"/>
                    <a:pt x="8833" y="4245"/>
                    <a:pt x="7994" y="4565"/>
                  </a:cubicBezTo>
                  <a:cubicBezTo>
                    <a:pt x="7155" y="4845"/>
                    <a:pt x="6275" y="5044"/>
                    <a:pt x="5396" y="5204"/>
                  </a:cubicBezTo>
                  <a:cubicBezTo>
                    <a:pt x="4477" y="5330"/>
                    <a:pt x="3536" y="5390"/>
                    <a:pt x="2590" y="5390"/>
                  </a:cubicBezTo>
                  <a:cubicBezTo>
                    <a:pt x="1726" y="5390"/>
                    <a:pt x="859" y="5340"/>
                    <a:pt x="0" y="5244"/>
                  </a:cubicBezTo>
                  <a:lnTo>
                    <a:pt x="0" y="5244"/>
                  </a:lnTo>
                  <a:cubicBezTo>
                    <a:pt x="1115" y="5492"/>
                    <a:pt x="2244" y="5601"/>
                    <a:pt x="3370" y="5601"/>
                  </a:cubicBezTo>
                  <a:cubicBezTo>
                    <a:pt x="4062" y="5601"/>
                    <a:pt x="4752" y="5560"/>
                    <a:pt x="5436" y="5484"/>
                  </a:cubicBezTo>
                  <a:cubicBezTo>
                    <a:pt x="7275" y="5284"/>
                    <a:pt x="9033" y="4645"/>
                    <a:pt x="10632" y="3766"/>
                  </a:cubicBezTo>
                  <a:cubicBezTo>
                    <a:pt x="12230" y="2846"/>
                    <a:pt x="13749" y="1847"/>
                    <a:pt x="15388" y="1088"/>
                  </a:cubicBezTo>
                  <a:cubicBezTo>
                    <a:pt x="16187" y="688"/>
                    <a:pt x="17027" y="408"/>
                    <a:pt x="17946" y="248"/>
                  </a:cubicBezTo>
                  <a:cubicBezTo>
                    <a:pt x="18410" y="143"/>
                    <a:pt x="18885" y="93"/>
                    <a:pt x="19360" y="93"/>
                  </a:cubicBezTo>
                  <a:cubicBezTo>
                    <a:pt x="19784" y="93"/>
                    <a:pt x="20209" y="133"/>
                    <a:pt x="20624" y="208"/>
                  </a:cubicBezTo>
                  <a:cubicBezTo>
                    <a:pt x="20092" y="56"/>
                    <a:pt x="19511" y="1"/>
                    <a:pt x="1891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1_1_1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9"/>
          <p:cNvSpPr/>
          <p:nvPr/>
        </p:nvSpPr>
        <p:spPr>
          <a:xfrm rot="-5685458">
            <a:off x="8527808" y="1991561"/>
            <a:ext cx="2611498" cy="2611498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9"/>
          <p:cNvSpPr/>
          <p:nvPr/>
        </p:nvSpPr>
        <p:spPr>
          <a:xfrm rot="4425320">
            <a:off x="-1978090" y="546915"/>
            <a:ext cx="2611356" cy="2611356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" name="Google Shape;324;p29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325" name="Google Shape;325;p29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" name="Google Shape;327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28" name="Google Shape;328;p29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329" name="Google Shape;329;p29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" name="Google Shape;331;p29"/>
          <p:cNvGrpSpPr/>
          <p:nvPr/>
        </p:nvGrpSpPr>
        <p:grpSpPr>
          <a:xfrm rot="-7555127" flipH="1">
            <a:off x="-542917" y="2163852"/>
            <a:ext cx="1487212" cy="1116323"/>
            <a:chOff x="3909625" y="2093700"/>
            <a:chExt cx="1220900" cy="916425"/>
          </a:xfrm>
        </p:grpSpPr>
        <p:sp>
          <p:nvSpPr>
            <p:cNvPr id="332" name="Google Shape;332;p29"/>
            <p:cNvSpPr/>
            <p:nvPr/>
          </p:nvSpPr>
          <p:spPr>
            <a:xfrm>
              <a:off x="3909625" y="2243725"/>
              <a:ext cx="1097925" cy="766400"/>
            </a:xfrm>
            <a:custGeom>
              <a:avLst/>
              <a:gdLst/>
              <a:ahLst/>
              <a:cxnLst/>
              <a:rect l="l" t="t" r="r" b="b"/>
              <a:pathLst>
                <a:path w="43917" h="30656" extrusionOk="0">
                  <a:moveTo>
                    <a:pt x="43668" y="0"/>
                  </a:moveTo>
                  <a:cubicBezTo>
                    <a:pt x="43584" y="0"/>
                    <a:pt x="43510" y="45"/>
                    <a:pt x="43465" y="134"/>
                  </a:cubicBezTo>
                  <a:cubicBezTo>
                    <a:pt x="43465" y="134"/>
                    <a:pt x="43031" y="834"/>
                    <a:pt x="42264" y="2135"/>
                  </a:cubicBezTo>
                  <a:cubicBezTo>
                    <a:pt x="42031" y="2435"/>
                    <a:pt x="41831" y="2802"/>
                    <a:pt x="41597" y="3169"/>
                  </a:cubicBezTo>
                  <a:cubicBezTo>
                    <a:pt x="41330" y="3503"/>
                    <a:pt x="41030" y="3936"/>
                    <a:pt x="40763" y="4337"/>
                  </a:cubicBezTo>
                  <a:cubicBezTo>
                    <a:pt x="40463" y="4770"/>
                    <a:pt x="40129" y="5204"/>
                    <a:pt x="39796" y="5671"/>
                  </a:cubicBezTo>
                  <a:cubicBezTo>
                    <a:pt x="39462" y="6171"/>
                    <a:pt x="39029" y="6638"/>
                    <a:pt x="38662" y="7139"/>
                  </a:cubicBezTo>
                  <a:cubicBezTo>
                    <a:pt x="38261" y="7639"/>
                    <a:pt x="37861" y="8173"/>
                    <a:pt x="37427" y="8673"/>
                  </a:cubicBezTo>
                  <a:cubicBezTo>
                    <a:pt x="36960" y="9173"/>
                    <a:pt x="36493" y="9707"/>
                    <a:pt x="35993" y="10274"/>
                  </a:cubicBezTo>
                  <a:cubicBezTo>
                    <a:pt x="35760" y="10541"/>
                    <a:pt x="35493" y="10841"/>
                    <a:pt x="35259" y="11108"/>
                  </a:cubicBezTo>
                  <a:cubicBezTo>
                    <a:pt x="34992" y="11342"/>
                    <a:pt x="34692" y="11608"/>
                    <a:pt x="34459" y="11875"/>
                  </a:cubicBezTo>
                  <a:cubicBezTo>
                    <a:pt x="33925" y="12376"/>
                    <a:pt x="33358" y="12976"/>
                    <a:pt x="32791" y="13510"/>
                  </a:cubicBezTo>
                  <a:cubicBezTo>
                    <a:pt x="31623" y="14611"/>
                    <a:pt x="30422" y="15711"/>
                    <a:pt x="29088" y="16712"/>
                  </a:cubicBezTo>
                  <a:cubicBezTo>
                    <a:pt x="27787" y="17813"/>
                    <a:pt x="26353" y="18713"/>
                    <a:pt x="24985" y="19714"/>
                  </a:cubicBezTo>
                  <a:cubicBezTo>
                    <a:pt x="23551" y="20615"/>
                    <a:pt x="22150" y="21549"/>
                    <a:pt x="20682" y="22349"/>
                  </a:cubicBezTo>
                  <a:cubicBezTo>
                    <a:pt x="19248" y="23217"/>
                    <a:pt x="17780" y="23951"/>
                    <a:pt x="16346" y="24651"/>
                  </a:cubicBezTo>
                  <a:cubicBezTo>
                    <a:pt x="15645" y="24985"/>
                    <a:pt x="14945" y="25285"/>
                    <a:pt x="14244" y="25618"/>
                  </a:cubicBezTo>
                  <a:cubicBezTo>
                    <a:pt x="13844" y="25785"/>
                    <a:pt x="13510" y="25885"/>
                    <a:pt x="13177" y="26052"/>
                  </a:cubicBezTo>
                  <a:cubicBezTo>
                    <a:pt x="12810" y="26219"/>
                    <a:pt x="12476" y="26352"/>
                    <a:pt x="12143" y="26486"/>
                  </a:cubicBezTo>
                  <a:cubicBezTo>
                    <a:pt x="11476" y="26719"/>
                    <a:pt x="10808" y="26986"/>
                    <a:pt x="10175" y="27220"/>
                  </a:cubicBezTo>
                  <a:cubicBezTo>
                    <a:pt x="9507" y="27453"/>
                    <a:pt x="8907" y="27653"/>
                    <a:pt x="8307" y="27853"/>
                  </a:cubicBezTo>
                  <a:cubicBezTo>
                    <a:pt x="7706" y="28054"/>
                    <a:pt x="7139" y="28287"/>
                    <a:pt x="6605" y="28454"/>
                  </a:cubicBezTo>
                  <a:cubicBezTo>
                    <a:pt x="6038" y="28621"/>
                    <a:pt x="5505" y="28787"/>
                    <a:pt x="5004" y="28887"/>
                  </a:cubicBezTo>
                  <a:cubicBezTo>
                    <a:pt x="4504" y="29054"/>
                    <a:pt x="4037" y="29188"/>
                    <a:pt x="3637" y="29321"/>
                  </a:cubicBezTo>
                  <a:cubicBezTo>
                    <a:pt x="3170" y="29455"/>
                    <a:pt x="2803" y="29521"/>
                    <a:pt x="2436" y="29621"/>
                  </a:cubicBezTo>
                  <a:cubicBezTo>
                    <a:pt x="1001" y="29988"/>
                    <a:pt x="167" y="30188"/>
                    <a:pt x="167" y="30188"/>
                  </a:cubicBezTo>
                  <a:cubicBezTo>
                    <a:pt x="67" y="30188"/>
                    <a:pt x="1" y="30322"/>
                    <a:pt x="1" y="30455"/>
                  </a:cubicBezTo>
                  <a:cubicBezTo>
                    <a:pt x="67" y="30555"/>
                    <a:pt x="167" y="30655"/>
                    <a:pt x="301" y="30655"/>
                  </a:cubicBezTo>
                  <a:cubicBezTo>
                    <a:pt x="301" y="30655"/>
                    <a:pt x="1135" y="30555"/>
                    <a:pt x="2636" y="30322"/>
                  </a:cubicBezTo>
                  <a:cubicBezTo>
                    <a:pt x="2969" y="30222"/>
                    <a:pt x="3403" y="30188"/>
                    <a:pt x="3837" y="30122"/>
                  </a:cubicBezTo>
                  <a:cubicBezTo>
                    <a:pt x="4270" y="29988"/>
                    <a:pt x="4771" y="29888"/>
                    <a:pt x="5271" y="29788"/>
                  </a:cubicBezTo>
                  <a:cubicBezTo>
                    <a:pt x="5771" y="29655"/>
                    <a:pt x="6305" y="29521"/>
                    <a:pt x="6872" y="29388"/>
                  </a:cubicBezTo>
                  <a:cubicBezTo>
                    <a:pt x="7473" y="29221"/>
                    <a:pt x="8073" y="29021"/>
                    <a:pt x="8674" y="28854"/>
                  </a:cubicBezTo>
                  <a:cubicBezTo>
                    <a:pt x="9307" y="28654"/>
                    <a:pt x="9941" y="28487"/>
                    <a:pt x="10608" y="28220"/>
                  </a:cubicBezTo>
                  <a:cubicBezTo>
                    <a:pt x="11242" y="27987"/>
                    <a:pt x="11909" y="27720"/>
                    <a:pt x="12610" y="27486"/>
                  </a:cubicBezTo>
                  <a:cubicBezTo>
                    <a:pt x="12943" y="27353"/>
                    <a:pt x="13310" y="27220"/>
                    <a:pt x="13644" y="27053"/>
                  </a:cubicBezTo>
                  <a:cubicBezTo>
                    <a:pt x="13977" y="26953"/>
                    <a:pt x="14344" y="26753"/>
                    <a:pt x="14678" y="26619"/>
                  </a:cubicBezTo>
                  <a:cubicBezTo>
                    <a:pt x="15412" y="26286"/>
                    <a:pt x="16146" y="25952"/>
                    <a:pt x="16846" y="25618"/>
                  </a:cubicBezTo>
                  <a:cubicBezTo>
                    <a:pt x="17580" y="25218"/>
                    <a:pt x="18280" y="24851"/>
                    <a:pt x="19014" y="24484"/>
                  </a:cubicBezTo>
                  <a:cubicBezTo>
                    <a:pt x="19781" y="24117"/>
                    <a:pt x="20482" y="23650"/>
                    <a:pt x="21182" y="23217"/>
                  </a:cubicBezTo>
                  <a:cubicBezTo>
                    <a:pt x="22650" y="22383"/>
                    <a:pt x="24085" y="21382"/>
                    <a:pt x="25486" y="20448"/>
                  </a:cubicBezTo>
                  <a:cubicBezTo>
                    <a:pt x="26820" y="19381"/>
                    <a:pt x="28254" y="18380"/>
                    <a:pt x="29488" y="17279"/>
                  </a:cubicBezTo>
                  <a:cubicBezTo>
                    <a:pt x="30789" y="16178"/>
                    <a:pt x="31990" y="15011"/>
                    <a:pt x="33158" y="13943"/>
                  </a:cubicBezTo>
                  <a:cubicBezTo>
                    <a:pt x="33691" y="13343"/>
                    <a:pt x="34258" y="12776"/>
                    <a:pt x="34792" y="12209"/>
                  </a:cubicBezTo>
                  <a:cubicBezTo>
                    <a:pt x="35026" y="11942"/>
                    <a:pt x="35326" y="11675"/>
                    <a:pt x="35593" y="11375"/>
                  </a:cubicBezTo>
                  <a:cubicBezTo>
                    <a:pt x="35826" y="11141"/>
                    <a:pt x="36093" y="10841"/>
                    <a:pt x="36327" y="10541"/>
                  </a:cubicBezTo>
                  <a:cubicBezTo>
                    <a:pt x="36827" y="9974"/>
                    <a:pt x="37294" y="9474"/>
                    <a:pt x="37761" y="8940"/>
                  </a:cubicBezTo>
                  <a:cubicBezTo>
                    <a:pt x="38195" y="8373"/>
                    <a:pt x="38595" y="7839"/>
                    <a:pt x="38995" y="7339"/>
                  </a:cubicBezTo>
                  <a:cubicBezTo>
                    <a:pt x="39362" y="6838"/>
                    <a:pt x="39796" y="6338"/>
                    <a:pt x="40129" y="5871"/>
                  </a:cubicBezTo>
                  <a:cubicBezTo>
                    <a:pt x="40463" y="5371"/>
                    <a:pt x="40796" y="4937"/>
                    <a:pt x="41097" y="4503"/>
                  </a:cubicBezTo>
                  <a:cubicBezTo>
                    <a:pt x="41364" y="4036"/>
                    <a:pt x="41664" y="3669"/>
                    <a:pt x="41931" y="3302"/>
                  </a:cubicBezTo>
                  <a:cubicBezTo>
                    <a:pt x="42164" y="2936"/>
                    <a:pt x="42364" y="2602"/>
                    <a:pt x="42598" y="2268"/>
                  </a:cubicBezTo>
                  <a:cubicBezTo>
                    <a:pt x="43365" y="967"/>
                    <a:pt x="43832" y="267"/>
                    <a:pt x="43832" y="267"/>
                  </a:cubicBezTo>
                  <a:cubicBezTo>
                    <a:pt x="43916" y="154"/>
                    <a:pt x="43882" y="18"/>
                    <a:pt x="43829" y="18"/>
                  </a:cubicBezTo>
                  <a:cubicBezTo>
                    <a:pt x="43820" y="18"/>
                    <a:pt x="43809" y="23"/>
                    <a:pt x="43799" y="33"/>
                  </a:cubicBezTo>
                  <a:cubicBezTo>
                    <a:pt x="43754" y="11"/>
                    <a:pt x="43710" y="0"/>
                    <a:pt x="436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4776075" y="2248225"/>
              <a:ext cx="119275" cy="285725"/>
            </a:xfrm>
            <a:custGeom>
              <a:avLst/>
              <a:gdLst/>
              <a:ahLst/>
              <a:cxnLst/>
              <a:rect l="l" t="t" r="r" b="b"/>
              <a:pathLst>
                <a:path w="4771" h="11429" extrusionOk="0">
                  <a:moveTo>
                    <a:pt x="4579" y="0"/>
                  </a:moveTo>
                  <a:cubicBezTo>
                    <a:pt x="4520" y="0"/>
                    <a:pt x="4458" y="24"/>
                    <a:pt x="4437" y="87"/>
                  </a:cubicBezTo>
                  <a:cubicBezTo>
                    <a:pt x="4437" y="87"/>
                    <a:pt x="4304" y="187"/>
                    <a:pt x="4137" y="487"/>
                  </a:cubicBezTo>
                  <a:cubicBezTo>
                    <a:pt x="3937" y="787"/>
                    <a:pt x="3670" y="1154"/>
                    <a:pt x="3370" y="1655"/>
                  </a:cubicBezTo>
                  <a:cubicBezTo>
                    <a:pt x="3103" y="2155"/>
                    <a:pt x="2769" y="2756"/>
                    <a:pt x="2436" y="3356"/>
                  </a:cubicBezTo>
                  <a:cubicBezTo>
                    <a:pt x="2102" y="3990"/>
                    <a:pt x="1769" y="4657"/>
                    <a:pt x="1468" y="5357"/>
                  </a:cubicBezTo>
                  <a:cubicBezTo>
                    <a:pt x="1335" y="5691"/>
                    <a:pt x="1168" y="6091"/>
                    <a:pt x="1035" y="6425"/>
                  </a:cubicBezTo>
                  <a:cubicBezTo>
                    <a:pt x="935" y="6792"/>
                    <a:pt x="801" y="7125"/>
                    <a:pt x="668" y="7459"/>
                  </a:cubicBezTo>
                  <a:cubicBezTo>
                    <a:pt x="534" y="7792"/>
                    <a:pt x="468" y="8159"/>
                    <a:pt x="368" y="8460"/>
                  </a:cubicBezTo>
                  <a:cubicBezTo>
                    <a:pt x="301" y="8793"/>
                    <a:pt x="201" y="9093"/>
                    <a:pt x="168" y="9360"/>
                  </a:cubicBezTo>
                  <a:cubicBezTo>
                    <a:pt x="134" y="9660"/>
                    <a:pt x="34" y="9927"/>
                    <a:pt x="34" y="10161"/>
                  </a:cubicBezTo>
                  <a:cubicBezTo>
                    <a:pt x="34" y="10361"/>
                    <a:pt x="1" y="10594"/>
                    <a:pt x="1" y="10761"/>
                  </a:cubicBezTo>
                  <a:lnTo>
                    <a:pt x="1" y="11262"/>
                  </a:lnTo>
                  <a:cubicBezTo>
                    <a:pt x="1" y="11295"/>
                    <a:pt x="34" y="11362"/>
                    <a:pt x="168" y="11428"/>
                  </a:cubicBezTo>
                  <a:cubicBezTo>
                    <a:pt x="268" y="11428"/>
                    <a:pt x="334" y="11362"/>
                    <a:pt x="334" y="11295"/>
                  </a:cubicBezTo>
                  <a:cubicBezTo>
                    <a:pt x="334" y="11295"/>
                    <a:pt x="334" y="11128"/>
                    <a:pt x="368" y="10795"/>
                  </a:cubicBezTo>
                  <a:cubicBezTo>
                    <a:pt x="368" y="10628"/>
                    <a:pt x="434" y="10428"/>
                    <a:pt x="468" y="10194"/>
                  </a:cubicBezTo>
                  <a:cubicBezTo>
                    <a:pt x="501" y="9961"/>
                    <a:pt x="601" y="9694"/>
                    <a:pt x="635" y="9460"/>
                  </a:cubicBezTo>
                  <a:lnTo>
                    <a:pt x="868" y="8593"/>
                  </a:lnTo>
                  <a:cubicBezTo>
                    <a:pt x="1001" y="8293"/>
                    <a:pt x="1102" y="7959"/>
                    <a:pt x="1202" y="7626"/>
                  </a:cubicBezTo>
                  <a:lnTo>
                    <a:pt x="1602" y="6625"/>
                  </a:lnTo>
                  <a:cubicBezTo>
                    <a:pt x="1702" y="6258"/>
                    <a:pt x="1869" y="5924"/>
                    <a:pt x="2002" y="5591"/>
                  </a:cubicBezTo>
                  <a:cubicBezTo>
                    <a:pt x="2302" y="4857"/>
                    <a:pt x="2603" y="4190"/>
                    <a:pt x="2936" y="3589"/>
                  </a:cubicBezTo>
                  <a:cubicBezTo>
                    <a:pt x="3270" y="2956"/>
                    <a:pt x="3537" y="2355"/>
                    <a:pt x="3803" y="1855"/>
                  </a:cubicBezTo>
                  <a:cubicBezTo>
                    <a:pt x="4104" y="1421"/>
                    <a:pt x="4304" y="988"/>
                    <a:pt x="4471" y="687"/>
                  </a:cubicBezTo>
                  <a:cubicBezTo>
                    <a:pt x="4637" y="421"/>
                    <a:pt x="4704" y="254"/>
                    <a:pt x="4704" y="254"/>
                  </a:cubicBezTo>
                  <a:cubicBezTo>
                    <a:pt x="4771" y="154"/>
                    <a:pt x="4771" y="87"/>
                    <a:pt x="4671" y="20"/>
                  </a:cubicBezTo>
                  <a:cubicBezTo>
                    <a:pt x="4646" y="8"/>
                    <a:pt x="4613" y="0"/>
                    <a:pt x="457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4816950" y="2242050"/>
              <a:ext cx="86750" cy="134275"/>
            </a:xfrm>
            <a:custGeom>
              <a:avLst/>
              <a:gdLst/>
              <a:ahLst/>
              <a:cxnLst/>
              <a:rect l="l" t="t" r="r" b="b"/>
              <a:pathLst>
                <a:path w="3470" h="5371" extrusionOk="0">
                  <a:moveTo>
                    <a:pt x="2698" y="521"/>
                  </a:moveTo>
                  <a:lnTo>
                    <a:pt x="2702" y="534"/>
                  </a:lnTo>
                  <a:cubicBezTo>
                    <a:pt x="2902" y="1268"/>
                    <a:pt x="2902" y="2035"/>
                    <a:pt x="2736" y="2702"/>
                  </a:cubicBezTo>
                  <a:cubicBezTo>
                    <a:pt x="2669" y="2969"/>
                    <a:pt x="2535" y="3336"/>
                    <a:pt x="2369" y="3570"/>
                  </a:cubicBezTo>
                  <a:cubicBezTo>
                    <a:pt x="2235" y="3803"/>
                    <a:pt x="2035" y="4070"/>
                    <a:pt x="1835" y="4237"/>
                  </a:cubicBezTo>
                  <a:cubicBezTo>
                    <a:pt x="1468" y="4604"/>
                    <a:pt x="1001" y="4770"/>
                    <a:pt x="701" y="4871"/>
                  </a:cubicBezTo>
                  <a:cubicBezTo>
                    <a:pt x="534" y="4904"/>
                    <a:pt x="401" y="4937"/>
                    <a:pt x="334" y="4937"/>
                  </a:cubicBezTo>
                  <a:lnTo>
                    <a:pt x="271" y="4937"/>
                  </a:lnTo>
                  <a:cubicBezTo>
                    <a:pt x="257" y="4862"/>
                    <a:pt x="244" y="4772"/>
                    <a:pt x="234" y="4670"/>
                  </a:cubicBezTo>
                  <a:cubicBezTo>
                    <a:pt x="200" y="4270"/>
                    <a:pt x="100" y="3836"/>
                    <a:pt x="200" y="3236"/>
                  </a:cubicBezTo>
                  <a:cubicBezTo>
                    <a:pt x="267" y="3003"/>
                    <a:pt x="367" y="2702"/>
                    <a:pt x="534" y="2402"/>
                  </a:cubicBezTo>
                  <a:cubicBezTo>
                    <a:pt x="701" y="2102"/>
                    <a:pt x="934" y="1868"/>
                    <a:pt x="1201" y="1602"/>
                  </a:cubicBezTo>
                  <a:cubicBezTo>
                    <a:pt x="1435" y="1301"/>
                    <a:pt x="1735" y="1068"/>
                    <a:pt x="2035" y="868"/>
                  </a:cubicBezTo>
                  <a:cubicBezTo>
                    <a:pt x="2202" y="734"/>
                    <a:pt x="2369" y="668"/>
                    <a:pt x="2535" y="567"/>
                  </a:cubicBezTo>
                  <a:lnTo>
                    <a:pt x="2669" y="534"/>
                  </a:lnTo>
                  <a:cubicBezTo>
                    <a:pt x="2679" y="529"/>
                    <a:pt x="2689" y="524"/>
                    <a:pt x="2698" y="521"/>
                  </a:cubicBezTo>
                  <a:close/>
                  <a:moveTo>
                    <a:pt x="2736" y="0"/>
                  </a:moveTo>
                  <a:cubicBezTo>
                    <a:pt x="2635" y="34"/>
                    <a:pt x="2569" y="67"/>
                    <a:pt x="2535" y="67"/>
                  </a:cubicBezTo>
                  <a:lnTo>
                    <a:pt x="2402" y="134"/>
                  </a:lnTo>
                  <a:lnTo>
                    <a:pt x="1902" y="534"/>
                  </a:lnTo>
                  <a:cubicBezTo>
                    <a:pt x="1635" y="801"/>
                    <a:pt x="1335" y="1068"/>
                    <a:pt x="1068" y="1368"/>
                  </a:cubicBezTo>
                  <a:cubicBezTo>
                    <a:pt x="834" y="1635"/>
                    <a:pt x="567" y="1935"/>
                    <a:pt x="401" y="2235"/>
                  </a:cubicBezTo>
                  <a:cubicBezTo>
                    <a:pt x="200" y="2569"/>
                    <a:pt x="134" y="2902"/>
                    <a:pt x="67" y="3203"/>
                  </a:cubicBezTo>
                  <a:cubicBezTo>
                    <a:pt x="0" y="3770"/>
                    <a:pt x="67" y="4303"/>
                    <a:pt x="134" y="4637"/>
                  </a:cubicBezTo>
                  <a:cubicBezTo>
                    <a:pt x="146" y="4769"/>
                    <a:pt x="158" y="4880"/>
                    <a:pt x="168" y="4967"/>
                  </a:cubicBezTo>
                  <a:lnTo>
                    <a:pt x="168" y="4967"/>
                  </a:lnTo>
                  <a:cubicBezTo>
                    <a:pt x="114" y="5015"/>
                    <a:pt x="67" y="5043"/>
                    <a:pt x="67" y="5071"/>
                  </a:cubicBezTo>
                  <a:cubicBezTo>
                    <a:pt x="67" y="5104"/>
                    <a:pt x="134" y="5204"/>
                    <a:pt x="200" y="5204"/>
                  </a:cubicBezTo>
                  <a:cubicBezTo>
                    <a:pt x="200" y="5258"/>
                    <a:pt x="266" y="5312"/>
                    <a:pt x="238" y="5349"/>
                  </a:cubicBezTo>
                  <a:lnTo>
                    <a:pt x="238" y="5349"/>
                  </a:lnTo>
                  <a:cubicBezTo>
                    <a:pt x="290" y="5312"/>
                    <a:pt x="334" y="5258"/>
                    <a:pt x="334" y="5204"/>
                  </a:cubicBezTo>
                  <a:cubicBezTo>
                    <a:pt x="334" y="5204"/>
                    <a:pt x="330" y="5193"/>
                    <a:pt x="324" y="5171"/>
                  </a:cubicBezTo>
                  <a:lnTo>
                    <a:pt x="701" y="5171"/>
                  </a:lnTo>
                  <a:cubicBezTo>
                    <a:pt x="1068" y="5171"/>
                    <a:pt x="1635" y="5037"/>
                    <a:pt x="2168" y="4604"/>
                  </a:cubicBezTo>
                  <a:cubicBezTo>
                    <a:pt x="2402" y="4404"/>
                    <a:pt x="2669" y="4170"/>
                    <a:pt x="2869" y="3836"/>
                  </a:cubicBezTo>
                  <a:cubicBezTo>
                    <a:pt x="3069" y="3503"/>
                    <a:pt x="3236" y="3103"/>
                    <a:pt x="3336" y="2736"/>
                  </a:cubicBezTo>
                  <a:cubicBezTo>
                    <a:pt x="3403" y="2369"/>
                    <a:pt x="3469" y="1935"/>
                    <a:pt x="3403" y="1535"/>
                  </a:cubicBezTo>
                  <a:cubicBezTo>
                    <a:pt x="3369" y="1101"/>
                    <a:pt x="3303" y="701"/>
                    <a:pt x="3169" y="334"/>
                  </a:cubicBezTo>
                  <a:cubicBezTo>
                    <a:pt x="3136" y="267"/>
                    <a:pt x="3136" y="234"/>
                    <a:pt x="3069" y="167"/>
                  </a:cubicBezTo>
                  <a:cubicBezTo>
                    <a:pt x="3036" y="100"/>
                    <a:pt x="3036" y="67"/>
                    <a:pt x="2969" y="34"/>
                  </a:cubicBezTo>
                  <a:cubicBezTo>
                    <a:pt x="2869" y="0"/>
                    <a:pt x="2836" y="0"/>
                    <a:pt x="2736" y="0"/>
                  </a:cubicBezTo>
                  <a:close/>
                  <a:moveTo>
                    <a:pt x="238" y="5349"/>
                  </a:moveTo>
                  <a:lnTo>
                    <a:pt x="238" y="5349"/>
                  </a:lnTo>
                  <a:cubicBezTo>
                    <a:pt x="226" y="5357"/>
                    <a:pt x="213" y="5365"/>
                    <a:pt x="200" y="5371"/>
                  </a:cubicBezTo>
                  <a:cubicBezTo>
                    <a:pt x="219" y="5365"/>
                    <a:pt x="231" y="5357"/>
                    <a:pt x="238" y="5349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9"/>
            <p:cNvSpPr/>
            <p:nvPr/>
          </p:nvSpPr>
          <p:spPr>
            <a:xfrm>
              <a:off x="4972050" y="2095725"/>
              <a:ext cx="49225" cy="148025"/>
            </a:xfrm>
            <a:custGeom>
              <a:avLst/>
              <a:gdLst/>
              <a:ahLst/>
              <a:cxnLst/>
              <a:rect l="l" t="t" r="r" b="b"/>
              <a:pathLst>
                <a:path w="1969" h="5921" extrusionOk="0">
                  <a:moveTo>
                    <a:pt x="747" y="1"/>
                  </a:moveTo>
                  <a:cubicBezTo>
                    <a:pt x="701" y="1"/>
                    <a:pt x="653" y="6"/>
                    <a:pt x="601" y="16"/>
                  </a:cubicBezTo>
                  <a:cubicBezTo>
                    <a:pt x="501" y="16"/>
                    <a:pt x="334" y="83"/>
                    <a:pt x="268" y="183"/>
                  </a:cubicBezTo>
                  <a:cubicBezTo>
                    <a:pt x="167" y="249"/>
                    <a:pt x="134" y="383"/>
                    <a:pt x="101" y="450"/>
                  </a:cubicBezTo>
                  <a:cubicBezTo>
                    <a:pt x="1" y="683"/>
                    <a:pt x="1" y="883"/>
                    <a:pt x="1" y="1050"/>
                  </a:cubicBezTo>
                  <a:lnTo>
                    <a:pt x="1" y="2117"/>
                  </a:lnTo>
                  <a:cubicBezTo>
                    <a:pt x="34" y="2851"/>
                    <a:pt x="134" y="3518"/>
                    <a:pt x="268" y="4052"/>
                  </a:cubicBezTo>
                  <a:cubicBezTo>
                    <a:pt x="368" y="4586"/>
                    <a:pt x="534" y="5019"/>
                    <a:pt x="634" y="5353"/>
                  </a:cubicBezTo>
                  <a:cubicBezTo>
                    <a:pt x="701" y="5687"/>
                    <a:pt x="801" y="5853"/>
                    <a:pt x="801" y="5853"/>
                  </a:cubicBezTo>
                  <a:cubicBezTo>
                    <a:pt x="835" y="5920"/>
                    <a:pt x="868" y="5920"/>
                    <a:pt x="901" y="5920"/>
                  </a:cubicBezTo>
                  <a:cubicBezTo>
                    <a:pt x="968" y="5887"/>
                    <a:pt x="1001" y="5787"/>
                    <a:pt x="968" y="5753"/>
                  </a:cubicBezTo>
                  <a:cubicBezTo>
                    <a:pt x="968" y="5753"/>
                    <a:pt x="935" y="5587"/>
                    <a:pt x="801" y="5286"/>
                  </a:cubicBezTo>
                  <a:cubicBezTo>
                    <a:pt x="701" y="5019"/>
                    <a:pt x="601" y="4552"/>
                    <a:pt x="468" y="4019"/>
                  </a:cubicBezTo>
                  <a:cubicBezTo>
                    <a:pt x="368" y="3452"/>
                    <a:pt x="301" y="2785"/>
                    <a:pt x="301" y="2117"/>
                  </a:cubicBezTo>
                  <a:cubicBezTo>
                    <a:pt x="301" y="1784"/>
                    <a:pt x="301" y="1450"/>
                    <a:pt x="334" y="1083"/>
                  </a:cubicBezTo>
                  <a:cubicBezTo>
                    <a:pt x="368" y="750"/>
                    <a:pt x="468" y="383"/>
                    <a:pt x="701" y="383"/>
                  </a:cubicBezTo>
                  <a:cubicBezTo>
                    <a:pt x="768" y="383"/>
                    <a:pt x="868" y="416"/>
                    <a:pt x="968" y="550"/>
                  </a:cubicBezTo>
                  <a:cubicBezTo>
                    <a:pt x="1035" y="683"/>
                    <a:pt x="1135" y="783"/>
                    <a:pt x="1168" y="950"/>
                  </a:cubicBezTo>
                  <a:lnTo>
                    <a:pt x="1302" y="1450"/>
                  </a:lnTo>
                  <a:cubicBezTo>
                    <a:pt x="1335" y="1617"/>
                    <a:pt x="1368" y="1784"/>
                    <a:pt x="1368" y="1951"/>
                  </a:cubicBezTo>
                  <a:cubicBezTo>
                    <a:pt x="1435" y="2618"/>
                    <a:pt x="1368" y="3252"/>
                    <a:pt x="1335" y="3785"/>
                  </a:cubicBezTo>
                  <a:cubicBezTo>
                    <a:pt x="1302" y="4352"/>
                    <a:pt x="1268" y="4786"/>
                    <a:pt x="1202" y="5120"/>
                  </a:cubicBezTo>
                  <a:cubicBezTo>
                    <a:pt x="1202" y="5453"/>
                    <a:pt x="1135" y="5587"/>
                    <a:pt x="1135" y="5587"/>
                  </a:cubicBezTo>
                  <a:cubicBezTo>
                    <a:pt x="1101" y="5620"/>
                    <a:pt x="1101" y="5687"/>
                    <a:pt x="1135" y="5720"/>
                  </a:cubicBezTo>
                  <a:cubicBezTo>
                    <a:pt x="1152" y="5737"/>
                    <a:pt x="1177" y="5745"/>
                    <a:pt x="1206" y="5745"/>
                  </a:cubicBezTo>
                  <a:cubicBezTo>
                    <a:pt x="1235" y="5745"/>
                    <a:pt x="1268" y="5737"/>
                    <a:pt x="1302" y="5720"/>
                  </a:cubicBezTo>
                  <a:cubicBezTo>
                    <a:pt x="1302" y="5720"/>
                    <a:pt x="1335" y="5687"/>
                    <a:pt x="1368" y="5587"/>
                  </a:cubicBezTo>
                  <a:cubicBezTo>
                    <a:pt x="1468" y="5520"/>
                    <a:pt x="1502" y="5386"/>
                    <a:pt x="1535" y="5220"/>
                  </a:cubicBezTo>
                  <a:cubicBezTo>
                    <a:pt x="1635" y="4886"/>
                    <a:pt x="1735" y="4419"/>
                    <a:pt x="1835" y="3885"/>
                  </a:cubicBezTo>
                  <a:cubicBezTo>
                    <a:pt x="1935" y="3285"/>
                    <a:pt x="1969" y="2618"/>
                    <a:pt x="1869" y="1917"/>
                  </a:cubicBezTo>
                  <a:cubicBezTo>
                    <a:pt x="1869" y="1750"/>
                    <a:pt x="1835" y="1550"/>
                    <a:pt x="1802" y="1384"/>
                  </a:cubicBezTo>
                  <a:cubicBezTo>
                    <a:pt x="1769" y="1217"/>
                    <a:pt x="1669" y="1017"/>
                    <a:pt x="1635" y="850"/>
                  </a:cubicBezTo>
                  <a:cubicBezTo>
                    <a:pt x="1535" y="616"/>
                    <a:pt x="1468" y="450"/>
                    <a:pt x="1302" y="283"/>
                  </a:cubicBezTo>
                  <a:cubicBezTo>
                    <a:pt x="1161" y="142"/>
                    <a:pt x="996" y="1"/>
                    <a:pt x="74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4997900" y="2093700"/>
              <a:ext cx="86750" cy="156700"/>
            </a:xfrm>
            <a:custGeom>
              <a:avLst/>
              <a:gdLst/>
              <a:ahLst/>
              <a:cxnLst/>
              <a:rect l="l" t="t" r="r" b="b"/>
              <a:pathLst>
                <a:path w="3470" h="6268" extrusionOk="0">
                  <a:moveTo>
                    <a:pt x="2392" y="1"/>
                  </a:moveTo>
                  <a:cubicBezTo>
                    <a:pt x="2262" y="1"/>
                    <a:pt x="2128" y="34"/>
                    <a:pt x="2002" y="97"/>
                  </a:cubicBezTo>
                  <a:cubicBezTo>
                    <a:pt x="1769" y="197"/>
                    <a:pt x="1602" y="430"/>
                    <a:pt x="1468" y="597"/>
                  </a:cubicBezTo>
                  <a:cubicBezTo>
                    <a:pt x="1235" y="964"/>
                    <a:pt x="1035" y="1331"/>
                    <a:pt x="901" y="1698"/>
                  </a:cubicBezTo>
                  <a:cubicBezTo>
                    <a:pt x="601" y="2499"/>
                    <a:pt x="434" y="3266"/>
                    <a:pt x="301" y="3866"/>
                  </a:cubicBezTo>
                  <a:cubicBezTo>
                    <a:pt x="168" y="4500"/>
                    <a:pt x="134" y="5034"/>
                    <a:pt x="101" y="5434"/>
                  </a:cubicBezTo>
                  <a:cubicBezTo>
                    <a:pt x="101" y="5801"/>
                    <a:pt x="67" y="6001"/>
                    <a:pt x="67" y="6001"/>
                  </a:cubicBezTo>
                  <a:cubicBezTo>
                    <a:pt x="67" y="6101"/>
                    <a:pt x="101" y="6135"/>
                    <a:pt x="1" y="6268"/>
                  </a:cubicBezTo>
                  <a:cubicBezTo>
                    <a:pt x="101" y="6268"/>
                    <a:pt x="134" y="6168"/>
                    <a:pt x="134" y="6135"/>
                  </a:cubicBezTo>
                  <a:cubicBezTo>
                    <a:pt x="134" y="6135"/>
                    <a:pt x="134" y="5934"/>
                    <a:pt x="168" y="5534"/>
                  </a:cubicBezTo>
                  <a:cubicBezTo>
                    <a:pt x="168" y="5167"/>
                    <a:pt x="268" y="4633"/>
                    <a:pt x="401" y="4000"/>
                  </a:cubicBezTo>
                  <a:cubicBezTo>
                    <a:pt x="501" y="3366"/>
                    <a:pt x="668" y="2632"/>
                    <a:pt x="1001" y="1932"/>
                  </a:cubicBezTo>
                  <a:cubicBezTo>
                    <a:pt x="1168" y="1598"/>
                    <a:pt x="1335" y="1198"/>
                    <a:pt x="1602" y="864"/>
                  </a:cubicBezTo>
                  <a:cubicBezTo>
                    <a:pt x="1735" y="697"/>
                    <a:pt x="1835" y="564"/>
                    <a:pt x="2002" y="531"/>
                  </a:cubicBezTo>
                  <a:cubicBezTo>
                    <a:pt x="2071" y="517"/>
                    <a:pt x="2140" y="509"/>
                    <a:pt x="2207" y="509"/>
                  </a:cubicBezTo>
                  <a:cubicBezTo>
                    <a:pt x="2301" y="509"/>
                    <a:pt x="2391" y="525"/>
                    <a:pt x="2469" y="564"/>
                  </a:cubicBezTo>
                  <a:cubicBezTo>
                    <a:pt x="2569" y="631"/>
                    <a:pt x="2603" y="664"/>
                    <a:pt x="2636" y="764"/>
                  </a:cubicBezTo>
                  <a:cubicBezTo>
                    <a:pt x="2669" y="797"/>
                    <a:pt x="2736" y="831"/>
                    <a:pt x="2736" y="864"/>
                  </a:cubicBezTo>
                  <a:cubicBezTo>
                    <a:pt x="2736" y="931"/>
                    <a:pt x="2769" y="964"/>
                    <a:pt x="2769" y="998"/>
                  </a:cubicBezTo>
                  <a:cubicBezTo>
                    <a:pt x="2836" y="1164"/>
                    <a:pt x="2903" y="1331"/>
                    <a:pt x="2903" y="1531"/>
                  </a:cubicBezTo>
                  <a:cubicBezTo>
                    <a:pt x="2903" y="1932"/>
                    <a:pt x="2803" y="2298"/>
                    <a:pt x="2669" y="2665"/>
                  </a:cubicBezTo>
                  <a:cubicBezTo>
                    <a:pt x="2669" y="2765"/>
                    <a:pt x="2636" y="2832"/>
                    <a:pt x="2603" y="2932"/>
                  </a:cubicBezTo>
                  <a:lnTo>
                    <a:pt x="2469" y="3166"/>
                  </a:lnTo>
                  <a:cubicBezTo>
                    <a:pt x="2402" y="3299"/>
                    <a:pt x="2302" y="3466"/>
                    <a:pt x="2236" y="3633"/>
                  </a:cubicBezTo>
                  <a:cubicBezTo>
                    <a:pt x="2069" y="3900"/>
                    <a:pt x="1835" y="4200"/>
                    <a:pt x="1669" y="4467"/>
                  </a:cubicBezTo>
                  <a:cubicBezTo>
                    <a:pt x="1302" y="4967"/>
                    <a:pt x="968" y="5367"/>
                    <a:pt x="735" y="5634"/>
                  </a:cubicBezTo>
                  <a:cubicBezTo>
                    <a:pt x="468" y="5934"/>
                    <a:pt x="301" y="6034"/>
                    <a:pt x="301" y="6034"/>
                  </a:cubicBezTo>
                  <a:cubicBezTo>
                    <a:pt x="268" y="6101"/>
                    <a:pt x="201" y="6135"/>
                    <a:pt x="268" y="6168"/>
                  </a:cubicBezTo>
                  <a:cubicBezTo>
                    <a:pt x="291" y="6191"/>
                    <a:pt x="330" y="6230"/>
                    <a:pt x="373" y="6230"/>
                  </a:cubicBezTo>
                  <a:cubicBezTo>
                    <a:pt x="393" y="6230"/>
                    <a:pt x="414" y="6222"/>
                    <a:pt x="434" y="6201"/>
                  </a:cubicBezTo>
                  <a:cubicBezTo>
                    <a:pt x="434" y="6201"/>
                    <a:pt x="635" y="6135"/>
                    <a:pt x="935" y="5868"/>
                  </a:cubicBezTo>
                  <a:cubicBezTo>
                    <a:pt x="1268" y="5634"/>
                    <a:pt x="1669" y="5267"/>
                    <a:pt x="2102" y="4767"/>
                  </a:cubicBezTo>
                  <a:cubicBezTo>
                    <a:pt x="2302" y="4500"/>
                    <a:pt x="2503" y="4200"/>
                    <a:pt x="2703" y="3866"/>
                  </a:cubicBezTo>
                  <a:cubicBezTo>
                    <a:pt x="2836" y="3699"/>
                    <a:pt x="2936" y="3533"/>
                    <a:pt x="3003" y="3333"/>
                  </a:cubicBezTo>
                  <a:cubicBezTo>
                    <a:pt x="3070" y="3199"/>
                    <a:pt x="3103" y="3132"/>
                    <a:pt x="3136" y="3032"/>
                  </a:cubicBezTo>
                  <a:cubicBezTo>
                    <a:pt x="3170" y="2966"/>
                    <a:pt x="3203" y="2832"/>
                    <a:pt x="3270" y="2765"/>
                  </a:cubicBezTo>
                  <a:cubicBezTo>
                    <a:pt x="3370" y="2332"/>
                    <a:pt x="3470" y="1865"/>
                    <a:pt x="3437" y="1431"/>
                  </a:cubicBezTo>
                  <a:cubicBezTo>
                    <a:pt x="3437" y="1164"/>
                    <a:pt x="3336" y="964"/>
                    <a:pt x="3270" y="697"/>
                  </a:cubicBezTo>
                  <a:cubicBezTo>
                    <a:pt x="3170" y="531"/>
                    <a:pt x="3070" y="264"/>
                    <a:pt x="2803" y="130"/>
                  </a:cubicBezTo>
                  <a:cubicBezTo>
                    <a:pt x="2680" y="42"/>
                    <a:pt x="2538" y="1"/>
                    <a:pt x="239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5007075" y="2146650"/>
              <a:ext cx="123450" cy="105425"/>
            </a:xfrm>
            <a:custGeom>
              <a:avLst/>
              <a:gdLst/>
              <a:ahLst/>
              <a:cxnLst/>
              <a:rect l="l" t="t" r="r" b="b"/>
              <a:pathLst>
                <a:path w="4938" h="4217" extrusionOk="0">
                  <a:moveTo>
                    <a:pt x="4009" y="1"/>
                  </a:moveTo>
                  <a:cubicBezTo>
                    <a:pt x="3812" y="1"/>
                    <a:pt x="3641" y="32"/>
                    <a:pt x="3470" y="80"/>
                  </a:cubicBezTo>
                  <a:cubicBezTo>
                    <a:pt x="3036" y="247"/>
                    <a:pt x="2769" y="547"/>
                    <a:pt x="2603" y="748"/>
                  </a:cubicBezTo>
                  <a:cubicBezTo>
                    <a:pt x="2536" y="848"/>
                    <a:pt x="2469" y="914"/>
                    <a:pt x="2436" y="1014"/>
                  </a:cubicBezTo>
                  <a:cubicBezTo>
                    <a:pt x="2402" y="1048"/>
                    <a:pt x="2402" y="1081"/>
                    <a:pt x="2402" y="1081"/>
                  </a:cubicBezTo>
                  <a:cubicBezTo>
                    <a:pt x="2369" y="1148"/>
                    <a:pt x="2402" y="1215"/>
                    <a:pt x="2469" y="1248"/>
                  </a:cubicBezTo>
                  <a:cubicBezTo>
                    <a:pt x="2500" y="1269"/>
                    <a:pt x="2525" y="1276"/>
                    <a:pt x="2545" y="1276"/>
                  </a:cubicBezTo>
                  <a:cubicBezTo>
                    <a:pt x="2590" y="1276"/>
                    <a:pt x="2613" y="1238"/>
                    <a:pt x="2636" y="1215"/>
                  </a:cubicBezTo>
                  <a:cubicBezTo>
                    <a:pt x="2636" y="1215"/>
                    <a:pt x="2636" y="1181"/>
                    <a:pt x="2703" y="1148"/>
                  </a:cubicBezTo>
                  <a:cubicBezTo>
                    <a:pt x="2703" y="1048"/>
                    <a:pt x="2736" y="981"/>
                    <a:pt x="2803" y="881"/>
                  </a:cubicBezTo>
                  <a:cubicBezTo>
                    <a:pt x="2936" y="714"/>
                    <a:pt x="3203" y="481"/>
                    <a:pt x="3570" y="314"/>
                  </a:cubicBezTo>
                  <a:cubicBezTo>
                    <a:pt x="3716" y="265"/>
                    <a:pt x="3863" y="234"/>
                    <a:pt x="4023" y="234"/>
                  </a:cubicBezTo>
                  <a:cubicBezTo>
                    <a:pt x="4081" y="234"/>
                    <a:pt x="4141" y="238"/>
                    <a:pt x="4204" y="247"/>
                  </a:cubicBezTo>
                  <a:cubicBezTo>
                    <a:pt x="4304" y="314"/>
                    <a:pt x="4404" y="347"/>
                    <a:pt x="4471" y="414"/>
                  </a:cubicBezTo>
                  <a:cubicBezTo>
                    <a:pt x="4571" y="514"/>
                    <a:pt x="4604" y="581"/>
                    <a:pt x="4637" y="714"/>
                  </a:cubicBezTo>
                  <a:cubicBezTo>
                    <a:pt x="4704" y="914"/>
                    <a:pt x="4637" y="1181"/>
                    <a:pt x="4571" y="1415"/>
                  </a:cubicBezTo>
                  <a:cubicBezTo>
                    <a:pt x="4437" y="1648"/>
                    <a:pt x="4304" y="1882"/>
                    <a:pt x="4104" y="2048"/>
                  </a:cubicBezTo>
                  <a:cubicBezTo>
                    <a:pt x="3937" y="2249"/>
                    <a:pt x="3737" y="2415"/>
                    <a:pt x="3470" y="2549"/>
                  </a:cubicBezTo>
                  <a:cubicBezTo>
                    <a:pt x="3270" y="2716"/>
                    <a:pt x="2969" y="2849"/>
                    <a:pt x="2769" y="2982"/>
                  </a:cubicBezTo>
                  <a:cubicBezTo>
                    <a:pt x="2302" y="3216"/>
                    <a:pt x="1835" y="3416"/>
                    <a:pt x="1468" y="3583"/>
                  </a:cubicBezTo>
                  <a:cubicBezTo>
                    <a:pt x="1068" y="3750"/>
                    <a:pt x="768" y="3850"/>
                    <a:pt x="501" y="3916"/>
                  </a:cubicBezTo>
                  <a:cubicBezTo>
                    <a:pt x="268" y="3983"/>
                    <a:pt x="134" y="4017"/>
                    <a:pt x="134" y="4017"/>
                  </a:cubicBezTo>
                  <a:cubicBezTo>
                    <a:pt x="101" y="4017"/>
                    <a:pt x="67" y="4050"/>
                    <a:pt x="67" y="4083"/>
                  </a:cubicBezTo>
                  <a:cubicBezTo>
                    <a:pt x="1" y="4150"/>
                    <a:pt x="67" y="4217"/>
                    <a:pt x="134" y="4217"/>
                  </a:cubicBezTo>
                  <a:lnTo>
                    <a:pt x="568" y="4217"/>
                  </a:lnTo>
                  <a:cubicBezTo>
                    <a:pt x="868" y="4217"/>
                    <a:pt x="1235" y="4150"/>
                    <a:pt x="1635" y="4017"/>
                  </a:cubicBezTo>
                  <a:cubicBezTo>
                    <a:pt x="2069" y="3883"/>
                    <a:pt x="2536" y="3683"/>
                    <a:pt x="3036" y="3383"/>
                  </a:cubicBezTo>
                  <a:cubicBezTo>
                    <a:pt x="3270" y="3249"/>
                    <a:pt x="3470" y="3083"/>
                    <a:pt x="3737" y="2916"/>
                  </a:cubicBezTo>
                  <a:cubicBezTo>
                    <a:pt x="3970" y="2716"/>
                    <a:pt x="4204" y="2549"/>
                    <a:pt x="4404" y="2315"/>
                  </a:cubicBezTo>
                  <a:cubicBezTo>
                    <a:pt x="4604" y="2082"/>
                    <a:pt x="4771" y="1815"/>
                    <a:pt x="4871" y="1515"/>
                  </a:cubicBezTo>
                  <a:cubicBezTo>
                    <a:pt x="4938" y="1215"/>
                    <a:pt x="4938" y="881"/>
                    <a:pt x="4871" y="581"/>
                  </a:cubicBezTo>
                  <a:cubicBezTo>
                    <a:pt x="4804" y="481"/>
                    <a:pt x="4737" y="347"/>
                    <a:pt x="4604" y="214"/>
                  </a:cubicBezTo>
                  <a:cubicBezTo>
                    <a:pt x="4537" y="80"/>
                    <a:pt x="4370" y="47"/>
                    <a:pt x="4237" y="14"/>
                  </a:cubicBezTo>
                  <a:cubicBezTo>
                    <a:pt x="4157" y="5"/>
                    <a:pt x="4081" y="1"/>
                    <a:pt x="400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4102275" y="2700700"/>
              <a:ext cx="109250" cy="246875"/>
            </a:xfrm>
            <a:custGeom>
              <a:avLst/>
              <a:gdLst/>
              <a:ahLst/>
              <a:cxnLst/>
              <a:rect l="l" t="t" r="r" b="b"/>
              <a:pathLst>
                <a:path w="4370" h="9875" extrusionOk="0">
                  <a:moveTo>
                    <a:pt x="3936" y="1"/>
                  </a:moveTo>
                  <a:lnTo>
                    <a:pt x="3936" y="1"/>
                  </a:lnTo>
                  <a:cubicBezTo>
                    <a:pt x="1701" y="1902"/>
                    <a:pt x="267" y="4738"/>
                    <a:pt x="67" y="7673"/>
                  </a:cubicBezTo>
                  <a:cubicBezTo>
                    <a:pt x="0" y="8407"/>
                    <a:pt x="67" y="9241"/>
                    <a:pt x="534" y="9875"/>
                  </a:cubicBezTo>
                  <a:lnTo>
                    <a:pt x="767" y="9608"/>
                  </a:lnTo>
                  <a:cubicBezTo>
                    <a:pt x="2402" y="8774"/>
                    <a:pt x="3436" y="7106"/>
                    <a:pt x="3903" y="5371"/>
                  </a:cubicBezTo>
                  <a:cubicBezTo>
                    <a:pt x="4370" y="3603"/>
                    <a:pt x="4237" y="1769"/>
                    <a:pt x="393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4098925" y="2695500"/>
              <a:ext cx="114275" cy="254375"/>
            </a:xfrm>
            <a:custGeom>
              <a:avLst/>
              <a:gdLst/>
              <a:ahLst/>
              <a:cxnLst/>
              <a:rect l="l" t="t" r="r" b="b"/>
              <a:pathLst>
                <a:path w="4571" h="10175" extrusionOk="0">
                  <a:moveTo>
                    <a:pt x="4170" y="0"/>
                  </a:moveTo>
                  <a:cubicBezTo>
                    <a:pt x="4120" y="0"/>
                    <a:pt x="4070" y="25"/>
                    <a:pt x="4037" y="75"/>
                  </a:cubicBezTo>
                  <a:cubicBezTo>
                    <a:pt x="3870" y="175"/>
                    <a:pt x="3637" y="342"/>
                    <a:pt x="3470" y="509"/>
                  </a:cubicBezTo>
                  <a:lnTo>
                    <a:pt x="3003" y="1009"/>
                  </a:lnTo>
                  <a:cubicBezTo>
                    <a:pt x="2636" y="1343"/>
                    <a:pt x="2369" y="1743"/>
                    <a:pt x="2069" y="2110"/>
                  </a:cubicBezTo>
                  <a:cubicBezTo>
                    <a:pt x="1935" y="2310"/>
                    <a:pt x="1835" y="2477"/>
                    <a:pt x="1702" y="2677"/>
                  </a:cubicBezTo>
                  <a:lnTo>
                    <a:pt x="1335" y="3311"/>
                  </a:lnTo>
                  <a:cubicBezTo>
                    <a:pt x="1102" y="3745"/>
                    <a:pt x="901" y="4145"/>
                    <a:pt x="735" y="4612"/>
                  </a:cubicBezTo>
                  <a:cubicBezTo>
                    <a:pt x="668" y="4812"/>
                    <a:pt x="534" y="5012"/>
                    <a:pt x="501" y="5279"/>
                  </a:cubicBezTo>
                  <a:cubicBezTo>
                    <a:pt x="434" y="5513"/>
                    <a:pt x="368" y="5746"/>
                    <a:pt x="334" y="5980"/>
                  </a:cubicBezTo>
                  <a:cubicBezTo>
                    <a:pt x="201" y="6447"/>
                    <a:pt x="101" y="6947"/>
                    <a:pt x="67" y="7414"/>
                  </a:cubicBezTo>
                  <a:cubicBezTo>
                    <a:pt x="34" y="7848"/>
                    <a:pt x="1" y="8315"/>
                    <a:pt x="67" y="8815"/>
                  </a:cubicBezTo>
                  <a:cubicBezTo>
                    <a:pt x="101" y="9282"/>
                    <a:pt x="268" y="9782"/>
                    <a:pt x="601" y="10149"/>
                  </a:cubicBezTo>
                  <a:cubicBezTo>
                    <a:pt x="635" y="10166"/>
                    <a:pt x="668" y="10174"/>
                    <a:pt x="697" y="10174"/>
                  </a:cubicBezTo>
                  <a:cubicBezTo>
                    <a:pt x="726" y="10174"/>
                    <a:pt x="751" y="10166"/>
                    <a:pt x="768" y="10149"/>
                  </a:cubicBezTo>
                  <a:cubicBezTo>
                    <a:pt x="835" y="10116"/>
                    <a:pt x="868" y="10016"/>
                    <a:pt x="835" y="9983"/>
                  </a:cubicBezTo>
                  <a:cubicBezTo>
                    <a:pt x="568" y="9616"/>
                    <a:pt x="434" y="9182"/>
                    <a:pt x="434" y="8748"/>
                  </a:cubicBezTo>
                  <a:cubicBezTo>
                    <a:pt x="401" y="8315"/>
                    <a:pt x="434" y="7848"/>
                    <a:pt x="534" y="7414"/>
                  </a:cubicBezTo>
                  <a:cubicBezTo>
                    <a:pt x="568" y="6947"/>
                    <a:pt x="668" y="6513"/>
                    <a:pt x="768" y="6080"/>
                  </a:cubicBezTo>
                  <a:cubicBezTo>
                    <a:pt x="901" y="5613"/>
                    <a:pt x="1035" y="5179"/>
                    <a:pt x="1202" y="4779"/>
                  </a:cubicBezTo>
                  <a:cubicBezTo>
                    <a:pt x="1368" y="4345"/>
                    <a:pt x="1535" y="3945"/>
                    <a:pt x="1735" y="3511"/>
                  </a:cubicBezTo>
                  <a:cubicBezTo>
                    <a:pt x="1835" y="3311"/>
                    <a:pt x="1935" y="3144"/>
                    <a:pt x="2069" y="2944"/>
                  </a:cubicBezTo>
                  <a:cubicBezTo>
                    <a:pt x="2202" y="2744"/>
                    <a:pt x="2336" y="2577"/>
                    <a:pt x="2436" y="2344"/>
                  </a:cubicBezTo>
                  <a:cubicBezTo>
                    <a:pt x="2703" y="1977"/>
                    <a:pt x="3003" y="1610"/>
                    <a:pt x="3270" y="1276"/>
                  </a:cubicBezTo>
                  <a:cubicBezTo>
                    <a:pt x="3403" y="1109"/>
                    <a:pt x="3570" y="943"/>
                    <a:pt x="3737" y="776"/>
                  </a:cubicBezTo>
                  <a:cubicBezTo>
                    <a:pt x="3815" y="698"/>
                    <a:pt x="3892" y="628"/>
                    <a:pt x="3970" y="557"/>
                  </a:cubicBezTo>
                  <a:lnTo>
                    <a:pt x="3970" y="557"/>
                  </a:lnTo>
                  <a:cubicBezTo>
                    <a:pt x="4097" y="1330"/>
                    <a:pt x="4175" y="2099"/>
                    <a:pt x="4204" y="2844"/>
                  </a:cubicBezTo>
                  <a:cubicBezTo>
                    <a:pt x="4204" y="3311"/>
                    <a:pt x="4204" y="3745"/>
                    <a:pt x="4170" y="4178"/>
                  </a:cubicBezTo>
                  <a:cubicBezTo>
                    <a:pt x="4104" y="4645"/>
                    <a:pt x="4070" y="5079"/>
                    <a:pt x="3937" y="5513"/>
                  </a:cubicBezTo>
                  <a:cubicBezTo>
                    <a:pt x="3737" y="6347"/>
                    <a:pt x="3370" y="7181"/>
                    <a:pt x="2869" y="7948"/>
                  </a:cubicBezTo>
                  <a:cubicBezTo>
                    <a:pt x="2736" y="8148"/>
                    <a:pt x="2569" y="8315"/>
                    <a:pt x="2436" y="8481"/>
                  </a:cubicBezTo>
                  <a:cubicBezTo>
                    <a:pt x="2336" y="8648"/>
                    <a:pt x="2169" y="8782"/>
                    <a:pt x="2002" y="8948"/>
                  </a:cubicBezTo>
                  <a:cubicBezTo>
                    <a:pt x="1802" y="9115"/>
                    <a:pt x="1602" y="9249"/>
                    <a:pt x="1435" y="9382"/>
                  </a:cubicBezTo>
                  <a:cubicBezTo>
                    <a:pt x="1235" y="9482"/>
                    <a:pt x="1068" y="9582"/>
                    <a:pt x="868" y="9716"/>
                  </a:cubicBezTo>
                  <a:cubicBezTo>
                    <a:pt x="835" y="9749"/>
                    <a:pt x="768" y="9816"/>
                    <a:pt x="868" y="9916"/>
                  </a:cubicBezTo>
                  <a:cubicBezTo>
                    <a:pt x="892" y="9939"/>
                    <a:pt x="949" y="9963"/>
                    <a:pt x="992" y="9963"/>
                  </a:cubicBezTo>
                  <a:cubicBezTo>
                    <a:pt x="1010" y="9963"/>
                    <a:pt x="1025" y="9959"/>
                    <a:pt x="1035" y="9949"/>
                  </a:cubicBezTo>
                  <a:cubicBezTo>
                    <a:pt x="1235" y="9816"/>
                    <a:pt x="1402" y="9682"/>
                    <a:pt x="1602" y="9582"/>
                  </a:cubicBezTo>
                  <a:cubicBezTo>
                    <a:pt x="1835" y="9449"/>
                    <a:pt x="2002" y="9315"/>
                    <a:pt x="2169" y="9149"/>
                  </a:cubicBezTo>
                  <a:lnTo>
                    <a:pt x="2669" y="8648"/>
                  </a:lnTo>
                  <a:cubicBezTo>
                    <a:pt x="2769" y="8481"/>
                    <a:pt x="2936" y="8281"/>
                    <a:pt x="3070" y="8115"/>
                  </a:cubicBezTo>
                  <a:cubicBezTo>
                    <a:pt x="3570" y="7347"/>
                    <a:pt x="3937" y="6480"/>
                    <a:pt x="4204" y="5613"/>
                  </a:cubicBezTo>
                  <a:cubicBezTo>
                    <a:pt x="4270" y="5413"/>
                    <a:pt x="4304" y="5146"/>
                    <a:pt x="4371" y="4946"/>
                  </a:cubicBezTo>
                  <a:cubicBezTo>
                    <a:pt x="4404" y="4745"/>
                    <a:pt x="4437" y="4479"/>
                    <a:pt x="4504" y="4278"/>
                  </a:cubicBezTo>
                  <a:cubicBezTo>
                    <a:pt x="4537" y="3811"/>
                    <a:pt x="4571" y="3344"/>
                    <a:pt x="4571" y="2911"/>
                  </a:cubicBezTo>
                  <a:cubicBezTo>
                    <a:pt x="4571" y="2010"/>
                    <a:pt x="4504" y="1109"/>
                    <a:pt x="4371" y="175"/>
                  </a:cubicBezTo>
                  <a:cubicBezTo>
                    <a:pt x="4371" y="142"/>
                    <a:pt x="4371" y="109"/>
                    <a:pt x="4304" y="75"/>
                  </a:cubicBezTo>
                  <a:cubicBezTo>
                    <a:pt x="4270" y="25"/>
                    <a:pt x="4220" y="0"/>
                    <a:pt x="417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4245700" y="2889550"/>
              <a:ext cx="242700" cy="92475"/>
            </a:xfrm>
            <a:custGeom>
              <a:avLst/>
              <a:gdLst/>
              <a:ahLst/>
              <a:cxnLst/>
              <a:rect l="l" t="t" r="r" b="b"/>
              <a:pathLst>
                <a:path w="9708" h="3699" extrusionOk="0">
                  <a:moveTo>
                    <a:pt x="3270" y="1"/>
                  </a:moveTo>
                  <a:cubicBezTo>
                    <a:pt x="2153" y="1"/>
                    <a:pt x="1039" y="202"/>
                    <a:pt x="1" y="619"/>
                  </a:cubicBezTo>
                  <a:lnTo>
                    <a:pt x="1" y="886"/>
                  </a:lnTo>
                  <a:cubicBezTo>
                    <a:pt x="868" y="2487"/>
                    <a:pt x="2669" y="3455"/>
                    <a:pt x="4470" y="3655"/>
                  </a:cubicBezTo>
                  <a:cubicBezTo>
                    <a:pt x="4734" y="3685"/>
                    <a:pt x="5000" y="3699"/>
                    <a:pt x="5265" y="3699"/>
                  </a:cubicBezTo>
                  <a:cubicBezTo>
                    <a:pt x="6781" y="3699"/>
                    <a:pt x="8317" y="3235"/>
                    <a:pt x="9708" y="2554"/>
                  </a:cubicBezTo>
                  <a:cubicBezTo>
                    <a:pt x="8009" y="901"/>
                    <a:pt x="5633" y="1"/>
                    <a:pt x="327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9"/>
            <p:cNvSpPr/>
            <p:nvPr/>
          </p:nvSpPr>
          <p:spPr>
            <a:xfrm>
              <a:off x="4241525" y="2886675"/>
              <a:ext cx="253550" cy="104425"/>
            </a:xfrm>
            <a:custGeom>
              <a:avLst/>
              <a:gdLst/>
              <a:ahLst/>
              <a:cxnLst/>
              <a:rect l="l" t="t" r="r" b="b"/>
              <a:pathLst>
                <a:path w="10142" h="4177" extrusionOk="0">
                  <a:moveTo>
                    <a:pt x="3370" y="1"/>
                  </a:moveTo>
                  <a:lnTo>
                    <a:pt x="2703" y="67"/>
                  </a:lnTo>
                  <a:lnTo>
                    <a:pt x="2036" y="134"/>
                  </a:lnTo>
                  <a:lnTo>
                    <a:pt x="1368" y="267"/>
                  </a:lnTo>
                  <a:lnTo>
                    <a:pt x="735" y="434"/>
                  </a:lnTo>
                  <a:lnTo>
                    <a:pt x="134" y="634"/>
                  </a:lnTo>
                  <a:cubicBezTo>
                    <a:pt x="84" y="634"/>
                    <a:pt x="53" y="691"/>
                    <a:pt x="97" y="691"/>
                  </a:cubicBezTo>
                  <a:cubicBezTo>
                    <a:pt x="111" y="691"/>
                    <a:pt x="134" y="684"/>
                    <a:pt x="168" y="668"/>
                  </a:cubicBezTo>
                  <a:cubicBezTo>
                    <a:pt x="168" y="743"/>
                    <a:pt x="205" y="780"/>
                    <a:pt x="252" y="780"/>
                  </a:cubicBezTo>
                  <a:cubicBezTo>
                    <a:pt x="268" y="780"/>
                    <a:pt x="284" y="776"/>
                    <a:pt x="301" y="768"/>
                  </a:cubicBezTo>
                  <a:lnTo>
                    <a:pt x="901" y="568"/>
                  </a:lnTo>
                  <a:lnTo>
                    <a:pt x="1535" y="401"/>
                  </a:lnTo>
                  <a:lnTo>
                    <a:pt x="2169" y="267"/>
                  </a:lnTo>
                  <a:lnTo>
                    <a:pt x="2803" y="167"/>
                  </a:lnTo>
                  <a:lnTo>
                    <a:pt x="3403" y="134"/>
                  </a:lnTo>
                  <a:lnTo>
                    <a:pt x="4037" y="167"/>
                  </a:lnTo>
                  <a:lnTo>
                    <a:pt x="4671" y="267"/>
                  </a:lnTo>
                  <a:lnTo>
                    <a:pt x="5305" y="401"/>
                  </a:lnTo>
                  <a:lnTo>
                    <a:pt x="5905" y="568"/>
                  </a:lnTo>
                  <a:lnTo>
                    <a:pt x="6539" y="768"/>
                  </a:lnTo>
                  <a:lnTo>
                    <a:pt x="7139" y="1001"/>
                  </a:lnTo>
                  <a:lnTo>
                    <a:pt x="7706" y="1301"/>
                  </a:lnTo>
                  <a:lnTo>
                    <a:pt x="8240" y="1635"/>
                  </a:lnTo>
                  <a:lnTo>
                    <a:pt x="8807" y="2002"/>
                  </a:lnTo>
                  <a:lnTo>
                    <a:pt x="9307" y="2436"/>
                  </a:lnTo>
                  <a:lnTo>
                    <a:pt x="9540" y="2686"/>
                  </a:lnTo>
                  <a:lnTo>
                    <a:pt x="9540" y="2686"/>
                  </a:lnTo>
                  <a:cubicBezTo>
                    <a:pt x="8794" y="3006"/>
                    <a:pt x="8043" y="3287"/>
                    <a:pt x="7239" y="3436"/>
                  </a:cubicBezTo>
                  <a:cubicBezTo>
                    <a:pt x="6839" y="3503"/>
                    <a:pt x="6405" y="3570"/>
                    <a:pt x="5972" y="3603"/>
                  </a:cubicBezTo>
                  <a:cubicBezTo>
                    <a:pt x="5505" y="3603"/>
                    <a:pt x="5038" y="3603"/>
                    <a:pt x="4637" y="3570"/>
                  </a:cubicBezTo>
                  <a:lnTo>
                    <a:pt x="4304" y="3503"/>
                  </a:lnTo>
                  <a:lnTo>
                    <a:pt x="3970" y="3470"/>
                  </a:lnTo>
                  <a:cubicBezTo>
                    <a:pt x="3737" y="3436"/>
                    <a:pt x="3537" y="3403"/>
                    <a:pt x="3337" y="3303"/>
                  </a:cubicBezTo>
                  <a:cubicBezTo>
                    <a:pt x="3136" y="3270"/>
                    <a:pt x="2903" y="3169"/>
                    <a:pt x="2703" y="3103"/>
                  </a:cubicBezTo>
                  <a:cubicBezTo>
                    <a:pt x="2503" y="3003"/>
                    <a:pt x="2336" y="2903"/>
                    <a:pt x="2136" y="2803"/>
                  </a:cubicBezTo>
                  <a:cubicBezTo>
                    <a:pt x="1969" y="2736"/>
                    <a:pt x="1735" y="2602"/>
                    <a:pt x="1569" y="2469"/>
                  </a:cubicBezTo>
                  <a:cubicBezTo>
                    <a:pt x="1402" y="2336"/>
                    <a:pt x="1235" y="2235"/>
                    <a:pt x="1068" y="2069"/>
                  </a:cubicBezTo>
                  <a:cubicBezTo>
                    <a:pt x="901" y="1935"/>
                    <a:pt x="801" y="1768"/>
                    <a:pt x="635" y="1602"/>
                  </a:cubicBezTo>
                  <a:cubicBezTo>
                    <a:pt x="468" y="1435"/>
                    <a:pt x="334" y="1235"/>
                    <a:pt x="201" y="1068"/>
                  </a:cubicBezTo>
                  <a:cubicBezTo>
                    <a:pt x="201" y="1019"/>
                    <a:pt x="165" y="988"/>
                    <a:pt x="120" y="988"/>
                  </a:cubicBezTo>
                  <a:cubicBezTo>
                    <a:pt x="103" y="988"/>
                    <a:pt x="85" y="992"/>
                    <a:pt x="68" y="1001"/>
                  </a:cubicBezTo>
                  <a:cubicBezTo>
                    <a:pt x="34" y="1068"/>
                    <a:pt x="1" y="1135"/>
                    <a:pt x="34" y="1168"/>
                  </a:cubicBezTo>
                  <a:lnTo>
                    <a:pt x="201" y="1468"/>
                  </a:lnTo>
                  <a:lnTo>
                    <a:pt x="401" y="1768"/>
                  </a:lnTo>
                  <a:cubicBezTo>
                    <a:pt x="568" y="1935"/>
                    <a:pt x="701" y="2135"/>
                    <a:pt x="868" y="2302"/>
                  </a:cubicBezTo>
                  <a:cubicBezTo>
                    <a:pt x="1002" y="2502"/>
                    <a:pt x="1202" y="2636"/>
                    <a:pt x="1368" y="2803"/>
                  </a:cubicBezTo>
                  <a:cubicBezTo>
                    <a:pt x="1569" y="2969"/>
                    <a:pt x="1735" y="3103"/>
                    <a:pt x="1969" y="3236"/>
                  </a:cubicBezTo>
                  <a:cubicBezTo>
                    <a:pt x="2169" y="3336"/>
                    <a:pt x="2369" y="3470"/>
                    <a:pt x="2569" y="3570"/>
                  </a:cubicBezTo>
                  <a:cubicBezTo>
                    <a:pt x="2803" y="3636"/>
                    <a:pt x="3036" y="3737"/>
                    <a:pt x="3236" y="3803"/>
                  </a:cubicBezTo>
                  <a:cubicBezTo>
                    <a:pt x="3470" y="3903"/>
                    <a:pt x="3670" y="3970"/>
                    <a:pt x="3904" y="4003"/>
                  </a:cubicBezTo>
                  <a:lnTo>
                    <a:pt x="4304" y="4103"/>
                  </a:lnTo>
                  <a:lnTo>
                    <a:pt x="4637" y="4137"/>
                  </a:lnTo>
                  <a:cubicBezTo>
                    <a:pt x="4888" y="4164"/>
                    <a:pt x="5138" y="4176"/>
                    <a:pt x="5388" y="4176"/>
                  </a:cubicBezTo>
                  <a:cubicBezTo>
                    <a:pt x="6070" y="4176"/>
                    <a:pt x="6747" y="4083"/>
                    <a:pt x="7406" y="3937"/>
                  </a:cubicBezTo>
                  <a:cubicBezTo>
                    <a:pt x="8340" y="3670"/>
                    <a:pt x="9174" y="3336"/>
                    <a:pt x="10008" y="2936"/>
                  </a:cubicBezTo>
                  <a:lnTo>
                    <a:pt x="10041" y="2903"/>
                  </a:lnTo>
                  <a:cubicBezTo>
                    <a:pt x="10141" y="2836"/>
                    <a:pt x="10141" y="2736"/>
                    <a:pt x="10041" y="2636"/>
                  </a:cubicBezTo>
                  <a:lnTo>
                    <a:pt x="9541" y="2169"/>
                  </a:lnTo>
                  <a:lnTo>
                    <a:pt x="9007" y="1768"/>
                  </a:lnTo>
                  <a:lnTo>
                    <a:pt x="8474" y="1402"/>
                  </a:lnTo>
                  <a:lnTo>
                    <a:pt x="7873" y="1068"/>
                  </a:lnTo>
                  <a:lnTo>
                    <a:pt x="7239" y="768"/>
                  </a:lnTo>
                  <a:lnTo>
                    <a:pt x="6639" y="501"/>
                  </a:lnTo>
                  <a:lnTo>
                    <a:pt x="6005" y="334"/>
                  </a:lnTo>
                  <a:lnTo>
                    <a:pt x="5371" y="167"/>
                  </a:lnTo>
                  <a:lnTo>
                    <a:pt x="4704" y="67"/>
                  </a:lnTo>
                  <a:lnTo>
                    <a:pt x="4037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9"/>
            <p:cNvSpPr/>
            <p:nvPr/>
          </p:nvSpPr>
          <p:spPr>
            <a:xfrm>
              <a:off x="4326600" y="2642325"/>
              <a:ext cx="98425" cy="210175"/>
            </a:xfrm>
            <a:custGeom>
              <a:avLst/>
              <a:gdLst/>
              <a:ahLst/>
              <a:cxnLst/>
              <a:rect l="l" t="t" r="r" b="b"/>
              <a:pathLst>
                <a:path w="3937" h="8407" extrusionOk="0">
                  <a:moveTo>
                    <a:pt x="2836" y="1"/>
                  </a:moveTo>
                  <a:lnTo>
                    <a:pt x="2836" y="1"/>
                  </a:lnTo>
                  <a:cubicBezTo>
                    <a:pt x="1268" y="1535"/>
                    <a:pt x="200" y="3703"/>
                    <a:pt x="67" y="5905"/>
                  </a:cubicBezTo>
                  <a:cubicBezTo>
                    <a:pt x="0" y="6405"/>
                    <a:pt x="0" y="6906"/>
                    <a:pt x="167" y="7373"/>
                  </a:cubicBezTo>
                  <a:cubicBezTo>
                    <a:pt x="334" y="7840"/>
                    <a:pt x="734" y="8240"/>
                    <a:pt x="1168" y="8374"/>
                  </a:cubicBezTo>
                  <a:lnTo>
                    <a:pt x="1301" y="8407"/>
                  </a:lnTo>
                  <a:cubicBezTo>
                    <a:pt x="3303" y="6205"/>
                    <a:pt x="3936" y="2769"/>
                    <a:pt x="283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4321600" y="2636075"/>
              <a:ext cx="90075" cy="217900"/>
            </a:xfrm>
            <a:custGeom>
              <a:avLst/>
              <a:gdLst/>
              <a:ahLst/>
              <a:cxnLst/>
              <a:rect l="l" t="t" r="r" b="b"/>
              <a:pathLst>
                <a:path w="3603" h="8716" extrusionOk="0">
                  <a:moveTo>
                    <a:pt x="2955" y="616"/>
                  </a:moveTo>
                  <a:lnTo>
                    <a:pt x="3036" y="818"/>
                  </a:lnTo>
                  <a:lnTo>
                    <a:pt x="3202" y="1352"/>
                  </a:lnTo>
                  <a:lnTo>
                    <a:pt x="3336" y="1885"/>
                  </a:lnTo>
                  <a:lnTo>
                    <a:pt x="3403" y="2452"/>
                  </a:lnTo>
                  <a:lnTo>
                    <a:pt x="3469" y="2986"/>
                  </a:lnTo>
                  <a:lnTo>
                    <a:pt x="3469" y="3520"/>
                  </a:lnTo>
                  <a:lnTo>
                    <a:pt x="3403" y="4087"/>
                  </a:lnTo>
                  <a:lnTo>
                    <a:pt x="3336" y="4621"/>
                  </a:lnTo>
                  <a:lnTo>
                    <a:pt x="3202" y="5154"/>
                  </a:lnTo>
                  <a:lnTo>
                    <a:pt x="3036" y="5688"/>
                  </a:lnTo>
                  <a:lnTo>
                    <a:pt x="2869" y="6255"/>
                  </a:lnTo>
                  <a:lnTo>
                    <a:pt x="2669" y="6755"/>
                  </a:lnTo>
                  <a:lnTo>
                    <a:pt x="2435" y="7256"/>
                  </a:lnTo>
                  <a:lnTo>
                    <a:pt x="2135" y="7690"/>
                  </a:lnTo>
                  <a:lnTo>
                    <a:pt x="1801" y="8157"/>
                  </a:lnTo>
                  <a:lnTo>
                    <a:pt x="1477" y="8539"/>
                  </a:lnTo>
                  <a:lnTo>
                    <a:pt x="1477" y="8539"/>
                  </a:lnTo>
                  <a:cubicBezTo>
                    <a:pt x="1465" y="8521"/>
                    <a:pt x="1450" y="8505"/>
                    <a:pt x="1434" y="8490"/>
                  </a:cubicBezTo>
                  <a:cubicBezTo>
                    <a:pt x="1101" y="8357"/>
                    <a:pt x="834" y="8123"/>
                    <a:pt x="667" y="7790"/>
                  </a:cubicBezTo>
                  <a:cubicBezTo>
                    <a:pt x="601" y="7656"/>
                    <a:pt x="534" y="7456"/>
                    <a:pt x="500" y="7289"/>
                  </a:cubicBezTo>
                  <a:cubicBezTo>
                    <a:pt x="467" y="7122"/>
                    <a:pt x="467" y="6956"/>
                    <a:pt x="467" y="6722"/>
                  </a:cubicBezTo>
                  <a:cubicBezTo>
                    <a:pt x="467" y="6355"/>
                    <a:pt x="534" y="5955"/>
                    <a:pt x="601" y="5555"/>
                  </a:cubicBezTo>
                  <a:cubicBezTo>
                    <a:pt x="634" y="5188"/>
                    <a:pt x="701" y="4821"/>
                    <a:pt x="834" y="4454"/>
                  </a:cubicBezTo>
                  <a:cubicBezTo>
                    <a:pt x="1034" y="3653"/>
                    <a:pt x="1368" y="2953"/>
                    <a:pt x="1768" y="2286"/>
                  </a:cubicBezTo>
                  <a:cubicBezTo>
                    <a:pt x="2085" y="1651"/>
                    <a:pt x="2503" y="1116"/>
                    <a:pt x="2955" y="616"/>
                  </a:cubicBezTo>
                  <a:close/>
                  <a:moveTo>
                    <a:pt x="3015" y="1"/>
                  </a:moveTo>
                  <a:cubicBezTo>
                    <a:pt x="2969" y="1"/>
                    <a:pt x="2919" y="17"/>
                    <a:pt x="2869" y="51"/>
                  </a:cubicBezTo>
                  <a:cubicBezTo>
                    <a:pt x="2302" y="651"/>
                    <a:pt x="1735" y="1285"/>
                    <a:pt x="1334" y="1985"/>
                  </a:cubicBezTo>
                  <a:cubicBezTo>
                    <a:pt x="901" y="2686"/>
                    <a:pt x="601" y="3453"/>
                    <a:pt x="334" y="4220"/>
                  </a:cubicBezTo>
                  <a:cubicBezTo>
                    <a:pt x="200" y="4621"/>
                    <a:pt x="134" y="5021"/>
                    <a:pt x="67" y="5455"/>
                  </a:cubicBezTo>
                  <a:cubicBezTo>
                    <a:pt x="0" y="5855"/>
                    <a:pt x="0" y="6288"/>
                    <a:pt x="0" y="6689"/>
                  </a:cubicBezTo>
                  <a:cubicBezTo>
                    <a:pt x="0" y="6889"/>
                    <a:pt x="33" y="7122"/>
                    <a:pt x="67" y="7323"/>
                  </a:cubicBezTo>
                  <a:cubicBezTo>
                    <a:pt x="134" y="7523"/>
                    <a:pt x="200" y="7723"/>
                    <a:pt x="334" y="7956"/>
                  </a:cubicBezTo>
                  <a:cubicBezTo>
                    <a:pt x="529" y="8314"/>
                    <a:pt x="882" y="8608"/>
                    <a:pt x="1331" y="8684"/>
                  </a:cubicBezTo>
                  <a:lnTo>
                    <a:pt x="1331" y="8684"/>
                  </a:lnTo>
                  <a:cubicBezTo>
                    <a:pt x="1323" y="8688"/>
                    <a:pt x="1313" y="8690"/>
                    <a:pt x="1301" y="8690"/>
                  </a:cubicBezTo>
                  <a:cubicBezTo>
                    <a:pt x="1318" y="8707"/>
                    <a:pt x="1343" y="8715"/>
                    <a:pt x="1372" y="8715"/>
                  </a:cubicBezTo>
                  <a:cubicBezTo>
                    <a:pt x="1401" y="8715"/>
                    <a:pt x="1434" y="8707"/>
                    <a:pt x="1468" y="8690"/>
                  </a:cubicBezTo>
                  <a:lnTo>
                    <a:pt x="1835" y="8290"/>
                  </a:lnTo>
                  <a:lnTo>
                    <a:pt x="2168" y="7823"/>
                  </a:lnTo>
                  <a:lnTo>
                    <a:pt x="2469" y="7323"/>
                  </a:lnTo>
                  <a:lnTo>
                    <a:pt x="2702" y="6822"/>
                  </a:lnTo>
                  <a:lnTo>
                    <a:pt x="2969" y="6322"/>
                  </a:lnTo>
                  <a:lnTo>
                    <a:pt x="3169" y="5788"/>
                  </a:lnTo>
                  <a:lnTo>
                    <a:pt x="3336" y="5221"/>
                  </a:lnTo>
                  <a:lnTo>
                    <a:pt x="3469" y="4687"/>
                  </a:lnTo>
                  <a:lnTo>
                    <a:pt x="3536" y="4154"/>
                  </a:lnTo>
                  <a:lnTo>
                    <a:pt x="3603" y="3553"/>
                  </a:lnTo>
                  <a:lnTo>
                    <a:pt x="3603" y="2986"/>
                  </a:lnTo>
                  <a:lnTo>
                    <a:pt x="3603" y="2386"/>
                  </a:lnTo>
                  <a:lnTo>
                    <a:pt x="3536" y="1819"/>
                  </a:lnTo>
                  <a:lnTo>
                    <a:pt x="3469" y="1218"/>
                  </a:lnTo>
                  <a:lnTo>
                    <a:pt x="3336" y="684"/>
                  </a:lnTo>
                  <a:lnTo>
                    <a:pt x="3169" y="151"/>
                  </a:lnTo>
                  <a:cubicBezTo>
                    <a:pt x="3169" y="117"/>
                    <a:pt x="3136" y="51"/>
                    <a:pt x="3136" y="51"/>
                  </a:cubicBezTo>
                  <a:cubicBezTo>
                    <a:pt x="3102" y="17"/>
                    <a:pt x="3061" y="1"/>
                    <a:pt x="301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9"/>
            <p:cNvSpPr/>
            <p:nvPr/>
          </p:nvSpPr>
          <p:spPr>
            <a:xfrm>
              <a:off x="4475875" y="2776575"/>
              <a:ext cx="226000" cy="94425"/>
            </a:xfrm>
            <a:custGeom>
              <a:avLst/>
              <a:gdLst/>
              <a:ahLst/>
              <a:cxnLst/>
              <a:rect l="l" t="t" r="r" b="b"/>
              <a:pathLst>
                <a:path w="9040" h="3777" extrusionOk="0">
                  <a:moveTo>
                    <a:pt x="3230" y="1"/>
                  </a:moveTo>
                  <a:cubicBezTo>
                    <a:pt x="2287" y="1"/>
                    <a:pt x="1345" y="174"/>
                    <a:pt x="467" y="535"/>
                  </a:cubicBezTo>
                  <a:lnTo>
                    <a:pt x="0" y="668"/>
                  </a:lnTo>
                  <a:cubicBezTo>
                    <a:pt x="1068" y="1402"/>
                    <a:pt x="1868" y="2537"/>
                    <a:pt x="3002" y="3170"/>
                  </a:cubicBezTo>
                  <a:cubicBezTo>
                    <a:pt x="3746" y="3599"/>
                    <a:pt x="4575" y="3777"/>
                    <a:pt x="5424" y="3777"/>
                  </a:cubicBezTo>
                  <a:cubicBezTo>
                    <a:pt x="6557" y="3777"/>
                    <a:pt x="7725" y="3461"/>
                    <a:pt x="8773" y="3004"/>
                  </a:cubicBezTo>
                  <a:cubicBezTo>
                    <a:pt x="8873" y="2970"/>
                    <a:pt x="9007" y="2870"/>
                    <a:pt x="9040" y="2737"/>
                  </a:cubicBezTo>
                  <a:cubicBezTo>
                    <a:pt x="9040" y="2637"/>
                    <a:pt x="8973" y="2503"/>
                    <a:pt x="8873" y="2403"/>
                  </a:cubicBezTo>
                  <a:cubicBezTo>
                    <a:pt x="7445" y="860"/>
                    <a:pt x="5334" y="1"/>
                    <a:pt x="32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4475875" y="2773250"/>
              <a:ext cx="231850" cy="104275"/>
            </a:xfrm>
            <a:custGeom>
              <a:avLst/>
              <a:gdLst/>
              <a:ahLst/>
              <a:cxnLst/>
              <a:rect l="l" t="t" r="r" b="b"/>
              <a:pathLst>
                <a:path w="9274" h="4171" extrusionOk="0">
                  <a:moveTo>
                    <a:pt x="3503" y="1"/>
                  </a:moveTo>
                  <a:cubicBezTo>
                    <a:pt x="3002" y="1"/>
                    <a:pt x="2569" y="34"/>
                    <a:pt x="2202" y="101"/>
                  </a:cubicBezTo>
                  <a:cubicBezTo>
                    <a:pt x="1835" y="168"/>
                    <a:pt x="1501" y="201"/>
                    <a:pt x="1268" y="301"/>
                  </a:cubicBezTo>
                  <a:cubicBezTo>
                    <a:pt x="968" y="368"/>
                    <a:pt x="767" y="468"/>
                    <a:pt x="634" y="501"/>
                  </a:cubicBezTo>
                  <a:cubicBezTo>
                    <a:pt x="501" y="535"/>
                    <a:pt x="434" y="601"/>
                    <a:pt x="434" y="601"/>
                  </a:cubicBezTo>
                  <a:cubicBezTo>
                    <a:pt x="334" y="601"/>
                    <a:pt x="334" y="668"/>
                    <a:pt x="501" y="801"/>
                  </a:cubicBezTo>
                  <a:cubicBezTo>
                    <a:pt x="501" y="849"/>
                    <a:pt x="551" y="896"/>
                    <a:pt x="592" y="896"/>
                  </a:cubicBezTo>
                  <a:cubicBezTo>
                    <a:pt x="609" y="896"/>
                    <a:pt x="624" y="888"/>
                    <a:pt x="634" y="868"/>
                  </a:cubicBezTo>
                  <a:cubicBezTo>
                    <a:pt x="634" y="868"/>
                    <a:pt x="701" y="835"/>
                    <a:pt x="834" y="801"/>
                  </a:cubicBezTo>
                  <a:cubicBezTo>
                    <a:pt x="968" y="701"/>
                    <a:pt x="1168" y="635"/>
                    <a:pt x="1435" y="601"/>
                  </a:cubicBezTo>
                  <a:cubicBezTo>
                    <a:pt x="1883" y="452"/>
                    <a:pt x="2518" y="329"/>
                    <a:pt x="3317" y="329"/>
                  </a:cubicBezTo>
                  <a:cubicBezTo>
                    <a:pt x="3410" y="329"/>
                    <a:pt x="3505" y="331"/>
                    <a:pt x="3603" y="334"/>
                  </a:cubicBezTo>
                  <a:cubicBezTo>
                    <a:pt x="4036" y="334"/>
                    <a:pt x="4537" y="435"/>
                    <a:pt x="5037" y="501"/>
                  </a:cubicBezTo>
                  <a:cubicBezTo>
                    <a:pt x="5537" y="635"/>
                    <a:pt x="6105" y="801"/>
                    <a:pt x="6605" y="1035"/>
                  </a:cubicBezTo>
                  <a:cubicBezTo>
                    <a:pt x="7105" y="1302"/>
                    <a:pt x="7606" y="1602"/>
                    <a:pt x="8039" y="1969"/>
                  </a:cubicBezTo>
                  <a:cubicBezTo>
                    <a:pt x="8306" y="2169"/>
                    <a:pt x="8506" y="2369"/>
                    <a:pt x="8706" y="2603"/>
                  </a:cubicBezTo>
                  <a:cubicBezTo>
                    <a:pt x="8806" y="2703"/>
                    <a:pt x="8940" y="2836"/>
                    <a:pt x="8940" y="2870"/>
                  </a:cubicBezTo>
                  <a:lnTo>
                    <a:pt x="8940" y="2936"/>
                  </a:lnTo>
                  <a:cubicBezTo>
                    <a:pt x="8940" y="2970"/>
                    <a:pt x="8840" y="2970"/>
                    <a:pt x="8806" y="3003"/>
                  </a:cubicBezTo>
                  <a:cubicBezTo>
                    <a:pt x="7808" y="3427"/>
                    <a:pt x="6728" y="3713"/>
                    <a:pt x="5690" y="3713"/>
                  </a:cubicBezTo>
                  <a:cubicBezTo>
                    <a:pt x="5583" y="3713"/>
                    <a:pt x="5476" y="3710"/>
                    <a:pt x="5371" y="3704"/>
                  </a:cubicBezTo>
                  <a:cubicBezTo>
                    <a:pt x="4837" y="3704"/>
                    <a:pt x="4303" y="3604"/>
                    <a:pt x="3836" y="3437"/>
                  </a:cubicBezTo>
                  <a:cubicBezTo>
                    <a:pt x="3369" y="3270"/>
                    <a:pt x="2969" y="3003"/>
                    <a:pt x="2635" y="2703"/>
                  </a:cubicBezTo>
                  <a:cubicBezTo>
                    <a:pt x="1935" y="2136"/>
                    <a:pt x="1368" y="1602"/>
                    <a:pt x="934" y="1268"/>
                  </a:cubicBezTo>
                  <a:cubicBezTo>
                    <a:pt x="667" y="1102"/>
                    <a:pt x="501" y="968"/>
                    <a:pt x="367" y="868"/>
                  </a:cubicBezTo>
                  <a:cubicBezTo>
                    <a:pt x="267" y="801"/>
                    <a:pt x="167" y="768"/>
                    <a:pt x="167" y="768"/>
                  </a:cubicBezTo>
                  <a:cubicBezTo>
                    <a:pt x="134" y="768"/>
                    <a:pt x="100" y="768"/>
                    <a:pt x="34" y="801"/>
                  </a:cubicBezTo>
                  <a:cubicBezTo>
                    <a:pt x="0" y="835"/>
                    <a:pt x="0" y="935"/>
                    <a:pt x="34" y="968"/>
                  </a:cubicBezTo>
                  <a:cubicBezTo>
                    <a:pt x="34" y="968"/>
                    <a:pt x="67" y="1002"/>
                    <a:pt x="200" y="1102"/>
                  </a:cubicBezTo>
                  <a:cubicBezTo>
                    <a:pt x="334" y="1168"/>
                    <a:pt x="467" y="1302"/>
                    <a:pt x="667" y="1502"/>
                  </a:cubicBezTo>
                  <a:cubicBezTo>
                    <a:pt x="834" y="1702"/>
                    <a:pt x="1101" y="1969"/>
                    <a:pt x="1334" y="2203"/>
                  </a:cubicBezTo>
                  <a:cubicBezTo>
                    <a:pt x="1601" y="2469"/>
                    <a:pt x="1868" y="2803"/>
                    <a:pt x="2268" y="3103"/>
                  </a:cubicBezTo>
                  <a:cubicBezTo>
                    <a:pt x="2602" y="3370"/>
                    <a:pt x="3036" y="3670"/>
                    <a:pt x="3603" y="3870"/>
                  </a:cubicBezTo>
                  <a:cubicBezTo>
                    <a:pt x="4103" y="4104"/>
                    <a:pt x="4704" y="4171"/>
                    <a:pt x="5304" y="4171"/>
                  </a:cubicBezTo>
                  <a:cubicBezTo>
                    <a:pt x="6538" y="4171"/>
                    <a:pt x="7772" y="3837"/>
                    <a:pt x="8940" y="3303"/>
                  </a:cubicBezTo>
                  <a:cubicBezTo>
                    <a:pt x="9007" y="3270"/>
                    <a:pt x="9107" y="3203"/>
                    <a:pt x="9173" y="3137"/>
                  </a:cubicBezTo>
                  <a:cubicBezTo>
                    <a:pt x="9207" y="3036"/>
                    <a:pt x="9273" y="3003"/>
                    <a:pt x="9273" y="2936"/>
                  </a:cubicBezTo>
                  <a:lnTo>
                    <a:pt x="9273" y="2703"/>
                  </a:lnTo>
                  <a:cubicBezTo>
                    <a:pt x="9173" y="2469"/>
                    <a:pt x="9040" y="2369"/>
                    <a:pt x="8940" y="2269"/>
                  </a:cubicBezTo>
                  <a:cubicBezTo>
                    <a:pt x="8706" y="2002"/>
                    <a:pt x="8473" y="1836"/>
                    <a:pt x="8206" y="1635"/>
                  </a:cubicBezTo>
                  <a:cubicBezTo>
                    <a:pt x="7706" y="1268"/>
                    <a:pt x="7172" y="968"/>
                    <a:pt x="6638" y="701"/>
                  </a:cubicBezTo>
                  <a:cubicBezTo>
                    <a:pt x="6105" y="468"/>
                    <a:pt x="5537" y="301"/>
                    <a:pt x="5004" y="168"/>
                  </a:cubicBezTo>
                  <a:cubicBezTo>
                    <a:pt x="4470" y="101"/>
                    <a:pt x="3970" y="1"/>
                    <a:pt x="35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4553425" y="2655975"/>
              <a:ext cx="206825" cy="83125"/>
            </a:xfrm>
            <a:custGeom>
              <a:avLst/>
              <a:gdLst/>
              <a:ahLst/>
              <a:cxnLst/>
              <a:rect l="l" t="t" r="r" b="b"/>
              <a:pathLst>
                <a:path w="8273" h="3325" extrusionOk="0">
                  <a:moveTo>
                    <a:pt x="8085" y="0"/>
                  </a:moveTo>
                  <a:cubicBezTo>
                    <a:pt x="8050" y="0"/>
                    <a:pt x="8014" y="8"/>
                    <a:pt x="7973" y="22"/>
                  </a:cubicBezTo>
                  <a:cubicBezTo>
                    <a:pt x="7973" y="22"/>
                    <a:pt x="7906" y="89"/>
                    <a:pt x="7706" y="222"/>
                  </a:cubicBezTo>
                  <a:cubicBezTo>
                    <a:pt x="7539" y="389"/>
                    <a:pt x="7239" y="556"/>
                    <a:pt x="6905" y="789"/>
                  </a:cubicBezTo>
                  <a:cubicBezTo>
                    <a:pt x="6739" y="889"/>
                    <a:pt x="6572" y="989"/>
                    <a:pt x="6372" y="1123"/>
                  </a:cubicBezTo>
                  <a:cubicBezTo>
                    <a:pt x="6171" y="1223"/>
                    <a:pt x="5938" y="1323"/>
                    <a:pt x="5738" y="1456"/>
                  </a:cubicBezTo>
                  <a:cubicBezTo>
                    <a:pt x="5271" y="1656"/>
                    <a:pt x="4837" y="1857"/>
                    <a:pt x="4337" y="2057"/>
                  </a:cubicBezTo>
                  <a:cubicBezTo>
                    <a:pt x="3836" y="2290"/>
                    <a:pt x="3336" y="2457"/>
                    <a:pt x="2869" y="2557"/>
                  </a:cubicBezTo>
                  <a:cubicBezTo>
                    <a:pt x="2602" y="2624"/>
                    <a:pt x="2369" y="2690"/>
                    <a:pt x="2169" y="2724"/>
                  </a:cubicBezTo>
                  <a:lnTo>
                    <a:pt x="1535" y="2857"/>
                  </a:lnTo>
                  <a:cubicBezTo>
                    <a:pt x="1101" y="2957"/>
                    <a:pt x="834" y="2991"/>
                    <a:pt x="567" y="3024"/>
                  </a:cubicBezTo>
                  <a:cubicBezTo>
                    <a:pt x="334" y="3057"/>
                    <a:pt x="201" y="3057"/>
                    <a:pt x="201" y="3057"/>
                  </a:cubicBezTo>
                  <a:cubicBezTo>
                    <a:pt x="100" y="3057"/>
                    <a:pt x="67" y="3157"/>
                    <a:pt x="0" y="3157"/>
                  </a:cubicBezTo>
                  <a:cubicBezTo>
                    <a:pt x="0" y="3224"/>
                    <a:pt x="67" y="3324"/>
                    <a:pt x="167" y="3324"/>
                  </a:cubicBezTo>
                  <a:lnTo>
                    <a:pt x="534" y="3324"/>
                  </a:lnTo>
                  <a:cubicBezTo>
                    <a:pt x="768" y="3258"/>
                    <a:pt x="1101" y="3258"/>
                    <a:pt x="1535" y="3224"/>
                  </a:cubicBezTo>
                  <a:cubicBezTo>
                    <a:pt x="1935" y="3191"/>
                    <a:pt x="2402" y="3091"/>
                    <a:pt x="2902" y="2991"/>
                  </a:cubicBezTo>
                  <a:cubicBezTo>
                    <a:pt x="3403" y="2857"/>
                    <a:pt x="3937" y="2690"/>
                    <a:pt x="4437" y="2524"/>
                  </a:cubicBezTo>
                  <a:cubicBezTo>
                    <a:pt x="4937" y="2324"/>
                    <a:pt x="5438" y="2090"/>
                    <a:pt x="5905" y="1857"/>
                  </a:cubicBezTo>
                  <a:cubicBezTo>
                    <a:pt x="6372" y="1590"/>
                    <a:pt x="6772" y="1356"/>
                    <a:pt x="7105" y="1089"/>
                  </a:cubicBezTo>
                  <a:cubicBezTo>
                    <a:pt x="7439" y="889"/>
                    <a:pt x="7739" y="689"/>
                    <a:pt x="7906" y="522"/>
                  </a:cubicBezTo>
                  <a:cubicBezTo>
                    <a:pt x="8106" y="355"/>
                    <a:pt x="8206" y="255"/>
                    <a:pt x="8206" y="255"/>
                  </a:cubicBezTo>
                  <a:cubicBezTo>
                    <a:pt x="8273" y="222"/>
                    <a:pt x="8273" y="155"/>
                    <a:pt x="8240" y="55"/>
                  </a:cubicBezTo>
                  <a:cubicBezTo>
                    <a:pt x="8181" y="16"/>
                    <a:pt x="8134" y="0"/>
                    <a:pt x="808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4425825" y="2572800"/>
              <a:ext cx="152650" cy="244275"/>
            </a:xfrm>
            <a:custGeom>
              <a:avLst/>
              <a:gdLst/>
              <a:ahLst/>
              <a:cxnLst/>
              <a:rect l="l" t="t" r="r" b="b"/>
              <a:pathLst>
                <a:path w="6106" h="9771" extrusionOk="0">
                  <a:moveTo>
                    <a:pt x="5869" y="1"/>
                  </a:moveTo>
                  <a:cubicBezTo>
                    <a:pt x="5805" y="1"/>
                    <a:pt x="5755" y="38"/>
                    <a:pt x="5705" y="113"/>
                  </a:cubicBezTo>
                  <a:cubicBezTo>
                    <a:pt x="5371" y="947"/>
                    <a:pt x="5038" y="1814"/>
                    <a:pt x="4637" y="2648"/>
                  </a:cubicBezTo>
                  <a:cubicBezTo>
                    <a:pt x="4270" y="3482"/>
                    <a:pt x="3803" y="4316"/>
                    <a:pt x="3336" y="5117"/>
                  </a:cubicBezTo>
                  <a:cubicBezTo>
                    <a:pt x="2869" y="5884"/>
                    <a:pt x="2369" y="6651"/>
                    <a:pt x="1835" y="7385"/>
                  </a:cubicBezTo>
                  <a:cubicBezTo>
                    <a:pt x="1302" y="8152"/>
                    <a:pt x="668" y="8853"/>
                    <a:pt x="34" y="9520"/>
                  </a:cubicBezTo>
                  <a:cubicBezTo>
                    <a:pt x="1" y="9553"/>
                    <a:pt x="1" y="9653"/>
                    <a:pt x="34" y="9720"/>
                  </a:cubicBezTo>
                  <a:cubicBezTo>
                    <a:pt x="84" y="9754"/>
                    <a:pt x="126" y="9770"/>
                    <a:pt x="168" y="9770"/>
                  </a:cubicBezTo>
                  <a:cubicBezTo>
                    <a:pt x="209" y="9770"/>
                    <a:pt x="251" y="9754"/>
                    <a:pt x="301" y="9720"/>
                  </a:cubicBezTo>
                  <a:cubicBezTo>
                    <a:pt x="1001" y="9120"/>
                    <a:pt x="1669" y="8453"/>
                    <a:pt x="2269" y="7685"/>
                  </a:cubicBezTo>
                  <a:cubicBezTo>
                    <a:pt x="2836" y="6951"/>
                    <a:pt x="3336" y="6151"/>
                    <a:pt x="3837" y="5350"/>
                  </a:cubicBezTo>
                  <a:cubicBezTo>
                    <a:pt x="4337" y="4550"/>
                    <a:pt x="4771" y="3716"/>
                    <a:pt x="5138" y="2849"/>
                  </a:cubicBezTo>
                  <a:cubicBezTo>
                    <a:pt x="5505" y="1981"/>
                    <a:pt x="5838" y="1114"/>
                    <a:pt x="6105" y="180"/>
                  </a:cubicBezTo>
                  <a:lnTo>
                    <a:pt x="6015" y="162"/>
                  </a:lnTo>
                  <a:lnTo>
                    <a:pt x="6015" y="162"/>
                  </a:lnTo>
                  <a:cubicBezTo>
                    <a:pt x="6028" y="119"/>
                    <a:pt x="5996" y="42"/>
                    <a:pt x="5938" y="13"/>
                  </a:cubicBezTo>
                  <a:cubicBezTo>
                    <a:pt x="5913" y="5"/>
                    <a:pt x="5890" y="1"/>
                    <a:pt x="58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4539250" y="2543100"/>
              <a:ext cx="60075" cy="90925"/>
            </a:xfrm>
            <a:custGeom>
              <a:avLst/>
              <a:gdLst/>
              <a:ahLst/>
              <a:cxnLst/>
              <a:rect l="l" t="t" r="r" b="b"/>
              <a:pathLst>
                <a:path w="2403" h="3637" extrusionOk="0">
                  <a:moveTo>
                    <a:pt x="1501" y="0"/>
                  </a:moveTo>
                  <a:cubicBezTo>
                    <a:pt x="968" y="34"/>
                    <a:pt x="567" y="534"/>
                    <a:pt x="334" y="1034"/>
                  </a:cubicBezTo>
                  <a:cubicBezTo>
                    <a:pt x="0" y="1835"/>
                    <a:pt x="0" y="2702"/>
                    <a:pt x="301" y="3503"/>
                  </a:cubicBezTo>
                  <a:lnTo>
                    <a:pt x="267" y="3636"/>
                  </a:lnTo>
                  <a:cubicBezTo>
                    <a:pt x="1568" y="3203"/>
                    <a:pt x="2402" y="1668"/>
                    <a:pt x="2002" y="367"/>
                  </a:cubicBezTo>
                  <a:cubicBezTo>
                    <a:pt x="1968" y="301"/>
                    <a:pt x="1968" y="200"/>
                    <a:pt x="1902" y="134"/>
                  </a:cubicBezTo>
                  <a:cubicBezTo>
                    <a:pt x="1802" y="0"/>
                    <a:pt x="1635" y="0"/>
                    <a:pt x="150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4538400" y="2536925"/>
              <a:ext cx="61750" cy="97925"/>
            </a:xfrm>
            <a:custGeom>
              <a:avLst/>
              <a:gdLst/>
              <a:ahLst/>
              <a:cxnLst/>
              <a:rect l="l" t="t" r="r" b="b"/>
              <a:pathLst>
                <a:path w="2470" h="3917" extrusionOk="0">
                  <a:moveTo>
                    <a:pt x="1583" y="489"/>
                  </a:moveTo>
                  <a:cubicBezTo>
                    <a:pt x="1671" y="489"/>
                    <a:pt x="1750" y="508"/>
                    <a:pt x="1802" y="548"/>
                  </a:cubicBezTo>
                  <a:cubicBezTo>
                    <a:pt x="1802" y="581"/>
                    <a:pt x="1836" y="581"/>
                    <a:pt x="1836" y="614"/>
                  </a:cubicBezTo>
                  <a:cubicBezTo>
                    <a:pt x="1836" y="614"/>
                    <a:pt x="1869" y="714"/>
                    <a:pt x="1869" y="748"/>
                  </a:cubicBezTo>
                  <a:cubicBezTo>
                    <a:pt x="1869" y="881"/>
                    <a:pt x="1936" y="981"/>
                    <a:pt x="1936" y="1115"/>
                  </a:cubicBezTo>
                  <a:cubicBezTo>
                    <a:pt x="1936" y="1315"/>
                    <a:pt x="1869" y="1582"/>
                    <a:pt x="1836" y="1815"/>
                  </a:cubicBezTo>
                  <a:cubicBezTo>
                    <a:pt x="1702" y="2282"/>
                    <a:pt x="1502" y="2716"/>
                    <a:pt x="1269" y="2983"/>
                  </a:cubicBezTo>
                  <a:cubicBezTo>
                    <a:pt x="1035" y="3283"/>
                    <a:pt x="768" y="3483"/>
                    <a:pt x="601" y="3616"/>
                  </a:cubicBezTo>
                  <a:cubicBezTo>
                    <a:pt x="550" y="3634"/>
                    <a:pt x="507" y="3660"/>
                    <a:pt x="469" y="3685"/>
                  </a:cubicBezTo>
                  <a:lnTo>
                    <a:pt x="469" y="3685"/>
                  </a:lnTo>
                  <a:cubicBezTo>
                    <a:pt x="469" y="3685"/>
                    <a:pt x="468" y="3684"/>
                    <a:pt x="468" y="3683"/>
                  </a:cubicBezTo>
                  <a:cubicBezTo>
                    <a:pt x="468" y="3683"/>
                    <a:pt x="368" y="3583"/>
                    <a:pt x="335" y="3350"/>
                  </a:cubicBezTo>
                  <a:cubicBezTo>
                    <a:pt x="301" y="3149"/>
                    <a:pt x="201" y="2816"/>
                    <a:pt x="234" y="2416"/>
                  </a:cubicBezTo>
                  <a:cubicBezTo>
                    <a:pt x="301" y="2249"/>
                    <a:pt x="301" y="1982"/>
                    <a:pt x="368" y="1782"/>
                  </a:cubicBezTo>
                  <a:cubicBezTo>
                    <a:pt x="468" y="1582"/>
                    <a:pt x="535" y="1315"/>
                    <a:pt x="668" y="1115"/>
                  </a:cubicBezTo>
                  <a:cubicBezTo>
                    <a:pt x="802" y="948"/>
                    <a:pt x="968" y="748"/>
                    <a:pt x="1168" y="614"/>
                  </a:cubicBezTo>
                  <a:cubicBezTo>
                    <a:pt x="1290" y="533"/>
                    <a:pt x="1448" y="489"/>
                    <a:pt x="1583" y="489"/>
                  </a:cubicBezTo>
                  <a:close/>
                  <a:moveTo>
                    <a:pt x="201" y="3817"/>
                  </a:moveTo>
                  <a:cubicBezTo>
                    <a:pt x="201" y="3825"/>
                    <a:pt x="202" y="3831"/>
                    <a:pt x="204" y="3836"/>
                  </a:cubicBezTo>
                  <a:lnTo>
                    <a:pt x="204" y="3836"/>
                  </a:lnTo>
                  <a:cubicBezTo>
                    <a:pt x="202" y="3830"/>
                    <a:pt x="201" y="3823"/>
                    <a:pt x="201" y="3817"/>
                  </a:cubicBezTo>
                  <a:close/>
                  <a:moveTo>
                    <a:pt x="1633" y="1"/>
                  </a:moveTo>
                  <a:cubicBezTo>
                    <a:pt x="1552" y="1"/>
                    <a:pt x="1477" y="17"/>
                    <a:pt x="1402" y="47"/>
                  </a:cubicBezTo>
                  <a:cubicBezTo>
                    <a:pt x="1302" y="81"/>
                    <a:pt x="1135" y="147"/>
                    <a:pt x="1002" y="247"/>
                  </a:cubicBezTo>
                  <a:cubicBezTo>
                    <a:pt x="701" y="414"/>
                    <a:pt x="535" y="648"/>
                    <a:pt x="435" y="914"/>
                  </a:cubicBezTo>
                  <a:cubicBezTo>
                    <a:pt x="268" y="1148"/>
                    <a:pt x="201" y="1415"/>
                    <a:pt x="134" y="1648"/>
                  </a:cubicBezTo>
                  <a:cubicBezTo>
                    <a:pt x="101" y="1915"/>
                    <a:pt x="34" y="2149"/>
                    <a:pt x="34" y="2382"/>
                  </a:cubicBezTo>
                  <a:cubicBezTo>
                    <a:pt x="1" y="2816"/>
                    <a:pt x="68" y="3149"/>
                    <a:pt x="134" y="3416"/>
                  </a:cubicBezTo>
                  <a:lnTo>
                    <a:pt x="268" y="3783"/>
                  </a:lnTo>
                  <a:cubicBezTo>
                    <a:pt x="268" y="3806"/>
                    <a:pt x="236" y="3845"/>
                    <a:pt x="216" y="3845"/>
                  </a:cubicBezTo>
                  <a:cubicBezTo>
                    <a:pt x="211" y="3845"/>
                    <a:pt x="207" y="3842"/>
                    <a:pt x="204" y="3836"/>
                  </a:cubicBezTo>
                  <a:lnTo>
                    <a:pt x="204" y="3836"/>
                  </a:lnTo>
                  <a:cubicBezTo>
                    <a:pt x="220" y="3890"/>
                    <a:pt x="305" y="3917"/>
                    <a:pt x="335" y="3917"/>
                  </a:cubicBezTo>
                  <a:lnTo>
                    <a:pt x="468" y="3917"/>
                  </a:lnTo>
                  <a:cubicBezTo>
                    <a:pt x="535" y="3917"/>
                    <a:pt x="635" y="3883"/>
                    <a:pt x="768" y="3817"/>
                  </a:cubicBezTo>
                  <a:cubicBezTo>
                    <a:pt x="1002" y="3750"/>
                    <a:pt x="1369" y="3550"/>
                    <a:pt x="1669" y="3216"/>
                  </a:cubicBezTo>
                  <a:cubicBezTo>
                    <a:pt x="2002" y="2849"/>
                    <a:pt x="2236" y="2382"/>
                    <a:pt x="2369" y="1815"/>
                  </a:cubicBezTo>
                  <a:cubicBezTo>
                    <a:pt x="2469" y="1548"/>
                    <a:pt x="2469" y="1248"/>
                    <a:pt x="2436" y="948"/>
                  </a:cubicBezTo>
                  <a:cubicBezTo>
                    <a:pt x="2436" y="781"/>
                    <a:pt x="2369" y="648"/>
                    <a:pt x="2336" y="548"/>
                  </a:cubicBezTo>
                  <a:lnTo>
                    <a:pt x="2203" y="281"/>
                  </a:lnTo>
                  <a:cubicBezTo>
                    <a:pt x="2169" y="214"/>
                    <a:pt x="2036" y="114"/>
                    <a:pt x="1969" y="81"/>
                  </a:cubicBezTo>
                  <a:cubicBezTo>
                    <a:pt x="1841" y="25"/>
                    <a:pt x="1732" y="1"/>
                    <a:pt x="163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4717700" y="2638200"/>
              <a:ext cx="75925" cy="51700"/>
            </a:xfrm>
            <a:custGeom>
              <a:avLst/>
              <a:gdLst/>
              <a:ahLst/>
              <a:cxnLst/>
              <a:rect l="l" t="t" r="r" b="b"/>
              <a:pathLst>
                <a:path w="3037" h="2068" extrusionOk="0">
                  <a:moveTo>
                    <a:pt x="1969" y="1"/>
                  </a:moveTo>
                  <a:cubicBezTo>
                    <a:pt x="1869" y="1"/>
                    <a:pt x="1767" y="11"/>
                    <a:pt x="1669" y="32"/>
                  </a:cubicBezTo>
                  <a:cubicBezTo>
                    <a:pt x="835" y="199"/>
                    <a:pt x="101" y="933"/>
                    <a:pt x="1" y="1834"/>
                  </a:cubicBezTo>
                  <a:lnTo>
                    <a:pt x="168" y="1834"/>
                  </a:lnTo>
                  <a:cubicBezTo>
                    <a:pt x="134" y="2000"/>
                    <a:pt x="334" y="2067"/>
                    <a:pt x="501" y="2067"/>
                  </a:cubicBezTo>
                  <a:cubicBezTo>
                    <a:pt x="701" y="2067"/>
                    <a:pt x="968" y="2034"/>
                    <a:pt x="1202" y="2034"/>
                  </a:cubicBezTo>
                  <a:cubicBezTo>
                    <a:pt x="1635" y="2000"/>
                    <a:pt x="2102" y="1900"/>
                    <a:pt x="2469" y="1667"/>
                  </a:cubicBezTo>
                  <a:cubicBezTo>
                    <a:pt x="2836" y="1400"/>
                    <a:pt x="3036" y="900"/>
                    <a:pt x="2836" y="466"/>
                  </a:cubicBezTo>
                  <a:cubicBezTo>
                    <a:pt x="2705" y="150"/>
                    <a:pt x="2345" y="1"/>
                    <a:pt x="19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4714375" y="2636000"/>
              <a:ext cx="80900" cy="60575"/>
            </a:xfrm>
            <a:custGeom>
              <a:avLst/>
              <a:gdLst/>
              <a:ahLst/>
              <a:cxnLst/>
              <a:rect l="l" t="t" r="r" b="b"/>
              <a:pathLst>
                <a:path w="3236" h="2423" extrusionOk="0">
                  <a:moveTo>
                    <a:pt x="2035" y="429"/>
                  </a:moveTo>
                  <a:cubicBezTo>
                    <a:pt x="2135" y="429"/>
                    <a:pt x="2235" y="437"/>
                    <a:pt x="2335" y="454"/>
                  </a:cubicBezTo>
                  <a:cubicBezTo>
                    <a:pt x="2569" y="487"/>
                    <a:pt x="2736" y="621"/>
                    <a:pt x="2802" y="788"/>
                  </a:cubicBezTo>
                  <a:cubicBezTo>
                    <a:pt x="2902" y="954"/>
                    <a:pt x="2902" y="1121"/>
                    <a:pt x="2802" y="1288"/>
                  </a:cubicBezTo>
                  <a:cubicBezTo>
                    <a:pt x="2736" y="1455"/>
                    <a:pt x="2602" y="1621"/>
                    <a:pt x="2435" y="1688"/>
                  </a:cubicBezTo>
                  <a:cubicBezTo>
                    <a:pt x="2102" y="1922"/>
                    <a:pt x="1668" y="1955"/>
                    <a:pt x="1335" y="1988"/>
                  </a:cubicBezTo>
                  <a:cubicBezTo>
                    <a:pt x="1134" y="1988"/>
                    <a:pt x="968" y="2022"/>
                    <a:pt x="834" y="2022"/>
                  </a:cubicBezTo>
                  <a:cubicBezTo>
                    <a:pt x="768" y="2088"/>
                    <a:pt x="734" y="2088"/>
                    <a:pt x="634" y="2088"/>
                  </a:cubicBezTo>
                  <a:lnTo>
                    <a:pt x="401" y="2088"/>
                  </a:lnTo>
                  <a:cubicBezTo>
                    <a:pt x="434" y="1988"/>
                    <a:pt x="401" y="1955"/>
                    <a:pt x="334" y="1922"/>
                  </a:cubicBezTo>
                  <a:cubicBezTo>
                    <a:pt x="313" y="1901"/>
                    <a:pt x="296" y="1893"/>
                    <a:pt x="279" y="1893"/>
                  </a:cubicBezTo>
                  <a:cubicBezTo>
                    <a:pt x="277" y="1893"/>
                    <a:pt x="275" y="1893"/>
                    <a:pt x="272" y="1894"/>
                  </a:cubicBezTo>
                  <a:lnTo>
                    <a:pt x="272" y="1894"/>
                  </a:lnTo>
                  <a:cubicBezTo>
                    <a:pt x="277" y="1858"/>
                    <a:pt x="285" y="1820"/>
                    <a:pt x="301" y="1788"/>
                  </a:cubicBezTo>
                  <a:cubicBezTo>
                    <a:pt x="401" y="1588"/>
                    <a:pt x="467" y="1288"/>
                    <a:pt x="734" y="1021"/>
                  </a:cubicBezTo>
                  <a:cubicBezTo>
                    <a:pt x="968" y="788"/>
                    <a:pt x="1301" y="521"/>
                    <a:pt x="1735" y="454"/>
                  </a:cubicBezTo>
                  <a:cubicBezTo>
                    <a:pt x="1835" y="437"/>
                    <a:pt x="1935" y="429"/>
                    <a:pt x="2035" y="429"/>
                  </a:cubicBezTo>
                  <a:close/>
                  <a:moveTo>
                    <a:pt x="2069" y="0"/>
                  </a:moveTo>
                  <a:cubicBezTo>
                    <a:pt x="1911" y="0"/>
                    <a:pt x="1750" y="24"/>
                    <a:pt x="1601" y="87"/>
                  </a:cubicBezTo>
                  <a:cubicBezTo>
                    <a:pt x="1134" y="187"/>
                    <a:pt x="768" y="487"/>
                    <a:pt x="501" y="788"/>
                  </a:cubicBezTo>
                  <a:cubicBezTo>
                    <a:pt x="267" y="1088"/>
                    <a:pt x="134" y="1355"/>
                    <a:pt x="67" y="1588"/>
                  </a:cubicBezTo>
                  <a:cubicBezTo>
                    <a:pt x="67" y="1688"/>
                    <a:pt x="0" y="1788"/>
                    <a:pt x="0" y="1822"/>
                  </a:cubicBezTo>
                  <a:lnTo>
                    <a:pt x="0" y="1922"/>
                  </a:lnTo>
                  <a:cubicBezTo>
                    <a:pt x="0" y="1955"/>
                    <a:pt x="67" y="2022"/>
                    <a:pt x="134" y="2155"/>
                  </a:cubicBezTo>
                  <a:cubicBezTo>
                    <a:pt x="136" y="2157"/>
                    <a:pt x="138" y="2159"/>
                    <a:pt x="140" y="2160"/>
                  </a:cubicBezTo>
                  <a:lnTo>
                    <a:pt x="140" y="2160"/>
                  </a:lnTo>
                  <a:cubicBezTo>
                    <a:pt x="168" y="2246"/>
                    <a:pt x="284" y="2326"/>
                    <a:pt x="401" y="2355"/>
                  </a:cubicBezTo>
                  <a:cubicBezTo>
                    <a:pt x="467" y="2355"/>
                    <a:pt x="567" y="2422"/>
                    <a:pt x="634" y="2422"/>
                  </a:cubicBezTo>
                  <a:lnTo>
                    <a:pt x="1335" y="2422"/>
                  </a:lnTo>
                  <a:cubicBezTo>
                    <a:pt x="1735" y="2422"/>
                    <a:pt x="2235" y="2322"/>
                    <a:pt x="2669" y="2022"/>
                  </a:cubicBezTo>
                  <a:cubicBezTo>
                    <a:pt x="2902" y="1855"/>
                    <a:pt x="3103" y="1655"/>
                    <a:pt x="3169" y="1355"/>
                  </a:cubicBezTo>
                  <a:cubicBezTo>
                    <a:pt x="3236" y="1188"/>
                    <a:pt x="3236" y="1088"/>
                    <a:pt x="3236" y="921"/>
                  </a:cubicBezTo>
                  <a:cubicBezTo>
                    <a:pt x="3236" y="821"/>
                    <a:pt x="3236" y="754"/>
                    <a:pt x="3169" y="654"/>
                  </a:cubicBezTo>
                  <a:cubicBezTo>
                    <a:pt x="3169" y="621"/>
                    <a:pt x="3136" y="621"/>
                    <a:pt x="3136" y="587"/>
                  </a:cubicBezTo>
                  <a:lnTo>
                    <a:pt x="3103" y="521"/>
                  </a:lnTo>
                  <a:lnTo>
                    <a:pt x="3069" y="487"/>
                  </a:lnTo>
                  <a:cubicBezTo>
                    <a:pt x="2902" y="187"/>
                    <a:pt x="2602" y="87"/>
                    <a:pt x="2335" y="20"/>
                  </a:cubicBezTo>
                  <a:cubicBezTo>
                    <a:pt x="2250" y="8"/>
                    <a:pt x="2160" y="0"/>
                    <a:pt x="206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9"/>
            <p:cNvSpPr/>
            <p:nvPr/>
          </p:nvSpPr>
          <p:spPr>
            <a:xfrm>
              <a:off x="4596775" y="2426975"/>
              <a:ext cx="110950" cy="276050"/>
            </a:xfrm>
            <a:custGeom>
              <a:avLst/>
              <a:gdLst/>
              <a:ahLst/>
              <a:cxnLst/>
              <a:rect l="l" t="t" r="r" b="b"/>
              <a:pathLst>
                <a:path w="4438" h="11042" extrusionOk="0">
                  <a:moveTo>
                    <a:pt x="4251" y="0"/>
                  </a:moveTo>
                  <a:cubicBezTo>
                    <a:pt x="4172" y="0"/>
                    <a:pt x="4104" y="60"/>
                    <a:pt x="4104" y="142"/>
                  </a:cubicBezTo>
                  <a:cubicBezTo>
                    <a:pt x="4104" y="142"/>
                    <a:pt x="3937" y="843"/>
                    <a:pt x="3670" y="1877"/>
                  </a:cubicBezTo>
                  <a:cubicBezTo>
                    <a:pt x="3403" y="2977"/>
                    <a:pt x="3036" y="4345"/>
                    <a:pt x="2636" y="5713"/>
                  </a:cubicBezTo>
                  <a:cubicBezTo>
                    <a:pt x="2369" y="6380"/>
                    <a:pt x="2169" y="7047"/>
                    <a:pt x="1936" y="7681"/>
                  </a:cubicBezTo>
                  <a:cubicBezTo>
                    <a:pt x="1836" y="7848"/>
                    <a:pt x="1769" y="7981"/>
                    <a:pt x="1702" y="8148"/>
                  </a:cubicBezTo>
                  <a:cubicBezTo>
                    <a:pt x="1635" y="8315"/>
                    <a:pt x="1602" y="8448"/>
                    <a:pt x="1502" y="8548"/>
                  </a:cubicBezTo>
                  <a:cubicBezTo>
                    <a:pt x="1369" y="8815"/>
                    <a:pt x="1202" y="9048"/>
                    <a:pt x="1102" y="9315"/>
                  </a:cubicBezTo>
                  <a:cubicBezTo>
                    <a:pt x="802" y="9782"/>
                    <a:pt x="535" y="10149"/>
                    <a:pt x="368" y="10383"/>
                  </a:cubicBezTo>
                  <a:cubicBezTo>
                    <a:pt x="301" y="10516"/>
                    <a:pt x="201" y="10650"/>
                    <a:pt x="168" y="10683"/>
                  </a:cubicBezTo>
                  <a:lnTo>
                    <a:pt x="101" y="10783"/>
                  </a:lnTo>
                  <a:cubicBezTo>
                    <a:pt x="1" y="10850"/>
                    <a:pt x="1" y="10950"/>
                    <a:pt x="268" y="11017"/>
                  </a:cubicBezTo>
                  <a:cubicBezTo>
                    <a:pt x="285" y="11033"/>
                    <a:pt x="326" y="11042"/>
                    <a:pt x="368" y="11042"/>
                  </a:cubicBezTo>
                  <a:cubicBezTo>
                    <a:pt x="410" y="11042"/>
                    <a:pt x="451" y="11033"/>
                    <a:pt x="468" y="11017"/>
                  </a:cubicBezTo>
                  <a:lnTo>
                    <a:pt x="535" y="10950"/>
                  </a:lnTo>
                  <a:cubicBezTo>
                    <a:pt x="601" y="10850"/>
                    <a:pt x="668" y="10783"/>
                    <a:pt x="802" y="10650"/>
                  </a:cubicBezTo>
                  <a:cubicBezTo>
                    <a:pt x="1002" y="10383"/>
                    <a:pt x="1302" y="10016"/>
                    <a:pt x="1602" y="9549"/>
                  </a:cubicBezTo>
                  <a:cubicBezTo>
                    <a:pt x="1702" y="9349"/>
                    <a:pt x="1869" y="9115"/>
                    <a:pt x="2036" y="8815"/>
                  </a:cubicBezTo>
                  <a:cubicBezTo>
                    <a:pt x="2102" y="8648"/>
                    <a:pt x="2169" y="8515"/>
                    <a:pt x="2269" y="8348"/>
                  </a:cubicBezTo>
                  <a:cubicBezTo>
                    <a:pt x="2336" y="8181"/>
                    <a:pt x="2369" y="8048"/>
                    <a:pt x="2469" y="7881"/>
                  </a:cubicBezTo>
                  <a:cubicBezTo>
                    <a:pt x="2703" y="7281"/>
                    <a:pt x="2970" y="6613"/>
                    <a:pt x="3170" y="5880"/>
                  </a:cubicBezTo>
                  <a:cubicBezTo>
                    <a:pt x="3370" y="5212"/>
                    <a:pt x="3604" y="4512"/>
                    <a:pt x="3770" y="3845"/>
                  </a:cubicBezTo>
                  <a:cubicBezTo>
                    <a:pt x="3870" y="3178"/>
                    <a:pt x="4004" y="2544"/>
                    <a:pt x="4137" y="2010"/>
                  </a:cubicBezTo>
                  <a:cubicBezTo>
                    <a:pt x="4337" y="943"/>
                    <a:pt x="4437" y="209"/>
                    <a:pt x="4437" y="209"/>
                  </a:cubicBezTo>
                  <a:cubicBezTo>
                    <a:pt x="4437" y="109"/>
                    <a:pt x="4371" y="9"/>
                    <a:pt x="4304" y="9"/>
                  </a:cubicBezTo>
                  <a:cubicBezTo>
                    <a:pt x="4286" y="3"/>
                    <a:pt x="4269" y="0"/>
                    <a:pt x="425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9"/>
            <p:cNvSpPr/>
            <p:nvPr/>
          </p:nvSpPr>
          <p:spPr>
            <a:xfrm>
              <a:off x="4651000" y="2418775"/>
              <a:ext cx="67575" cy="165200"/>
            </a:xfrm>
            <a:custGeom>
              <a:avLst/>
              <a:gdLst/>
              <a:ahLst/>
              <a:cxnLst/>
              <a:rect l="l" t="t" r="r" b="b"/>
              <a:pathLst>
                <a:path w="2703" h="6608" extrusionOk="0">
                  <a:moveTo>
                    <a:pt x="1990" y="0"/>
                  </a:moveTo>
                  <a:cubicBezTo>
                    <a:pt x="1950" y="0"/>
                    <a:pt x="1906" y="11"/>
                    <a:pt x="1868" y="36"/>
                  </a:cubicBezTo>
                  <a:cubicBezTo>
                    <a:pt x="1435" y="437"/>
                    <a:pt x="1134" y="937"/>
                    <a:pt x="834" y="1437"/>
                  </a:cubicBezTo>
                  <a:cubicBezTo>
                    <a:pt x="534" y="1938"/>
                    <a:pt x="367" y="2472"/>
                    <a:pt x="200" y="3005"/>
                  </a:cubicBezTo>
                  <a:cubicBezTo>
                    <a:pt x="134" y="3272"/>
                    <a:pt x="100" y="3539"/>
                    <a:pt x="34" y="3839"/>
                  </a:cubicBezTo>
                  <a:cubicBezTo>
                    <a:pt x="0" y="4106"/>
                    <a:pt x="0" y="4373"/>
                    <a:pt x="34" y="4673"/>
                  </a:cubicBezTo>
                  <a:cubicBezTo>
                    <a:pt x="100" y="4973"/>
                    <a:pt x="134" y="5207"/>
                    <a:pt x="200" y="5507"/>
                  </a:cubicBezTo>
                  <a:cubicBezTo>
                    <a:pt x="300" y="5774"/>
                    <a:pt x="367" y="6041"/>
                    <a:pt x="501" y="6308"/>
                  </a:cubicBezTo>
                  <a:cubicBezTo>
                    <a:pt x="501" y="6327"/>
                    <a:pt x="534" y="6346"/>
                    <a:pt x="569" y="6346"/>
                  </a:cubicBezTo>
                  <a:cubicBezTo>
                    <a:pt x="594" y="6346"/>
                    <a:pt x="620" y="6336"/>
                    <a:pt x="634" y="6308"/>
                  </a:cubicBezTo>
                  <a:cubicBezTo>
                    <a:pt x="667" y="6274"/>
                    <a:pt x="701" y="6174"/>
                    <a:pt x="667" y="6141"/>
                  </a:cubicBezTo>
                  <a:cubicBezTo>
                    <a:pt x="534" y="5874"/>
                    <a:pt x="467" y="5640"/>
                    <a:pt x="367" y="5374"/>
                  </a:cubicBezTo>
                  <a:cubicBezTo>
                    <a:pt x="334" y="5140"/>
                    <a:pt x="300" y="4840"/>
                    <a:pt x="267" y="4606"/>
                  </a:cubicBezTo>
                  <a:cubicBezTo>
                    <a:pt x="200" y="4340"/>
                    <a:pt x="200" y="4039"/>
                    <a:pt x="267" y="3806"/>
                  </a:cubicBezTo>
                  <a:cubicBezTo>
                    <a:pt x="300" y="3539"/>
                    <a:pt x="334" y="3239"/>
                    <a:pt x="434" y="3005"/>
                  </a:cubicBezTo>
                  <a:cubicBezTo>
                    <a:pt x="601" y="2472"/>
                    <a:pt x="801" y="1971"/>
                    <a:pt x="1101" y="1504"/>
                  </a:cubicBezTo>
                  <a:cubicBezTo>
                    <a:pt x="1327" y="1108"/>
                    <a:pt x="1601" y="713"/>
                    <a:pt x="1944" y="439"/>
                  </a:cubicBezTo>
                  <a:lnTo>
                    <a:pt x="1944" y="439"/>
                  </a:lnTo>
                  <a:cubicBezTo>
                    <a:pt x="2121" y="885"/>
                    <a:pt x="2174" y="1385"/>
                    <a:pt x="2202" y="1838"/>
                  </a:cubicBezTo>
                  <a:cubicBezTo>
                    <a:pt x="2268" y="2438"/>
                    <a:pt x="2268" y="2972"/>
                    <a:pt x="2135" y="3506"/>
                  </a:cubicBezTo>
                  <a:lnTo>
                    <a:pt x="2102" y="3706"/>
                  </a:lnTo>
                  <a:lnTo>
                    <a:pt x="2035" y="3939"/>
                  </a:lnTo>
                  <a:cubicBezTo>
                    <a:pt x="2002" y="4106"/>
                    <a:pt x="1968" y="4206"/>
                    <a:pt x="1935" y="4340"/>
                  </a:cubicBezTo>
                  <a:cubicBezTo>
                    <a:pt x="1801" y="4640"/>
                    <a:pt x="1701" y="4873"/>
                    <a:pt x="1601" y="5140"/>
                  </a:cubicBezTo>
                  <a:cubicBezTo>
                    <a:pt x="1334" y="5640"/>
                    <a:pt x="1034" y="6107"/>
                    <a:pt x="601" y="6374"/>
                  </a:cubicBezTo>
                  <a:cubicBezTo>
                    <a:pt x="534" y="6441"/>
                    <a:pt x="534" y="6474"/>
                    <a:pt x="534" y="6508"/>
                  </a:cubicBezTo>
                  <a:cubicBezTo>
                    <a:pt x="534" y="6608"/>
                    <a:pt x="634" y="6608"/>
                    <a:pt x="667" y="6608"/>
                  </a:cubicBezTo>
                  <a:cubicBezTo>
                    <a:pt x="968" y="6508"/>
                    <a:pt x="1268" y="6308"/>
                    <a:pt x="1468" y="6107"/>
                  </a:cubicBezTo>
                  <a:cubicBezTo>
                    <a:pt x="1668" y="5841"/>
                    <a:pt x="1835" y="5607"/>
                    <a:pt x="2002" y="5340"/>
                  </a:cubicBezTo>
                  <a:cubicBezTo>
                    <a:pt x="2135" y="5040"/>
                    <a:pt x="2302" y="4807"/>
                    <a:pt x="2369" y="4506"/>
                  </a:cubicBezTo>
                  <a:cubicBezTo>
                    <a:pt x="2435" y="4373"/>
                    <a:pt x="2469" y="4273"/>
                    <a:pt x="2502" y="4106"/>
                  </a:cubicBezTo>
                  <a:lnTo>
                    <a:pt x="2502" y="3873"/>
                  </a:lnTo>
                  <a:lnTo>
                    <a:pt x="2535" y="3672"/>
                  </a:lnTo>
                  <a:cubicBezTo>
                    <a:pt x="2669" y="3072"/>
                    <a:pt x="2702" y="2472"/>
                    <a:pt x="2635" y="1871"/>
                  </a:cubicBezTo>
                  <a:cubicBezTo>
                    <a:pt x="2535" y="1304"/>
                    <a:pt x="2435" y="670"/>
                    <a:pt x="2135" y="137"/>
                  </a:cubicBezTo>
                  <a:lnTo>
                    <a:pt x="2135" y="70"/>
                  </a:lnTo>
                  <a:cubicBezTo>
                    <a:pt x="2114" y="29"/>
                    <a:pt x="2056" y="0"/>
                    <a:pt x="199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9"/>
            <p:cNvSpPr/>
            <p:nvPr/>
          </p:nvSpPr>
          <p:spPr>
            <a:xfrm>
              <a:off x="4696850" y="2510025"/>
              <a:ext cx="220200" cy="108975"/>
            </a:xfrm>
            <a:custGeom>
              <a:avLst/>
              <a:gdLst/>
              <a:ahLst/>
              <a:cxnLst/>
              <a:rect l="l" t="t" r="r" b="b"/>
              <a:pathLst>
                <a:path w="8808" h="4359" extrusionOk="0">
                  <a:moveTo>
                    <a:pt x="8602" y="0"/>
                  </a:moveTo>
                  <a:cubicBezTo>
                    <a:pt x="8568" y="0"/>
                    <a:pt x="8535" y="9"/>
                    <a:pt x="8507" y="22"/>
                  </a:cubicBezTo>
                  <a:cubicBezTo>
                    <a:pt x="8507" y="22"/>
                    <a:pt x="8373" y="122"/>
                    <a:pt x="8173" y="289"/>
                  </a:cubicBezTo>
                  <a:cubicBezTo>
                    <a:pt x="8073" y="323"/>
                    <a:pt x="7973" y="456"/>
                    <a:pt x="7806" y="523"/>
                  </a:cubicBezTo>
                  <a:cubicBezTo>
                    <a:pt x="7640" y="623"/>
                    <a:pt x="7473" y="723"/>
                    <a:pt x="7306" y="856"/>
                  </a:cubicBezTo>
                  <a:cubicBezTo>
                    <a:pt x="6539" y="1357"/>
                    <a:pt x="5538" y="1957"/>
                    <a:pt x="4504" y="2457"/>
                  </a:cubicBezTo>
                  <a:cubicBezTo>
                    <a:pt x="3970" y="2691"/>
                    <a:pt x="3403" y="2958"/>
                    <a:pt x="2903" y="3158"/>
                  </a:cubicBezTo>
                  <a:cubicBezTo>
                    <a:pt x="2369" y="3358"/>
                    <a:pt x="1902" y="3558"/>
                    <a:pt x="1502" y="3692"/>
                  </a:cubicBezTo>
                  <a:cubicBezTo>
                    <a:pt x="1068" y="3858"/>
                    <a:pt x="768" y="3959"/>
                    <a:pt x="501" y="4025"/>
                  </a:cubicBezTo>
                  <a:cubicBezTo>
                    <a:pt x="268" y="4059"/>
                    <a:pt x="134" y="4125"/>
                    <a:pt x="134" y="4125"/>
                  </a:cubicBezTo>
                  <a:cubicBezTo>
                    <a:pt x="34" y="4125"/>
                    <a:pt x="1" y="4192"/>
                    <a:pt x="1" y="4225"/>
                  </a:cubicBezTo>
                  <a:cubicBezTo>
                    <a:pt x="1" y="4325"/>
                    <a:pt x="68" y="4359"/>
                    <a:pt x="168" y="4359"/>
                  </a:cubicBezTo>
                  <a:cubicBezTo>
                    <a:pt x="168" y="4359"/>
                    <a:pt x="334" y="4359"/>
                    <a:pt x="568" y="4325"/>
                  </a:cubicBezTo>
                  <a:cubicBezTo>
                    <a:pt x="868" y="4259"/>
                    <a:pt x="1235" y="4192"/>
                    <a:pt x="1669" y="4059"/>
                  </a:cubicBezTo>
                  <a:cubicBezTo>
                    <a:pt x="2069" y="3992"/>
                    <a:pt x="2569" y="3825"/>
                    <a:pt x="3136" y="3592"/>
                  </a:cubicBezTo>
                  <a:cubicBezTo>
                    <a:pt x="3670" y="3391"/>
                    <a:pt x="4204" y="3158"/>
                    <a:pt x="4738" y="2891"/>
                  </a:cubicBezTo>
                  <a:cubicBezTo>
                    <a:pt x="5305" y="2658"/>
                    <a:pt x="5805" y="2357"/>
                    <a:pt x="6305" y="2057"/>
                  </a:cubicBezTo>
                  <a:cubicBezTo>
                    <a:pt x="6806" y="1824"/>
                    <a:pt x="7206" y="1490"/>
                    <a:pt x="7573" y="1223"/>
                  </a:cubicBezTo>
                  <a:cubicBezTo>
                    <a:pt x="7906" y="990"/>
                    <a:pt x="8207" y="723"/>
                    <a:pt x="8407" y="556"/>
                  </a:cubicBezTo>
                  <a:cubicBezTo>
                    <a:pt x="8574" y="356"/>
                    <a:pt x="8707" y="289"/>
                    <a:pt x="8707" y="289"/>
                  </a:cubicBezTo>
                  <a:cubicBezTo>
                    <a:pt x="8807" y="223"/>
                    <a:pt x="8807" y="156"/>
                    <a:pt x="8740" y="56"/>
                  </a:cubicBezTo>
                  <a:cubicBezTo>
                    <a:pt x="8701" y="17"/>
                    <a:pt x="8651" y="0"/>
                    <a:pt x="860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4807775" y="2501400"/>
              <a:ext cx="114275" cy="87725"/>
            </a:xfrm>
            <a:custGeom>
              <a:avLst/>
              <a:gdLst/>
              <a:ahLst/>
              <a:cxnLst/>
              <a:rect l="l" t="t" r="r" b="b"/>
              <a:pathLst>
                <a:path w="4571" h="3509" extrusionOk="0">
                  <a:moveTo>
                    <a:pt x="3603" y="392"/>
                  </a:moveTo>
                  <a:cubicBezTo>
                    <a:pt x="3768" y="392"/>
                    <a:pt x="3932" y="406"/>
                    <a:pt x="4094" y="433"/>
                  </a:cubicBezTo>
                  <a:lnTo>
                    <a:pt x="4094" y="433"/>
                  </a:lnTo>
                  <a:cubicBezTo>
                    <a:pt x="4055" y="832"/>
                    <a:pt x="3908" y="1225"/>
                    <a:pt x="3736" y="1568"/>
                  </a:cubicBezTo>
                  <a:cubicBezTo>
                    <a:pt x="3670" y="1768"/>
                    <a:pt x="3536" y="2002"/>
                    <a:pt x="3369" y="2169"/>
                  </a:cubicBezTo>
                  <a:lnTo>
                    <a:pt x="3103" y="2402"/>
                  </a:lnTo>
                  <a:cubicBezTo>
                    <a:pt x="3036" y="2502"/>
                    <a:pt x="2936" y="2569"/>
                    <a:pt x="2869" y="2602"/>
                  </a:cubicBezTo>
                  <a:cubicBezTo>
                    <a:pt x="2736" y="2702"/>
                    <a:pt x="2702" y="2736"/>
                    <a:pt x="2569" y="2802"/>
                  </a:cubicBezTo>
                  <a:cubicBezTo>
                    <a:pt x="2435" y="2836"/>
                    <a:pt x="2369" y="2869"/>
                    <a:pt x="2235" y="2903"/>
                  </a:cubicBezTo>
                  <a:cubicBezTo>
                    <a:pt x="2035" y="3003"/>
                    <a:pt x="1835" y="3036"/>
                    <a:pt x="1568" y="3069"/>
                  </a:cubicBezTo>
                  <a:cubicBezTo>
                    <a:pt x="1318" y="3119"/>
                    <a:pt x="1076" y="3144"/>
                    <a:pt x="834" y="3144"/>
                  </a:cubicBezTo>
                  <a:cubicBezTo>
                    <a:pt x="630" y="3144"/>
                    <a:pt x="426" y="3127"/>
                    <a:pt x="217" y="3091"/>
                  </a:cubicBezTo>
                  <a:lnTo>
                    <a:pt x="217" y="3091"/>
                  </a:lnTo>
                  <a:cubicBezTo>
                    <a:pt x="246" y="2895"/>
                    <a:pt x="283" y="2704"/>
                    <a:pt x="367" y="2536"/>
                  </a:cubicBezTo>
                  <a:cubicBezTo>
                    <a:pt x="434" y="2335"/>
                    <a:pt x="567" y="2135"/>
                    <a:pt x="701" y="1969"/>
                  </a:cubicBezTo>
                  <a:cubicBezTo>
                    <a:pt x="1001" y="1568"/>
                    <a:pt x="1335" y="1235"/>
                    <a:pt x="1702" y="1001"/>
                  </a:cubicBezTo>
                  <a:cubicBezTo>
                    <a:pt x="1868" y="868"/>
                    <a:pt x="2068" y="734"/>
                    <a:pt x="2269" y="668"/>
                  </a:cubicBezTo>
                  <a:cubicBezTo>
                    <a:pt x="2502" y="568"/>
                    <a:pt x="2736" y="501"/>
                    <a:pt x="2936" y="467"/>
                  </a:cubicBezTo>
                  <a:cubicBezTo>
                    <a:pt x="3153" y="417"/>
                    <a:pt x="3378" y="392"/>
                    <a:pt x="3603" y="392"/>
                  </a:cubicBezTo>
                  <a:close/>
                  <a:moveTo>
                    <a:pt x="3886" y="0"/>
                  </a:moveTo>
                  <a:cubicBezTo>
                    <a:pt x="3555" y="0"/>
                    <a:pt x="3214" y="45"/>
                    <a:pt x="2902" y="134"/>
                  </a:cubicBezTo>
                  <a:cubicBezTo>
                    <a:pt x="2669" y="167"/>
                    <a:pt x="2402" y="234"/>
                    <a:pt x="2202" y="367"/>
                  </a:cubicBezTo>
                  <a:cubicBezTo>
                    <a:pt x="2068" y="401"/>
                    <a:pt x="2002" y="467"/>
                    <a:pt x="1868" y="534"/>
                  </a:cubicBezTo>
                  <a:cubicBezTo>
                    <a:pt x="1768" y="634"/>
                    <a:pt x="1668" y="668"/>
                    <a:pt x="1568" y="734"/>
                  </a:cubicBezTo>
                  <a:cubicBezTo>
                    <a:pt x="1168" y="1035"/>
                    <a:pt x="834" y="1368"/>
                    <a:pt x="534" y="1802"/>
                  </a:cubicBezTo>
                  <a:cubicBezTo>
                    <a:pt x="401" y="2002"/>
                    <a:pt x="267" y="2235"/>
                    <a:pt x="200" y="2469"/>
                  </a:cubicBezTo>
                  <a:cubicBezTo>
                    <a:pt x="67" y="2669"/>
                    <a:pt x="34" y="2903"/>
                    <a:pt x="0" y="3169"/>
                  </a:cubicBezTo>
                  <a:cubicBezTo>
                    <a:pt x="0" y="3203"/>
                    <a:pt x="34" y="3303"/>
                    <a:pt x="67" y="3303"/>
                  </a:cubicBezTo>
                  <a:cubicBezTo>
                    <a:pt x="72" y="3307"/>
                    <a:pt x="78" y="3310"/>
                    <a:pt x="84" y="3310"/>
                  </a:cubicBezTo>
                  <a:cubicBezTo>
                    <a:pt x="105" y="3310"/>
                    <a:pt x="134" y="3290"/>
                    <a:pt x="157" y="3268"/>
                  </a:cubicBezTo>
                  <a:lnTo>
                    <a:pt x="157" y="3268"/>
                  </a:lnTo>
                  <a:cubicBezTo>
                    <a:pt x="553" y="3402"/>
                    <a:pt x="991" y="3508"/>
                    <a:pt x="1434" y="3508"/>
                  </a:cubicBezTo>
                  <a:cubicBezTo>
                    <a:pt x="1490" y="3508"/>
                    <a:pt x="1546" y="3506"/>
                    <a:pt x="1601" y="3503"/>
                  </a:cubicBezTo>
                  <a:cubicBezTo>
                    <a:pt x="1868" y="3503"/>
                    <a:pt x="2169" y="3470"/>
                    <a:pt x="2402" y="3370"/>
                  </a:cubicBezTo>
                  <a:cubicBezTo>
                    <a:pt x="2535" y="3336"/>
                    <a:pt x="2669" y="3236"/>
                    <a:pt x="2769" y="3203"/>
                  </a:cubicBezTo>
                  <a:cubicBezTo>
                    <a:pt x="2902" y="3169"/>
                    <a:pt x="3069" y="3069"/>
                    <a:pt x="3169" y="3003"/>
                  </a:cubicBezTo>
                  <a:cubicBezTo>
                    <a:pt x="3269" y="2903"/>
                    <a:pt x="3403" y="2836"/>
                    <a:pt x="3503" y="2736"/>
                  </a:cubicBezTo>
                  <a:cubicBezTo>
                    <a:pt x="3603" y="2669"/>
                    <a:pt x="3703" y="2569"/>
                    <a:pt x="3770" y="2469"/>
                  </a:cubicBezTo>
                  <a:cubicBezTo>
                    <a:pt x="3936" y="2235"/>
                    <a:pt x="4070" y="2035"/>
                    <a:pt x="4203" y="1802"/>
                  </a:cubicBezTo>
                  <a:cubicBezTo>
                    <a:pt x="4437" y="1301"/>
                    <a:pt x="4570" y="734"/>
                    <a:pt x="4537" y="201"/>
                  </a:cubicBezTo>
                  <a:cubicBezTo>
                    <a:pt x="4537" y="134"/>
                    <a:pt x="4437" y="34"/>
                    <a:pt x="4370" y="34"/>
                  </a:cubicBezTo>
                  <a:cubicBezTo>
                    <a:pt x="4214" y="12"/>
                    <a:pt x="4051" y="0"/>
                    <a:pt x="38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4830275" y="2340025"/>
              <a:ext cx="200175" cy="143750"/>
            </a:xfrm>
            <a:custGeom>
              <a:avLst/>
              <a:gdLst/>
              <a:ahLst/>
              <a:cxnLst/>
              <a:rect l="l" t="t" r="r" b="b"/>
              <a:pathLst>
                <a:path w="8007" h="5750" extrusionOk="0">
                  <a:moveTo>
                    <a:pt x="7794" y="1"/>
                  </a:moveTo>
                  <a:cubicBezTo>
                    <a:pt x="7748" y="1"/>
                    <a:pt x="7706" y="18"/>
                    <a:pt x="7673" y="51"/>
                  </a:cubicBezTo>
                  <a:lnTo>
                    <a:pt x="7373" y="351"/>
                  </a:lnTo>
                  <a:lnTo>
                    <a:pt x="7039" y="685"/>
                  </a:lnTo>
                  <a:lnTo>
                    <a:pt x="6639" y="1118"/>
                  </a:lnTo>
                  <a:cubicBezTo>
                    <a:pt x="5972" y="1685"/>
                    <a:pt x="5105" y="2453"/>
                    <a:pt x="4137" y="3120"/>
                  </a:cubicBezTo>
                  <a:cubicBezTo>
                    <a:pt x="3670" y="3453"/>
                    <a:pt x="3170" y="3787"/>
                    <a:pt x="2703" y="4054"/>
                  </a:cubicBezTo>
                  <a:cubicBezTo>
                    <a:pt x="2269" y="4354"/>
                    <a:pt x="1802" y="4621"/>
                    <a:pt x="1435" y="4821"/>
                  </a:cubicBezTo>
                  <a:cubicBezTo>
                    <a:pt x="1002" y="5021"/>
                    <a:pt x="668" y="5155"/>
                    <a:pt x="468" y="5288"/>
                  </a:cubicBezTo>
                  <a:cubicBezTo>
                    <a:pt x="201" y="5421"/>
                    <a:pt x="101" y="5455"/>
                    <a:pt x="101" y="5455"/>
                  </a:cubicBezTo>
                  <a:cubicBezTo>
                    <a:pt x="34" y="5488"/>
                    <a:pt x="1" y="5588"/>
                    <a:pt x="1" y="5655"/>
                  </a:cubicBezTo>
                  <a:cubicBezTo>
                    <a:pt x="25" y="5702"/>
                    <a:pt x="82" y="5749"/>
                    <a:pt x="136" y="5749"/>
                  </a:cubicBezTo>
                  <a:cubicBezTo>
                    <a:pt x="159" y="5749"/>
                    <a:pt x="182" y="5741"/>
                    <a:pt x="201" y="5722"/>
                  </a:cubicBezTo>
                  <a:lnTo>
                    <a:pt x="601" y="5622"/>
                  </a:lnTo>
                  <a:cubicBezTo>
                    <a:pt x="835" y="5521"/>
                    <a:pt x="1168" y="5388"/>
                    <a:pt x="1569" y="5188"/>
                  </a:cubicBezTo>
                  <a:cubicBezTo>
                    <a:pt x="2002" y="4988"/>
                    <a:pt x="2469" y="4788"/>
                    <a:pt x="2970" y="4487"/>
                  </a:cubicBezTo>
                  <a:cubicBezTo>
                    <a:pt x="3470" y="4187"/>
                    <a:pt x="3970" y="3854"/>
                    <a:pt x="4471" y="3520"/>
                  </a:cubicBezTo>
                  <a:cubicBezTo>
                    <a:pt x="4938" y="3186"/>
                    <a:pt x="5438" y="2820"/>
                    <a:pt x="5838" y="2453"/>
                  </a:cubicBezTo>
                  <a:cubicBezTo>
                    <a:pt x="6305" y="2119"/>
                    <a:pt x="6639" y="1752"/>
                    <a:pt x="6973" y="1385"/>
                  </a:cubicBezTo>
                  <a:cubicBezTo>
                    <a:pt x="7273" y="1118"/>
                    <a:pt x="7506" y="818"/>
                    <a:pt x="7673" y="618"/>
                  </a:cubicBezTo>
                  <a:cubicBezTo>
                    <a:pt x="7840" y="384"/>
                    <a:pt x="7940" y="284"/>
                    <a:pt x="7940" y="284"/>
                  </a:cubicBezTo>
                  <a:cubicBezTo>
                    <a:pt x="8007" y="218"/>
                    <a:pt x="7973" y="118"/>
                    <a:pt x="7940" y="51"/>
                  </a:cubicBezTo>
                  <a:cubicBezTo>
                    <a:pt x="7890" y="18"/>
                    <a:pt x="7840" y="1"/>
                    <a:pt x="779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4933700" y="2333775"/>
              <a:ext cx="104250" cy="97800"/>
            </a:xfrm>
            <a:custGeom>
              <a:avLst/>
              <a:gdLst/>
              <a:ahLst/>
              <a:cxnLst/>
              <a:rect l="l" t="t" r="r" b="b"/>
              <a:pathLst>
                <a:path w="4170" h="3912" extrusionOk="0">
                  <a:moveTo>
                    <a:pt x="3645" y="370"/>
                  </a:moveTo>
                  <a:cubicBezTo>
                    <a:pt x="3659" y="774"/>
                    <a:pt x="3616" y="1158"/>
                    <a:pt x="3469" y="1568"/>
                  </a:cubicBezTo>
                  <a:cubicBezTo>
                    <a:pt x="3369" y="1769"/>
                    <a:pt x="3303" y="2002"/>
                    <a:pt x="3169" y="2202"/>
                  </a:cubicBezTo>
                  <a:cubicBezTo>
                    <a:pt x="3069" y="2336"/>
                    <a:pt x="3036" y="2402"/>
                    <a:pt x="2969" y="2502"/>
                  </a:cubicBezTo>
                  <a:cubicBezTo>
                    <a:pt x="2902" y="2569"/>
                    <a:pt x="2836" y="2669"/>
                    <a:pt x="2736" y="2736"/>
                  </a:cubicBezTo>
                  <a:cubicBezTo>
                    <a:pt x="2669" y="2836"/>
                    <a:pt x="2569" y="2869"/>
                    <a:pt x="2502" y="2936"/>
                  </a:cubicBezTo>
                  <a:cubicBezTo>
                    <a:pt x="2402" y="3003"/>
                    <a:pt x="2302" y="3070"/>
                    <a:pt x="2202" y="3103"/>
                  </a:cubicBezTo>
                  <a:cubicBezTo>
                    <a:pt x="2002" y="3203"/>
                    <a:pt x="1735" y="3270"/>
                    <a:pt x="1535" y="3370"/>
                  </a:cubicBezTo>
                  <a:cubicBezTo>
                    <a:pt x="1099" y="3525"/>
                    <a:pt x="693" y="3594"/>
                    <a:pt x="234" y="3602"/>
                  </a:cubicBezTo>
                  <a:lnTo>
                    <a:pt x="234" y="3602"/>
                  </a:lnTo>
                  <a:cubicBezTo>
                    <a:pt x="235" y="3410"/>
                    <a:pt x="244" y="3235"/>
                    <a:pt x="300" y="3036"/>
                  </a:cubicBezTo>
                  <a:cubicBezTo>
                    <a:pt x="334" y="2769"/>
                    <a:pt x="401" y="2569"/>
                    <a:pt x="501" y="2369"/>
                  </a:cubicBezTo>
                  <a:cubicBezTo>
                    <a:pt x="701" y="2002"/>
                    <a:pt x="1001" y="1602"/>
                    <a:pt x="1335" y="1268"/>
                  </a:cubicBezTo>
                  <a:cubicBezTo>
                    <a:pt x="1501" y="1101"/>
                    <a:pt x="1668" y="1001"/>
                    <a:pt x="1868" y="868"/>
                  </a:cubicBezTo>
                  <a:cubicBezTo>
                    <a:pt x="2068" y="735"/>
                    <a:pt x="2302" y="668"/>
                    <a:pt x="2502" y="568"/>
                  </a:cubicBezTo>
                  <a:cubicBezTo>
                    <a:pt x="2848" y="424"/>
                    <a:pt x="3243" y="379"/>
                    <a:pt x="3645" y="370"/>
                  </a:cubicBezTo>
                  <a:close/>
                  <a:moveTo>
                    <a:pt x="3836" y="1"/>
                  </a:moveTo>
                  <a:cubicBezTo>
                    <a:pt x="3336" y="1"/>
                    <a:pt x="2836" y="101"/>
                    <a:pt x="2369" y="334"/>
                  </a:cubicBezTo>
                  <a:lnTo>
                    <a:pt x="1735" y="701"/>
                  </a:lnTo>
                  <a:cubicBezTo>
                    <a:pt x="1668" y="735"/>
                    <a:pt x="1535" y="835"/>
                    <a:pt x="1468" y="901"/>
                  </a:cubicBezTo>
                  <a:cubicBezTo>
                    <a:pt x="1335" y="1001"/>
                    <a:pt x="1234" y="1068"/>
                    <a:pt x="1168" y="1168"/>
                  </a:cubicBezTo>
                  <a:cubicBezTo>
                    <a:pt x="834" y="1502"/>
                    <a:pt x="534" y="1869"/>
                    <a:pt x="334" y="2336"/>
                  </a:cubicBezTo>
                  <a:cubicBezTo>
                    <a:pt x="200" y="2569"/>
                    <a:pt x="134" y="2769"/>
                    <a:pt x="67" y="3036"/>
                  </a:cubicBezTo>
                  <a:cubicBezTo>
                    <a:pt x="0" y="3236"/>
                    <a:pt x="0" y="3503"/>
                    <a:pt x="0" y="3737"/>
                  </a:cubicBezTo>
                  <a:cubicBezTo>
                    <a:pt x="0" y="3812"/>
                    <a:pt x="38" y="3849"/>
                    <a:pt x="85" y="3849"/>
                  </a:cubicBezTo>
                  <a:cubicBezTo>
                    <a:pt x="94" y="3849"/>
                    <a:pt x="104" y="3848"/>
                    <a:pt x="114" y="3845"/>
                  </a:cubicBezTo>
                  <a:lnTo>
                    <a:pt x="114" y="3845"/>
                  </a:lnTo>
                  <a:cubicBezTo>
                    <a:pt x="380" y="3889"/>
                    <a:pt x="632" y="3912"/>
                    <a:pt x="880" y="3912"/>
                  </a:cubicBezTo>
                  <a:cubicBezTo>
                    <a:pt x="1143" y="3912"/>
                    <a:pt x="1401" y="3887"/>
                    <a:pt x="1668" y="3837"/>
                  </a:cubicBezTo>
                  <a:cubicBezTo>
                    <a:pt x="1902" y="3770"/>
                    <a:pt x="2168" y="3703"/>
                    <a:pt x="2402" y="3570"/>
                  </a:cubicBezTo>
                  <a:cubicBezTo>
                    <a:pt x="2535" y="3537"/>
                    <a:pt x="2669" y="3436"/>
                    <a:pt x="2802" y="3370"/>
                  </a:cubicBezTo>
                  <a:cubicBezTo>
                    <a:pt x="2902" y="3336"/>
                    <a:pt x="3036" y="3203"/>
                    <a:pt x="3136" y="3103"/>
                  </a:cubicBezTo>
                  <a:cubicBezTo>
                    <a:pt x="3236" y="3036"/>
                    <a:pt x="3336" y="2936"/>
                    <a:pt x="3403" y="2836"/>
                  </a:cubicBezTo>
                  <a:cubicBezTo>
                    <a:pt x="3503" y="2736"/>
                    <a:pt x="3536" y="2603"/>
                    <a:pt x="3636" y="2502"/>
                  </a:cubicBezTo>
                  <a:cubicBezTo>
                    <a:pt x="3803" y="2236"/>
                    <a:pt x="3870" y="2002"/>
                    <a:pt x="3970" y="1735"/>
                  </a:cubicBezTo>
                  <a:cubicBezTo>
                    <a:pt x="4137" y="1235"/>
                    <a:pt x="4170" y="701"/>
                    <a:pt x="4036" y="167"/>
                  </a:cubicBezTo>
                  <a:cubicBezTo>
                    <a:pt x="4003" y="34"/>
                    <a:pt x="3903" y="1"/>
                    <a:pt x="383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4276550" y="2919700"/>
              <a:ext cx="173500" cy="39550"/>
            </a:xfrm>
            <a:custGeom>
              <a:avLst/>
              <a:gdLst/>
              <a:ahLst/>
              <a:cxnLst/>
              <a:rect l="l" t="t" r="r" b="b"/>
              <a:pathLst>
                <a:path w="6940" h="1582" extrusionOk="0">
                  <a:moveTo>
                    <a:pt x="120" y="1"/>
                  </a:moveTo>
                  <a:cubicBezTo>
                    <a:pt x="81" y="1"/>
                    <a:pt x="50" y="32"/>
                    <a:pt x="1" y="81"/>
                  </a:cubicBezTo>
                  <a:cubicBezTo>
                    <a:pt x="1" y="114"/>
                    <a:pt x="68" y="181"/>
                    <a:pt x="101" y="181"/>
                  </a:cubicBezTo>
                  <a:cubicBezTo>
                    <a:pt x="101" y="181"/>
                    <a:pt x="501" y="314"/>
                    <a:pt x="1135" y="514"/>
                  </a:cubicBezTo>
                  <a:cubicBezTo>
                    <a:pt x="1769" y="748"/>
                    <a:pt x="2603" y="981"/>
                    <a:pt x="3437" y="1181"/>
                  </a:cubicBezTo>
                  <a:cubicBezTo>
                    <a:pt x="3837" y="1281"/>
                    <a:pt x="4271" y="1415"/>
                    <a:pt x="4671" y="1448"/>
                  </a:cubicBezTo>
                  <a:cubicBezTo>
                    <a:pt x="5071" y="1515"/>
                    <a:pt x="5438" y="1582"/>
                    <a:pt x="5772" y="1582"/>
                  </a:cubicBezTo>
                  <a:cubicBezTo>
                    <a:pt x="6105" y="1582"/>
                    <a:pt x="6339" y="1582"/>
                    <a:pt x="6572" y="1515"/>
                  </a:cubicBezTo>
                  <a:cubicBezTo>
                    <a:pt x="6739" y="1515"/>
                    <a:pt x="6839" y="1482"/>
                    <a:pt x="6839" y="1482"/>
                  </a:cubicBezTo>
                  <a:cubicBezTo>
                    <a:pt x="6872" y="1482"/>
                    <a:pt x="6939" y="1448"/>
                    <a:pt x="6939" y="1415"/>
                  </a:cubicBezTo>
                  <a:cubicBezTo>
                    <a:pt x="6939" y="1348"/>
                    <a:pt x="6906" y="1281"/>
                    <a:pt x="6839" y="1281"/>
                  </a:cubicBezTo>
                  <a:cubicBezTo>
                    <a:pt x="6839" y="1281"/>
                    <a:pt x="6439" y="1148"/>
                    <a:pt x="5805" y="1081"/>
                  </a:cubicBezTo>
                  <a:cubicBezTo>
                    <a:pt x="5471" y="1015"/>
                    <a:pt x="5104" y="981"/>
                    <a:pt x="4704" y="948"/>
                  </a:cubicBezTo>
                  <a:lnTo>
                    <a:pt x="3470" y="814"/>
                  </a:lnTo>
                  <a:cubicBezTo>
                    <a:pt x="3003" y="781"/>
                    <a:pt x="2603" y="681"/>
                    <a:pt x="2202" y="614"/>
                  </a:cubicBezTo>
                  <a:cubicBezTo>
                    <a:pt x="1835" y="514"/>
                    <a:pt x="1469" y="447"/>
                    <a:pt x="1168" y="347"/>
                  </a:cubicBezTo>
                  <a:cubicBezTo>
                    <a:pt x="601" y="181"/>
                    <a:pt x="168" y="14"/>
                    <a:pt x="168" y="14"/>
                  </a:cubicBezTo>
                  <a:cubicBezTo>
                    <a:pt x="150" y="5"/>
                    <a:pt x="134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4127275" y="2740400"/>
              <a:ext cx="65075" cy="149150"/>
            </a:xfrm>
            <a:custGeom>
              <a:avLst/>
              <a:gdLst/>
              <a:ahLst/>
              <a:cxnLst/>
              <a:rect l="l" t="t" r="r" b="b"/>
              <a:pathLst>
                <a:path w="2603" h="5966" extrusionOk="0">
                  <a:moveTo>
                    <a:pt x="2455" y="1"/>
                  </a:moveTo>
                  <a:cubicBezTo>
                    <a:pt x="2416" y="1"/>
                    <a:pt x="2385" y="32"/>
                    <a:pt x="2336" y="81"/>
                  </a:cubicBezTo>
                  <a:cubicBezTo>
                    <a:pt x="2336" y="81"/>
                    <a:pt x="2169" y="414"/>
                    <a:pt x="1936" y="948"/>
                  </a:cubicBezTo>
                  <a:cubicBezTo>
                    <a:pt x="1669" y="1482"/>
                    <a:pt x="1335" y="2182"/>
                    <a:pt x="1002" y="2916"/>
                  </a:cubicBezTo>
                  <a:cubicBezTo>
                    <a:pt x="668" y="3617"/>
                    <a:pt x="401" y="4317"/>
                    <a:pt x="234" y="4918"/>
                  </a:cubicBezTo>
                  <a:cubicBezTo>
                    <a:pt x="1" y="5451"/>
                    <a:pt x="1" y="5852"/>
                    <a:pt x="1" y="5852"/>
                  </a:cubicBezTo>
                  <a:cubicBezTo>
                    <a:pt x="1" y="5852"/>
                    <a:pt x="1" y="5918"/>
                    <a:pt x="68" y="5952"/>
                  </a:cubicBezTo>
                  <a:cubicBezTo>
                    <a:pt x="77" y="5961"/>
                    <a:pt x="90" y="5965"/>
                    <a:pt x="105" y="5965"/>
                  </a:cubicBezTo>
                  <a:cubicBezTo>
                    <a:pt x="140" y="5965"/>
                    <a:pt x="187" y="5942"/>
                    <a:pt x="234" y="5918"/>
                  </a:cubicBezTo>
                  <a:cubicBezTo>
                    <a:pt x="234" y="5918"/>
                    <a:pt x="468" y="5585"/>
                    <a:pt x="668" y="5018"/>
                  </a:cubicBezTo>
                  <a:cubicBezTo>
                    <a:pt x="935" y="4517"/>
                    <a:pt x="1135" y="3783"/>
                    <a:pt x="1402" y="3016"/>
                  </a:cubicBezTo>
                  <a:cubicBezTo>
                    <a:pt x="1635" y="2282"/>
                    <a:pt x="1902" y="1582"/>
                    <a:pt x="2136" y="1015"/>
                  </a:cubicBezTo>
                  <a:cubicBezTo>
                    <a:pt x="2403" y="481"/>
                    <a:pt x="2569" y="147"/>
                    <a:pt x="2569" y="147"/>
                  </a:cubicBezTo>
                  <a:cubicBezTo>
                    <a:pt x="2603" y="81"/>
                    <a:pt x="2569" y="14"/>
                    <a:pt x="2503" y="14"/>
                  </a:cubicBezTo>
                  <a:cubicBezTo>
                    <a:pt x="2485" y="5"/>
                    <a:pt x="2469" y="1"/>
                    <a:pt x="245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4351600" y="2672850"/>
              <a:ext cx="45900" cy="142475"/>
            </a:xfrm>
            <a:custGeom>
              <a:avLst/>
              <a:gdLst/>
              <a:ahLst/>
              <a:cxnLst/>
              <a:rect l="l" t="t" r="r" b="b"/>
              <a:pathLst>
                <a:path w="1836" h="5699" extrusionOk="0">
                  <a:moveTo>
                    <a:pt x="1799" y="0"/>
                  </a:moveTo>
                  <a:cubicBezTo>
                    <a:pt x="1763" y="0"/>
                    <a:pt x="1716" y="24"/>
                    <a:pt x="1669" y="47"/>
                  </a:cubicBezTo>
                  <a:lnTo>
                    <a:pt x="1635" y="114"/>
                  </a:lnTo>
                  <a:cubicBezTo>
                    <a:pt x="1635" y="147"/>
                    <a:pt x="1602" y="181"/>
                    <a:pt x="1569" y="281"/>
                  </a:cubicBezTo>
                  <a:cubicBezTo>
                    <a:pt x="1469" y="448"/>
                    <a:pt x="1402" y="648"/>
                    <a:pt x="1302" y="881"/>
                  </a:cubicBezTo>
                  <a:cubicBezTo>
                    <a:pt x="1135" y="1382"/>
                    <a:pt x="902" y="2116"/>
                    <a:pt x="635" y="2783"/>
                  </a:cubicBezTo>
                  <a:cubicBezTo>
                    <a:pt x="401" y="3450"/>
                    <a:pt x="168" y="4150"/>
                    <a:pt x="101" y="4684"/>
                  </a:cubicBezTo>
                  <a:cubicBezTo>
                    <a:pt x="1" y="5218"/>
                    <a:pt x="34" y="5618"/>
                    <a:pt x="34" y="5618"/>
                  </a:cubicBezTo>
                  <a:cubicBezTo>
                    <a:pt x="34" y="5651"/>
                    <a:pt x="34" y="5685"/>
                    <a:pt x="101" y="5685"/>
                  </a:cubicBezTo>
                  <a:cubicBezTo>
                    <a:pt x="121" y="5695"/>
                    <a:pt x="137" y="5699"/>
                    <a:pt x="153" y="5699"/>
                  </a:cubicBezTo>
                  <a:cubicBezTo>
                    <a:pt x="190" y="5699"/>
                    <a:pt x="221" y="5675"/>
                    <a:pt x="268" y="5651"/>
                  </a:cubicBezTo>
                  <a:cubicBezTo>
                    <a:pt x="268" y="5651"/>
                    <a:pt x="435" y="5318"/>
                    <a:pt x="601" y="4817"/>
                  </a:cubicBezTo>
                  <a:cubicBezTo>
                    <a:pt x="735" y="4317"/>
                    <a:pt x="868" y="3617"/>
                    <a:pt x="1002" y="2883"/>
                  </a:cubicBezTo>
                  <a:cubicBezTo>
                    <a:pt x="1135" y="2182"/>
                    <a:pt x="1302" y="1482"/>
                    <a:pt x="1469" y="981"/>
                  </a:cubicBezTo>
                  <a:cubicBezTo>
                    <a:pt x="1502" y="715"/>
                    <a:pt x="1602" y="514"/>
                    <a:pt x="1669" y="381"/>
                  </a:cubicBezTo>
                  <a:cubicBezTo>
                    <a:pt x="1702" y="348"/>
                    <a:pt x="1702" y="314"/>
                    <a:pt x="1769" y="281"/>
                  </a:cubicBezTo>
                  <a:lnTo>
                    <a:pt x="1802" y="214"/>
                  </a:lnTo>
                  <a:cubicBezTo>
                    <a:pt x="1802" y="147"/>
                    <a:pt x="1802" y="114"/>
                    <a:pt x="1836" y="14"/>
                  </a:cubicBezTo>
                  <a:cubicBezTo>
                    <a:pt x="1826" y="4"/>
                    <a:pt x="1813" y="0"/>
                    <a:pt x="17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4518400" y="2806625"/>
              <a:ext cx="150975" cy="37550"/>
            </a:xfrm>
            <a:custGeom>
              <a:avLst/>
              <a:gdLst/>
              <a:ahLst/>
              <a:cxnLst/>
              <a:rect l="l" t="t" r="r" b="b"/>
              <a:pathLst>
                <a:path w="6039" h="1502" extrusionOk="0">
                  <a:moveTo>
                    <a:pt x="134" y="0"/>
                  </a:moveTo>
                  <a:cubicBezTo>
                    <a:pt x="100" y="0"/>
                    <a:pt x="34" y="0"/>
                    <a:pt x="0" y="34"/>
                  </a:cubicBezTo>
                  <a:cubicBezTo>
                    <a:pt x="0" y="100"/>
                    <a:pt x="0" y="167"/>
                    <a:pt x="34" y="200"/>
                  </a:cubicBezTo>
                  <a:cubicBezTo>
                    <a:pt x="34" y="200"/>
                    <a:pt x="334" y="467"/>
                    <a:pt x="868" y="667"/>
                  </a:cubicBezTo>
                  <a:cubicBezTo>
                    <a:pt x="1368" y="868"/>
                    <a:pt x="2135" y="1034"/>
                    <a:pt x="2902" y="1168"/>
                  </a:cubicBezTo>
                  <a:cubicBezTo>
                    <a:pt x="3670" y="1301"/>
                    <a:pt x="4404" y="1368"/>
                    <a:pt x="4971" y="1435"/>
                  </a:cubicBezTo>
                  <a:cubicBezTo>
                    <a:pt x="5504" y="1468"/>
                    <a:pt x="5905" y="1501"/>
                    <a:pt x="5905" y="1501"/>
                  </a:cubicBezTo>
                  <a:cubicBezTo>
                    <a:pt x="5971" y="1501"/>
                    <a:pt x="6005" y="1435"/>
                    <a:pt x="6038" y="1435"/>
                  </a:cubicBezTo>
                  <a:cubicBezTo>
                    <a:pt x="6038" y="1335"/>
                    <a:pt x="5971" y="1301"/>
                    <a:pt x="5938" y="1301"/>
                  </a:cubicBezTo>
                  <a:cubicBezTo>
                    <a:pt x="5938" y="1301"/>
                    <a:pt x="5571" y="1301"/>
                    <a:pt x="5004" y="1201"/>
                  </a:cubicBezTo>
                  <a:cubicBezTo>
                    <a:pt x="4470" y="1168"/>
                    <a:pt x="3703" y="1001"/>
                    <a:pt x="3003" y="801"/>
                  </a:cubicBezTo>
                  <a:cubicBezTo>
                    <a:pt x="2302" y="601"/>
                    <a:pt x="1602" y="334"/>
                    <a:pt x="1034" y="200"/>
                  </a:cubicBezTo>
                  <a:cubicBezTo>
                    <a:pt x="501" y="34"/>
                    <a:pt x="134" y="0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29"/>
          <p:cNvGrpSpPr/>
          <p:nvPr/>
        </p:nvGrpSpPr>
        <p:grpSpPr>
          <a:xfrm rot="-3244873">
            <a:off x="7904033" y="1525152"/>
            <a:ext cx="1487212" cy="1116323"/>
            <a:chOff x="3909625" y="2093700"/>
            <a:chExt cx="1220900" cy="916425"/>
          </a:xfrm>
        </p:grpSpPr>
        <p:sp>
          <p:nvSpPr>
            <p:cNvPr id="363" name="Google Shape;363;p29"/>
            <p:cNvSpPr/>
            <p:nvPr/>
          </p:nvSpPr>
          <p:spPr>
            <a:xfrm>
              <a:off x="3909625" y="2243725"/>
              <a:ext cx="1097925" cy="766400"/>
            </a:xfrm>
            <a:custGeom>
              <a:avLst/>
              <a:gdLst/>
              <a:ahLst/>
              <a:cxnLst/>
              <a:rect l="l" t="t" r="r" b="b"/>
              <a:pathLst>
                <a:path w="43917" h="30656" extrusionOk="0">
                  <a:moveTo>
                    <a:pt x="43668" y="0"/>
                  </a:moveTo>
                  <a:cubicBezTo>
                    <a:pt x="43584" y="0"/>
                    <a:pt x="43510" y="45"/>
                    <a:pt x="43465" y="134"/>
                  </a:cubicBezTo>
                  <a:cubicBezTo>
                    <a:pt x="43465" y="134"/>
                    <a:pt x="43031" y="834"/>
                    <a:pt x="42264" y="2135"/>
                  </a:cubicBezTo>
                  <a:cubicBezTo>
                    <a:pt x="42031" y="2435"/>
                    <a:pt x="41831" y="2802"/>
                    <a:pt x="41597" y="3169"/>
                  </a:cubicBezTo>
                  <a:cubicBezTo>
                    <a:pt x="41330" y="3503"/>
                    <a:pt x="41030" y="3936"/>
                    <a:pt x="40763" y="4337"/>
                  </a:cubicBezTo>
                  <a:cubicBezTo>
                    <a:pt x="40463" y="4770"/>
                    <a:pt x="40129" y="5204"/>
                    <a:pt x="39796" y="5671"/>
                  </a:cubicBezTo>
                  <a:cubicBezTo>
                    <a:pt x="39462" y="6171"/>
                    <a:pt x="39029" y="6638"/>
                    <a:pt x="38662" y="7139"/>
                  </a:cubicBezTo>
                  <a:cubicBezTo>
                    <a:pt x="38261" y="7639"/>
                    <a:pt x="37861" y="8173"/>
                    <a:pt x="37427" y="8673"/>
                  </a:cubicBezTo>
                  <a:cubicBezTo>
                    <a:pt x="36960" y="9173"/>
                    <a:pt x="36493" y="9707"/>
                    <a:pt x="35993" y="10274"/>
                  </a:cubicBezTo>
                  <a:cubicBezTo>
                    <a:pt x="35760" y="10541"/>
                    <a:pt x="35493" y="10841"/>
                    <a:pt x="35259" y="11108"/>
                  </a:cubicBezTo>
                  <a:cubicBezTo>
                    <a:pt x="34992" y="11342"/>
                    <a:pt x="34692" y="11608"/>
                    <a:pt x="34459" y="11875"/>
                  </a:cubicBezTo>
                  <a:cubicBezTo>
                    <a:pt x="33925" y="12376"/>
                    <a:pt x="33358" y="12976"/>
                    <a:pt x="32791" y="13510"/>
                  </a:cubicBezTo>
                  <a:cubicBezTo>
                    <a:pt x="31623" y="14611"/>
                    <a:pt x="30422" y="15711"/>
                    <a:pt x="29088" y="16712"/>
                  </a:cubicBezTo>
                  <a:cubicBezTo>
                    <a:pt x="27787" y="17813"/>
                    <a:pt x="26353" y="18713"/>
                    <a:pt x="24985" y="19714"/>
                  </a:cubicBezTo>
                  <a:cubicBezTo>
                    <a:pt x="23551" y="20615"/>
                    <a:pt x="22150" y="21549"/>
                    <a:pt x="20682" y="22349"/>
                  </a:cubicBezTo>
                  <a:cubicBezTo>
                    <a:pt x="19248" y="23217"/>
                    <a:pt x="17780" y="23951"/>
                    <a:pt x="16346" y="24651"/>
                  </a:cubicBezTo>
                  <a:cubicBezTo>
                    <a:pt x="15645" y="24985"/>
                    <a:pt x="14945" y="25285"/>
                    <a:pt x="14244" y="25618"/>
                  </a:cubicBezTo>
                  <a:cubicBezTo>
                    <a:pt x="13844" y="25785"/>
                    <a:pt x="13510" y="25885"/>
                    <a:pt x="13177" y="26052"/>
                  </a:cubicBezTo>
                  <a:cubicBezTo>
                    <a:pt x="12810" y="26219"/>
                    <a:pt x="12476" y="26352"/>
                    <a:pt x="12143" y="26486"/>
                  </a:cubicBezTo>
                  <a:cubicBezTo>
                    <a:pt x="11476" y="26719"/>
                    <a:pt x="10808" y="26986"/>
                    <a:pt x="10175" y="27220"/>
                  </a:cubicBezTo>
                  <a:cubicBezTo>
                    <a:pt x="9507" y="27453"/>
                    <a:pt x="8907" y="27653"/>
                    <a:pt x="8307" y="27853"/>
                  </a:cubicBezTo>
                  <a:cubicBezTo>
                    <a:pt x="7706" y="28054"/>
                    <a:pt x="7139" y="28287"/>
                    <a:pt x="6605" y="28454"/>
                  </a:cubicBezTo>
                  <a:cubicBezTo>
                    <a:pt x="6038" y="28621"/>
                    <a:pt x="5505" y="28787"/>
                    <a:pt x="5004" y="28887"/>
                  </a:cubicBezTo>
                  <a:cubicBezTo>
                    <a:pt x="4504" y="29054"/>
                    <a:pt x="4037" y="29188"/>
                    <a:pt x="3637" y="29321"/>
                  </a:cubicBezTo>
                  <a:cubicBezTo>
                    <a:pt x="3170" y="29455"/>
                    <a:pt x="2803" y="29521"/>
                    <a:pt x="2436" y="29621"/>
                  </a:cubicBezTo>
                  <a:cubicBezTo>
                    <a:pt x="1001" y="29988"/>
                    <a:pt x="167" y="30188"/>
                    <a:pt x="167" y="30188"/>
                  </a:cubicBezTo>
                  <a:cubicBezTo>
                    <a:pt x="67" y="30188"/>
                    <a:pt x="1" y="30322"/>
                    <a:pt x="1" y="30455"/>
                  </a:cubicBezTo>
                  <a:cubicBezTo>
                    <a:pt x="67" y="30555"/>
                    <a:pt x="167" y="30655"/>
                    <a:pt x="301" y="30655"/>
                  </a:cubicBezTo>
                  <a:cubicBezTo>
                    <a:pt x="301" y="30655"/>
                    <a:pt x="1135" y="30555"/>
                    <a:pt x="2636" y="30322"/>
                  </a:cubicBezTo>
                  <a:cubicBezTo>
                    <a:pt x="2969" y="30222"/>
                    <a:pt x="3403" y="30188"/>
                    <a:pt x="3837" y="30122"/>
                  </a:cubicBezTo>
                  <a:cubicBezTo>
                    <a:pt x="4270" y="29988"/>
                    <a:pt x="4771" y="29888"/>
                    <a:pt x="5271" y="29788"/>
                  </a:cubicBezTo>
                  <a:cubicBezTo>
                    <a:pt x="5771" y="29655"/>
                    <a:pt x="6305" y="29521"/>
                    <a:pt x="6872" y="29388"/>
                  </a:cubicBezTo>
                  <a:cubicBezTo>
                    <a:pt x="7473" y="29221"/>
                    <a:pt x="8073" y="29021"/>
                    <a:pt x="8674" y="28854"/>
                  </a:cubicBezTo>
                  <a:cubicBezTo>
                    <a:pt x="9307" y="28654"/>
                    <a:pt x="9941" y="28487"/>
                    <a:pt x="10608" y="28220"/>
                  </a:cubicBezTo>
                  <a:cubicBezTo>
                    <a:pt x="11242" y="27987"/>
                    <a:pt x="11909" y="27720"/>
                    <a:pt x="12610" y="27486"/>
                  </a:cubicBezTo>
                  <a:cubicBezTo>
                    <a:pt x="12943" y="27353"/>
                    <a:pt x="13310" y="27220"/>
                    <a:pt x="13644" y="27053"/>
                  </a:cubicBezTo>
                  <a:cubicBezTo>
                    <a:pt x="13977" y="26953"/>
                    <a:pt x="14344" y="26753"/>
                    <a:pt x="14678" y="26619"/>
                  </a:cubicBezTo>
                  <a:cubicBezTo>
                    <a:pt x="15412" y="26286"/>
                    <a:pt x="16146" y="25952"/>
                    <a:pt x="16846" y="25618"/>
                  </a:cubicBezTo>
                  <a:cubicBezTo>
                    <a:pt x="17580" y="25218"/>
                    <a:pt x="18280" y="24851"/>
                    <a:pt x="19014" y="24484"/>
                  </a:cubicBezTo>
                  <a:cubicBezTo>
                    <a:pt x="19781" y="24117"/>
                    <a:pt x="20482" y="23650"/>
                    <a:pt x="21182" y="23217"/>
                  </a:cubicBezTo>
                  <a:cubicBezTo>
                    <a:pt x="22650" y="22383"/>
                    <a:pt x="24085" y="21382"/>
                    <a:pt x="25486" y="20448"/>
                  </a:cubicBezTo>
                  <a:cubicBezTo>
                    <a:pt x="26820" y="19381"/>
                    <a:pt x="28254" y="18380"/>
                    <a:pt x="29488" y="17279"/>
                  </a:cubicBezTo>
                  <a:cubicBezTo>
                    <a:pt x="30789" y="16178"/>
                    <a:pt x="31990" y="15011"/>
                    <a:pt x="33158" y="13943"/>
                  </a:cubicBezTo>
                  <a:cubicBezTo>
                    <a:pt x="33691" y="13343"/>
                    <a:pt x="34258" y="12776"/>
                    <a:pt x="34792" y="12209"/>
                  </a:cubicBezTo>
                  <a:cubicBezTo>
                    <a:pt x="35026" y="11942"/>
                    <a:pt x="35326" y="11675"/>
                    <a:pt x="35593" y="11375"/>
                  </a:cubicBezTo>
                  <a:cubicBezTo>
                    <a:pt x="35826" y="11141"/>
                    <a:pt x="36093" y="10841"/>
                    <a:pt x="36327" y="10541"/>
                  </a:cubicBezTo>
                  <a:cubicBezTo>
                    <a:pt x="36827" y="9974"/>
                    <a:pt x="37294" y="9474"/>
                    <a:pt x="37761" y="8940"/>
                  </a:cubicBezTo>
                  <a:cubicBezTo>
                    <a:pt x="38195" y="8373"/>
                    <a:pt x="38595" y="7839"/>
                    <a:pt x="38995" y="7339"/>
                  </a:cubicBezTo>
                  <a:cubicBezTo>
                    <a:pt x="39362" y="6838"/>
                    <a:pt x="39796" y="6338"/>
                    <a:pt x="40129" y="5871"/>
                  </a:cubicBezTo>
                  <a:cubicBezTo>
                    <a:pt x="40463" y="5371"/>
                    <a:pt x="40796" y="4937"/>
                    <a:pt x="41097" y="4503"/>
                  </a:cubicBezTo>
                  <a:cubicBezTo>
                    <a:pt x="41364" y="4036"/>
                    <a:pt x="41664" y="3669"/>
                    <a:pt x="41931" y="3302"/>
                  </a:cubicBezTo>
                  <a:cubicBezTo>
                    <a:pt x="42164" y="2936"/>
                    <a:pt x="42364" y="2602"/>
                    <a:pt x="42598" y="2268"/>
                  </a:cubicBezTo>
                  <a:cubicBezTo>
                    <a:pt x="43365" y="967"/>
                    <a:pt x="43832" y="267"/>
                    <a:pt x="43832" y="267"/>
                  </a:cubicBezTo>
                  <a:cubicBezTo>
                    <a:pt x="43916" y="154"/>
                    <a:pt x="43882" y="18"/>
                    <a:pt x="43829" y="18"/>
                  </a:cubicBezTo>
                  <a:cubicBezTo>
                    <a:pt x="43820" y="18"/>
                    <a:pt x="43809" y="23"/>
                    <a:pt x="43799" y="33"/>
                  </a:cubicBezTo>
                  <a:cubicBezTo>
                    <a:pt x="43754" y="11"/>
                    <a:pt x="43710" y="0"/>
                    <a:pt x="436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4776075" y="2248225"/>
              <a:ext cx="119275" cy="285725"/>
            </a:xfrm>
            <a:custGeom>
              <a:avLst/>
              <a:gdLst/>
              <a:ahLst/>
              <a:cxnLst/>
              <a:rect l="l" t="t" r="r" b="b"/>
              <a:pathLst>
                <a:path w="4771" h="11429" extrusionOk="0">
                  <a:moveTo>
                    <a:pt x="4579" y="0"/>
                  </a:moveTo>
                  <a:cubicBezTo>
                    <a:pt x="4520" y="0"/>
                    <a:pt x="4458" y="24"/>
                    <a:pt x="4437" y="87"/>
                  </a:cubicBezTo>
                  <a:cubicBezTo>
                    <a:pt x="4437" y="87"/>
                    <a:pt x="4304" y="187"/>
                    <a:pt x="4137" y="487"/>
                  </a:cubicBezTo>
                  <a:cubicBezTo>
                    <a:pt x="3937" y="787"/>
                    <a:pt x="3670" y="1154"/>
                    <a:pt x="3370" y="1655"/>
                  </a:cubicBezTo>
                  <a:cubicBezTo>
                    <a:pt x="3103" y="2155"/>
                    <a:pt x="2769" y="2756"/>
                    <a:pt x="2436" y="3356"/>
                  </a:cubicBezTo>
                  <a:cubicBezTo>
                    <a:pt x="2102" y="3990"/>
                    <a:pt x="1769" y="4657"/>
                    <a:pt x="1468" y="5357"/>
                  </a:cubicBezTo>
                  <a:cubicBezTo>
                    <a:pt x="1335" y="5691"/>
                    <a:pt x="1168" y="6091"/>
                    <a:pt x="1035" y="6425"/>
                  </a:cubicBezTo>
                  <a:cubicBezTo>
                    <a:pt x="935" y="6792"/>
                    <a:pt x="801" y="7125"/>
                    <a:pt x="668" y="7459"/>
                  </a:cubicBezTo>
                  <a:cubicBezTo>
                    <a:pt x="534" y="7792"/>
                    <a:pt x="468" y="8159"/>
                    <a:pt x="368" y="8460"/>
                  </a:cubicBezTo>
                  <a:cubicBezTo>
                    <a:pt x="301" y="8793"/>
                    <a:pt x="201" y="9093"/>
                    <a:pt x="168" y="9360"/>
                  </a:cubicBezTo>
                  <a:cubicBezTo>
                    <a:pt x="134" y="9660"/>
                    <a:pt x="34" y="9927"/>
                    <a:pt x="34" y="10161"/>
                  </a:cubicBezTo>
                  <a:cubicBezTo>
                    <a:pt x="34" y="10361"/>
                    <a:pt x="1" y="10594"/>
                    <a:pt x="1" y="10761"/>
                  </a:cubicBezTo>
                  <a:lnTo>
                    <a:pt x="1" y="11262"/>
                  </a:lnTo>
                  <a:cubicBezTo>
                    <a:pt x="1" y="11295"/>
                    <a:pt x="34" y="11362"/>
                    <a:pt x="168" y="11428"/>
                  </a:cubicBezTo>
                  <a:cubicBezTo>
                    <a:pt x="268" y="11428"/>
                    <a:pt x="334" y="11362"/>
                    <a:pt x="334" y="11295"/>
                  </a:cubicBezTo>
                  <a:cubicBezTo>
                    <a:pt x="334" y="11295"/>
                    <a:pt x="334" y="11128"/>
                    <a:pt x="368" y="10795"/>
                  </a:cubicBezTo>
                  <a:cubicBezTo>
                    <a:pt x="368" y="10628"/>
                    <a:pt x="434" y="10428"/>
                    <a:pt x="468" y="10194"/>
                  </a:cubicBezTo>
                  <a:cubicBezTo>
                    <a:pt x="501" y="9961"/>
                    <a:pt x="601" y="9694"/>
                    <a:pt x="635" y="9460"/>
                  </a:cubicBezTo>
                  <a:lnTo>
                    <a:pt x="868" y="8593"/>
                  </a:lnTo>
                  <a:cubicBezTo>
                    <a:pt x="1001" y="8293"/>
                    <a:pt x="1102" y="7959"/>
                    <a:pt x="1202" y="7626"/>
                  </a:cubicBezTo>
                  <a:lnTo>
                    <a:pt x="1602" y="6625"/>
                  </a:lnTo>
                  <a:cubicBezTo>
                    <a:pt x="1702" y="6258"/>
                    <a:pt x="1869" y="5924"/>
                    <a:pt x="2002" y="5591"/>
                  </a:cubicBezTo>
                  <a:cubicBezTo>
                    <a:pt x="2302" y="4857"/>
                    <a:pt x="2603" y="4190"/>
                    <a:pt x="2936" y="3589"/>
                  </a:cubicBezTo>
                  <a:cubicBezTo>
                    <a:pt x="3270" y="2956"/>
                    <a:pt x="3537" y="2355"/>
                    <a:pt x="3803" y="1855"/>
                  </a:cubicBezTo>
                  <a:cubicBezTo>
                    <a:pt x="4104" y="1421"/>
                    <a:pt x="4304" y="988"/>
                    <a:pt x="4471" y="687"/>
                  </a:cubicBezTo>
                  <a:cubicBezTo>
                    <a:pt x="4637" y="421"/>
                    <a:pt x="4704" y="254"/>
                    <a:pt x="4704" y="254"/>
                  </a:cubicBezTo>
                  <a:cubicBezTo>
                    <a:pt x="4771" y="154"/>
                    <a:pt x="4771" y="87"/>
                    <a:pt x="4671" y="20"/>
                  </a:cubicBezTo>
                  <a:cubicBezTo>
                    <a:pt x="4646" y="8"/>
                    <a:pt x="4613" y="0"/>
                    <a:pt x="457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4816950" y="2242050"/>
              <a:ext cx="86750" cy="134275"/>
            </a:xfrm>
            <a:custGeom>
              <a:avLst/>
              <a:gdLst/>
              <a:ahLst/>
              <a:cxnLst/>
              <a:rect l="l" t="t" r="r" b="b"/>
              <a:pathLst>
                <a:path w="3470" h="5371" extrusionOk="0">
                  <a:moveTo>
                    <a:pt x="2698" y="521"/>
                  </a:moveTo>
                  <a:lnTo>
                    <a:pt x="2702" y="534"/>
                  </a:lnTo>
                  <a:cubicBezTo>
                    <a:pt x="2902" y="1268"/>
                    <a:pt x="2902" y="2035"/>
                    <a:pt x="2736" y="2702"/>
                  </a:cubicBezTo>
                  <a:cubicBezTo>
                    <a:pt x="2669" y="2969"/>
                    <a:pt x="2535" y="3336"/>
                    <a:pt x="2369" y="3570"/>
                  </a:cubicBezTo>
                  <a:cubicBezTo>
                    <a:pt x="2235" y="3803"/>
                    <a:pt x="2035" y="4070"/>
                    <a:pt x="1835" y="4237"/>
                  </a:cubicBezTo>
                  <a:cubicBezTo>
                    <a:pt x="1468" y="4604"/>
                    <a:pt x="1001" y="4770"/>
                    <a:pt x="701" y="4871"/>
                  </a:cubicBezTo>
                  <a:cubicBezTo>
                    <a:pt x="534" y="4904"/>
                    <a:pt x="401" y="4937"/>
                    <a:pt x="334" y="4937"/>
                  </a:cubicBezTo>
                  <a:lnTo>
                    <a:pt x="271" y="4937"/>
                  </a:lnTo>
                  <a:cubicBezTo>
                    <a:pt x="257" y="4862"/>
                    <a:pt x="244" y="4772"/>
                    <a:pt x="234" y="4670"/>
                  </a:cubicBezTo>
                  <a:cubicBezTo>
                    <a:pt x="200" y="4270"/>
                    <a:pt x="100" y="3836"/>
                    <a:pt x="200" y="3236"/>
                  </a:cubicBezTo>
                  <a:cubicBezTo>
                    <a:pt x="267" y="3003"/>
                    <a:pt x="367" y="2702"/>
                    <a:pt x="534" y="2402"/>
                  </a:cubicBezTo>
                  <a:cubicBezTo>
                    <a:pt x="701" y="2102"/>
                    <a:pt x="934" y="1868"/>
                    <a:pt x="1201" y="1602"/>
                  </a:cubicBezTo>
                  <a:cubicBezTo>
                    <a:pt x="1435" y="1301"/>
                    <a:pt x="1735" y="1068"/>
                    <a:pt x="2035" y="868"/>
                  </a:cubicBezTo>
                  <a:cubicBezTo>
                    <a:pt x="2202" y="734"/>
                    <a:pt x="2369" y="668"/>
                    <a:pt x="2535" y="567"/>
                  </a:cubicBezTo>
                  <a:lnTo>
                    <a:pt x="2669" y="534"/>
                  </a:lnTo>
                  <a:cubicBezTo>
                    <a:pt x="2679" y="529"/>
                    <a:pt x="2689" y="524"/>
                    <a:pt x="2698" y="521"/>
                  </a:cubicBezTo>
                  <a:close/>
                  <a:moveTo>
                    <a:pt x="2736" y="0"/>
                  </a:moveTo>
                  <a:cubicBezTo>
                    <a:pt x="2635" y="34"/>
                    <a:pt x="2569" y="67"/>
                    <a:pt x="2535" y="67"/>
                  </a:cubicBezTo>
                  <a:lnTo>
                    <a:pt x="2402" y="134"/>
                  </a:lnTo>
                  <a:lnTo>
                    <a:pt x="1902" y="534"/>
                  </a:lnTo>
                  <a:cubicBezTo>
                    <a:pt x="1635" y="801"/>
                    <a:pt x="1335" y="1068"/>
                    <a:pt x="1068" y="1368"/>
                  </a:cubicBezTo>
                  <a:cubicBezTo>
                    <a:pt x="834" y="1635"/>
                    <a:pt x="567" y="1935"/>
                    <a:pt x="401" y="2235"/>
                  </a:cubicBezTo>
                  <a:cubicBezTo>
                    <a:pt x="200" y="2569"/>
                    <a:pt x="134" y="2902"/>
                    <a:pt x="67" y="3203"/>
                  </a:cubicBezTo>
                  <a:cubicBezTo>
                    <a:pt x="0" y="3770"/>
                    <a:pt x="67" y="4303"/>
                    <a:pt x="134" y="4637"/>
                  </a:cubicBezTo>
                  <a:cubicBezTo>
                    <a:pt x="146" y="4769"/>
                    <a:pt x="158" y="4880"/>
                    <a:pt x="168" y="4967"/>
                  </a:cubicBezTo>
                  <a:lnTo>
                    <a:pt x="168" y="4967"/>
                  </a:lnTo>
                  <a:cubicBezTo>
                    <a:pt x="114" y="5015"/>
                    <a:pt x="67" y="5043"/>
                    <a:pt x="67" y="5071"/>
                  </a:cubicBezTo>
                  <a:cubicBezTo>
                    <a:pt x="67" y="5104"/>
                    <a:pt x="134" y="5204"/>
                    <a:pt x="200" y="5204"/>
                  </a:cubicBezTo>
                  <a:cubicBezTo>
                    <a:pt x="200" y="5258"/>
                    <a:pt x="266" y="5312"/>
                    <a:pt x="238" y="5349"/>
                  </a:cubicBezTo>
                  <a:lnTo>
                    <a:pt x="238" y="5349"/>
                  </a:lnTo>
                  <a:cubicBezTo>
                    <a:pt x="290" y="5312"/>
                    <a:pt x="334" y="5258"/>
                    <a:pt x="334" y="5204"/>
                  </a:cubicBezTo>
                  <a:cubicBezTo>
                    <a:pt x="334" y="5204"/>
                    <a:pt x="330" y="5193"/>
                    <a:pt x="324" y="5171"/>
                  </a:cubicBezTo>
                  <a:lnTo>
                    <a:pt x="701" y="5171"/>
                  </a:lnTo>
                  <a:cubicBezTo>
                    <a:pt x="1068" y="5171"/>
                    <a:pt x="1635" y="5037"/>
                    <a:pt x="2168" y="4604"/>
                  </a:cubicBezTo>
                  <a:cubicBezTo>
                    <a:pt x="2402" y="4404"/>
                    <a:pt x="2669" y="4170"/>
                    <a:pt x="2869" y="3836"/>
                  </a:cubicBezTo>
                  <a:cubicBezTo>
                    <a:pt x="3069" y="3503"/>
                    <a:pt x="3236" y="3103"/>
                    <a:pt x="3336" y="2736"/>
                  </a:cubicBezTo>
                  <a:cubicBezTo>
                    <a:pt x="3403" y="2369"/>
                    <a:pt x="3469" y="1935"/>
                    <a:pt x="3403" y="1535"/>
                  </a:cubicBezTo>
                  <a:cubicBezTo>
                    <a:pt x="3369" y="1101"/>
                    <a:pt x="3303" y="701"/>
                    <a:pt x="3169" y="334"/>
                  </a:cubicBezTo>
                  <a:cubicBezTo>
                    <a:pt x="3136" y="267"/>
                    <a:pt x="3136" y="234"/>
                    <a:pt x="3069" y="167"/>
                  </a:cubicBezTo>
                  <a:cubicBezTo>
                    <a:pt x="3036" y="100"/>
                    <a:pt x="3036" y="67"/>
                    <a:pt x="2969" y="34"/>
                  </a:cubicBezTo>
                  <a:cubicBezTo>
                    <a:pt x="2869" y="0"/>
                    <a:pt x="2836" y="0"/>
                    <a:pt x="2736" y="0"/>
                  </a:cubicBezTo>
                  <a:close/>
                  <a:moveTo>
                    <a:pt x="238" y="5349"/>
                  </a:moveTo>
                  <a:lnTo>
                    <a:pt x="238" y="5349"/>
                  </a:lnTo>
                  <a:cubicBezTo>
                    <a:pt x="226" y="5357"/>
                    <a:pt x="213" y="5365"/>
                    <a:pt x="200" y="5371"/>
                  </a:cubicBezTo>
                  <a:cubicBezTo>
                    <a:pt x="219" y="5365"/>
                    <a:pt x="231" y="5357"/>
                    <a:pt x="238" y="5349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4972050" y="2095725"/>
              <a:ext cx="49225" cy="148025"/>
            </a:xfrm>
            <a:custGeom>
              <a:avLst/>
              <a:gdLst/>
              <a:ahLst/>
              <a:cxnLst/>
              <a:rect l="l" t="t" r="r" b="b"/>
              <a:pathLst>
                <a:path w="1969" h="5921" extrusionOk="0">
                  <a:moveTo>
                    <a:pt x="747" y="1"/>
                  </a:moveTo>
                  <a:cubicBezTo>
                    <a:pt x="701" y="1"/>
                    <a:pt x="653" y="6"/>
                    <a:pt x="601" y="16"/>
                  </a:cubicBezTo>
                  <a:cubicBezTo>
                    <a:pt x="501" y="16"/>
                    <a:pt x="334" y="83"/>
                    <a:pt x="268" y="183"/>
                  </a:cubicBezTo>
                  <a:cubicBezTo>
                    <a:pt x="167" y="249"/>
                    <a:pt x="134" y="383"/>
                    <a:pt x="101" y="450"/>
                  </a:cubicBezTo>
                  <a:cubicBezTo>
                    <a:pt x="1" y="683"/>
                    <a:pt x="1" y="883"/>
                    <a:pt x="1" y="1050"/>
                  </a:cubicBezTo>
                  <a:lnTo>
                    <a:pt x="1" y="2117"/>
                  </a:lnTo>
                  <a:cubicBezTo>
                    <a:pt x="34" y="2851"/>
                    <a:pt x="134" y="3518"/>
                    <a:pt x="268" y="4052"/>
                  </a:cubicBezTo>
                  <a:cubicBezTo>
                    <a:pt x="368" y="4586"/>
                    <a:pt x="534" y="5019"/>
                    <a:pt x="634" y="5353"/>
                  </a:cubicBezTo>
                  <a:cubicBezTo>
                    <a:pt x="701" y="5687"/>
                    <a:pt x="801" y="5853"/>
                    <a:pt x="801" y="5853"/>
                  </a:cubicBezTo>
                  <a:cubicBezTo>
                    <a:pt x="835" y="5920"/>
                    <a:pt x="868" y="5920"/>
                    <a:pt x="901" y="5920"/>
                  </a:cubicBezTo>
                  <a:cubicBezTo>
                    <a:pt x="968" y="5887"/>
                    <a:pt x="1001" y="5787"/>
                    <a:pt x="968" y="5753"/>
                  </a:cubicBezTo>
                  <a:cubicBezTo>
                    <a:pt x="968" y="5753"/>
                    <a:pt x="935" y="5587"/>
                    <a:pt x="801" y="5286"/>
                  </a:cubicBezTo>
                  <a:cubicBezTo>
                    <a:pt x="701" y="5019"/>
                    <a:pt x="601" y="4552"/>
                    <a:pt x="468" y="4019"/>
                  </a:cubicBezTo>
                  <a:cubicBezTo>
                    <a:pt x="368" y="3452"/>
                    <a:pt x="301" y="2785"/>
                    <a:pt x="301" y="2117"/>
                  </a:cubicBezTo>
                  <a:cubicBezTo>
                    <a:pt x="301" y="1784"/>
                    <a:pt x="301" y="1450"/>
                    <a:pt x="334" y="1083"/>
                  </a:cubicBezTo>
                  <a:cubicBezTo>
                    <a:pt x="368" y="750"/>
                    <a:pt x="468" y="383"/>
                    <a:pt x="701" y="383"/>
                  </a:cubicBezTo>
                  <a:cubicBezTo>
                    <a:pt x="768" y="383"/>
                    <a:pt x="868" y="416"/>
                    <a:pt x="968" y="550"/>
                  </a:cubicBezTo>
                  <a:cubicBezTo>
                    <a:pt x="1035" y="683"/>
                    <a:pt x="1135" y="783"/>
                    <a:pt x="1168" y="950"/>
                  </a:cubicBezTo>
                  <a:lnTo>
                    <a:pt x="1302" y="1450"/>
                  </a:lnTo>
                  <a:cubicBezTo>
                    <a:pt x="1335" y="1617"/>
                    <a:pt x="1368" y="1784"/>
                    <a:pt x="1368" y="1951"/>
                  </a:cubicBezTo>
                  <a:cubicBezTo>
                    <a:pt x="1435" y="2618"/>
                    <a:pt x="1368" y="3252"/>
                    <a:pt x="1335" y="3785"/>
                  </a:cubicBezTo>
                  <a:cubicBezTo>
                    <a:pt x="1302" y="4352"/>
                    <a:pt x="1268" y="4786"/>
                    <a:pt x="1202" y="5120"/>
                  </a:cubicBezTo>
                  <a:cubicBezTo>
                    <a:pt x="1202" y="5453"/>
                    <a:pt x="1135" y="5587"/>
                    <a:pt x="1135" y="5587"/>
                  </a:cubicBezTo>
                  <a:cubicBezTo>
                    <a:pt x="1101" y="5620"/>
                    <a:pt x="1101" y="5687"/>
                    <a:pt x="1135" y="5720"/>
                  </a:cubicBezTo>
                  <a:cubicBezTo>
                    <a:pt x="1152" y="5737"/>
                    <a:pt x="1177" y="5745"/>
                    <a:pt x="1206" y="5745"/>
                  </a:cubicBezTo>
                  <a:cubicBezTo>
                    <a:pt x="1235" y="5745"/>
                    <a:pt x="1268" y="5737"/>
                    <a:pt x="1302" y="5720"/>
                  </a:cubicBezTo>
                  <a:cubicBezTo>
                    <a:pt x="1302" y="5720"/>
                    <a:pt x="1335" y="5687"/>
                    <a:pt x="1368" y="5587"/>
                  </a:cubicBezTo>
                  <a:cubicBezTo>
                    <a:pt x="1468" y="5520"/>
                    <a:pt x="1502" y="5386"/>
                    <a:pt x="1535" y="5220"/>
                  </a:cubicBezTo>
                  <a:cubicBezTo>
                    <a:pt x="1635" y="4886"/>
                    <a:pt x="1735" y="4419"/>
                    <a:pt x="1835" y="3885"/>
                  </a:cubicBezTo>
                  <a:cubicBezTo>
                    <a:pt x="1935" y="3285"/>
                    <a:pt x="1969" y="2618"/>
                    <a:pt x="1869" y="1917"/>
                  </a:cubicBezTo>
                  <a:cubicBezTo>
                    <a:pt x="1869" y="1750"/>
                    <a:pt x="1835" y="1550"/>
                    <a:pt x="1802" y="1384"/>
                  </a:cubicBezTo>
                  <a:cubicBezTo>
                    <a:pt x="1769" y="1217"/>
                    <a:pt x="1669" y="1017"/>
                    <a:pt x="1635" y="850"/>
                  </a:cubicBezTo>
                  <a:cubicBezTo>
                    <a:pt x="1535" y="616"/>
                    <a:pt x="1468" y="450"/>
                    <a:pt x="1302" y="283"/>
                  </a:cubicBezTo>
                  <a:cubicBezTo>
                    <a:pt x="1161" y="142"/>
                    <a:pt x="996" y="1"/>
                    <a:pt x="74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4997900" y="2093700"/>
              <a:ext cx="86750" cy="156700"/>
            </a:xfrm>
            <a:custGeom>
              <a:avLst/>
              <a:gdLst/>
              <a:ahLst/>
              <a:cxnLst/>
              <a:rect l="l" t="t" r="r" b="b"/>
              <a:pathLst>
                <a:path w="3470" h="6268" extrusionOk="0">
                  <a:moveTo>
                    <a:pt x="2392" y="1"/>
                  </a:moveTo>
                  <a:cubicBezTo>
                    <a:pt x="2262" y="1"/>
                    <a:pt x="2128" y="34"/>
                    <a:pt x="2002" y="97"/>
                  </a:cubicBezTo>
                  <a:cubicBezTo>
                    <a:pt x="1769" y="197"/>
                    <a:pt x="1602" y="430"/>
                    <a:pt x="1468" y="597"/>
                  </a:cubicBezTo>
                  <a:cubicBezTo>
                    <a:pt x="1235" y="964"/>
                    <a:pt x="1035" y="1331"/>
                    <a:pt x="901" y="1698"/>
                  </a:cubicBezTo>
                  <a:cubicBezTo>
                    <a:pt x="601" y="2499"/>
                    <a:pt x="434" y="3266"/>
                    <a:pt x="301" y="3866"/>
                  </a:cubicBezTo>
                  <a:cubicBezTo>
                    <a:pt x="168" y="4500"/>
                    <a:pt x="134" y="5034"/>
                    <a:pt x="101" y="5434"/>
                  </a:cubicBezTo>
                  <a:cubicBezTo>
                    <a:pt x="101" y="5801"/>
                    <a:pt x="67" y="6001"/>
                    <a:pt x="67" y="6001"/>
                  </a:cubicBezTo>
                  <a:cubicBezTo>
                    <a:pt x="67" y="6101"/>
                    <a:pt x="101" y="6135"/>
                    <a:pt x="1" y="6268"/>
                  </a:cubicBezTo>
                  <a:cubicBezTo>
                    <a:pt x="101" y="6268"/>
                    <a:pt x="134" y="6168"/>
                    <a:pt x="134" y="6135"/>
                  </a:cubicBezTo>
                  <a:cubicBezTo>
                    <a:pt x="134" y="6135"/>
                    <a:pt x="134" y="5934"/>
                    <a:pt x="168" y="5534"/>
                  </a:cubicBezTo>
                  <a:cubicBezTo>
                    <a:pt x="168" y="5167"/>
                    <a:pt x="268" y="4633"/>
                    <a:pt x="401" y="4000"/>
                  </a:cubicBezTo>
                  <a:cubicBezTo>
                    <a:pt x="501" y="3366"/>
                    <a:pt x="668" y="2632"/>
                    <a:pt x="1001" y="1932"/>
                  </a:cubicBezTo>
                  <a:cubicBezTo>
                    <a:pt x="1168" y="1598"/>
                    <a:pt x="1335" y="1198"/>
                    <a:pt x="1602" y="864"/>
                  </a:cubicBezTo>
                  <a:cubicBezTo>
                    <a:pt x="1735" y="697"/>
                    <a:pt x="1835" y="564"/>
                    <a:pt x="2002" y="531"/>
                  </a:cubicBezTo>
                  <a:cubicBezTo>
                    <a:pt x="2071" y="517"/>
                    <a:pt x="2140" y="509"/>
                    <a:pt x="2207" y="509"/>
                  </a:cubicBezTo>
                  <a:cubicBezTo>
                    <a:pt x="2301" y="509"/>
                    <a:pt x="2391" y="525"/>
                    <a:pt x="2469" y="564"/>
                  </a:cubicBezTo>
                  <a:cubicBezTo>
                    <a:pt x="2569" y="631"/>
                    <a:pt x="2603" y="664"/>
                    <a:pt x="2636" y="764"/>
                  </a:cubicBezTo>
                  <a:cubicBezTo>
                    <a:pt x="2669" y="797"/>
                    <a:pt x="2736" y="831"/>
                    <a:pt x="2736" y="864"/>
                  </a:cubicBezTo>
                  <a:cubicBezTo>
                    <a:pt x="2736" y="931"/>
                    <a:pt x="2769" y="964"/>
                    <a:pt x="2769" y="998"/>
                  </a:cubicBezTo>
                  <a:cubicBezTo>
                    <a:pt x="2836" y="1164"/>
                    <a:pt x="2903" y="1331"/>
                    <a:pt x="2903" y="1531"/>
                  </a:cubicBezTo>
                  <a:cubicBezTo>
                    <a:pt x="2903" y="1932"/>
                    <a:pt x="2803" y="2298"/>
                    <a:pt x="2669" y="2665"/>
                  </a:cubicBezTo>
                  <a:cubicBezTo>
                    <a:pt x="2669" y="2765"/>
                    <a:pt x="2636" y="2832"/>
                    <a:pt x="2603" y="2932"/>
                  </a:cubicBezTo>
                  <a:lnTo>
                    <a:pt x="2469" y="3166"/>
                  </a:lnTo>
                  <a:cubicBezTo>
                    <a:pt x="2402" y="3299"/>
                    <a:pt x="2302" y="3466"/>
                    <a:pt x="2236" y="3633"/>
                  </a:cubicBezTo>
                  <a:cubicBezTo>
                    <a:pt x="2069" y="3900"/>
                    <a:pt x="1835" y="4200"/>
                    <a:pt x="1669" y="4467"/>
                  </a:cubicBezTo>
                  <a:cubicBezTo>
                    <a:pt x="1302" y="4967"/>
                    <a:pt x="968" y="5367"/>
                    <a:pt x="735" y="5634"/>
                  </a:cubicBezTo>
                  <a:cubicBezTo>
                    <a:pt x="468" y="5934"/>
                    <a:pt x="301" y="6034"/>
                    <a:pt x="301" y="6034"/>
                  </a:cubicBezTo>
                  <a:cubicBezTo>
                    <a:pt x="268" y="6101"/>
                    <a:pt x="201" y="6135"/>
                    <a:pt x="268" y="6168"/>
                  </a:cubicBezTo>
                  <a:cubicBezTo>
                    <a:pt x="291" y="6191"/>
                    <a:pt x="330" y="6230"/>
                    <a:pt x="373" y="6230"/>
                  </a:cubicBezTo>
                  <a:cubicBezTo>
                    <a:pt x="393" y="6230"/>
                    <a:pt x="414" y="6222"/>
                    <a:pt x="434" y="6201"/>
                  </a:cubicBezTo>
                  <a:cubicBezTo>
                    <a:pt x="434" y="6201"/>
                    <a:pt x="635" y="6135"/>
                    <a:pt x="935" y="5868"/>
                  </a:cubicBezTo>
                  <a:cubicBezTo>
                    <a:pt x="1268" y="5634"/>
                    <a:pt x="1669" y="5267"/>
                    <a:pt x="2102" y="4767"/>
                  </a:cubicBezTo>
                  <a:cubicBezTo>
                    <a:pt x="2302" y="4500"/>
                    <a:pt x="2503" y="4200"/>
                    <a:pt x="2703" y="3866"/>
                  </a:cubicBezTo>
                  <a:cubicBezTo>
                    <a:pt x="2836" y="3699"/>
                    <a:pt x="2936" y="3533"/>
                    <a:pt x="3003" y="3333"/>
                  </a:cubicBezTo>
                  <a:cubicBezTo>
                    <a:pt x="3070" y="3199"/>
                    <a:pt x="3103" y="3132"/>
                    <a:pt x="3136" y="3032"/>
                  </a:cubicBezTo>
                  <a:cubicBezTo>
                    <a:pt x="3170" y="2966"/>
                    <a:pt x="3203" y="2832"/>
                    <a:pt x="3270" y="2765"/>
                  </a:cubicBezTo>
                  <a:cubicBezTo>
                    <a:pt x="3370" y="2332"/>
                    <a:pt x="3470" y="1865"/>
                    <a:pt x="3437" y="1431"/>
                  </a:cubicBezTo>
                  <a:cubicBezTo>
                    <a:pt x="3437" y="1164"/>
                    <a:pt x="3336" y="964"/>
                    <a:pt x="3270" y="697"/>
                  </a:cubicBezTo>
                  <a:cubicBezTo>
                    <a:pt x="3170" y="531"/>
                    <a:pt x="3070" y="264"/>
                    <a:pt x="2803" y="130"/>
                  </a:cubicBezTo>
                  <a:cubicBezTo>
                    <a:pt x="2680" y="42"/>
                    <a:pt x="2538" y="1"/>
                    <a:pt x="239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5007075" y="2146650"/>
              <a:ext cx="123450" cy="105425"/>
            </a:xfrm>
            <a:custGeom>
              <a:avLst/>
              <a:gdLst/>
              <a:ahLst/>
              <a:cxnLst/>
              <a:rect l="l" t="t" r="r" b="b"/>
              <a:pathLst>
                <a:path w="4938" h="4217" extrusionOk="0">
                  <a:moveTo>
                    <a:pt x="4009" y="1"/>
                  </a:moveTo>
                  <a:cubicBezTo>
                    <a:pt x="3812" y="1"/>
                    <a:pt x="3641" y="32"/>
                    <a:pt x="3470" y="80"/>
                  </a:cubicBezTo>
                  <a:cubicBezTo>
                    <a:pt x="3036" y="247"/>
                    <a:pt x="2769" y="547"/>
                    <a:pt x="2603" y="748"/>
                  </a:cubicBezTo>
                  <a:cubicBezTo>
                    <a:pt x="2536" y="848"/>
                    <a:pt x="2469" y="914"/>
                    <a:pt x="2436" y="1014"/>
                  </a:cubicBezTo>
                  <a:cubicBezTo>
                    <a:pt x="2402" y="1048"/>
                    <a:pt x="2402" y="1081"/>
                    <a:pt x="2402" y="1081"/>
                  </a:cubicBezTo>
                  <a:cubicBezTo>
                    <a:pt x="2369" y="1148"/>
                    <a:pt x="2402" y="1215"/>
                    <a:pt x="2469" y="1248"/>
                  </a:cubicBezTo>
                  <a:cubicBezTo>
                    <a:pt x="2500" y="1269"/>
                    <a:pt x="2525" y="1276"/>
                    <a:pt x="2545" y="1276"/>
                  </a:cubicBezTo>
                  <a:cubicBezTo>
                    <a:pt x="2590" y="1276"/>
                    <a:pt x="2613" y="1238"/>
                    <a:pt x="2636" y="1215"/>
                  </a:cubicBezTo>
                  <a:cubicBezTo>
                    <a:pt x="2636" y="1215"/>
                    <a:pt x="2636" y="1181"/>
                    <a:pt x="2703" y="1148"/>
                  </a:cubicBezTo>
                  <a:cubicBezTo>
                    <a:pt x="2703" y="1048"/>
                    <a:pt x="2736" y="981"/>
                    <a:pt x="2803" y="881"/>
                  </a:cubicBezTo>
                  <a:cubicBezTo>
                    <a:pt x="2936" y="714"/>
                    <a:pt x="3203" y="481"/>
                    <a:pt x="3570" y="314"/>
                  </a:cubicBezTo>
                  <a:cubicBezTo>
                    <a:pt x="3716" y="265"/>
                    <a:pt x="3863" y="234"/>
                    <a:pt x="4023" y="234"/>
                  </a:cubicBezTo>
                  <a:cubicBezTo>
                    <a:pt x="4081" y="234"/>
                    <a:pt x="4141" y="238"/>
                    <a:pt x="4204" y="247"/>
                  </a:cubicBezTo>
                  <a:cubicBezTo>
                    <a:pt x="4304" y="314"/>
                    <a:pt x="4404" y="347"/>
                    <a:pt x="4471" y="414"/>
                  </a:cubicBezTo>
                  <a:cubicBezTo>
                    <a:pt x="4571" y="514"/>
                    <a:pt x="4604" y="581"/>
                    <a:pt x="4637" y="714"/>
                  </a:cubicBezTo>
                  <a:cubicBezTo>
                    <a:pt x="4704" y="914"/>
                    <a:pt x="4637" y="1181"/>
                    <a:pt x="4571" y="1415"/>
                  </a:cubicBezTo>
                  <a:cubicBezTo>
                    <a:pt x="4437" y="1648"/>
                    <a:pt x="4304" y="1882"/>
                    <a:pt x="4104" y="2048"/>
                  </a:cubicBezTo>
                  <a:cubicBezTo>
                    <a:pt x="3937" y="2249"/>
                    <a:pt x="3737" y="2415"/>
                    <a:pt x="3470" y="2549"/>
                  </a:cubicBezTo>
                  <a:cubicBezTo>
                    <a:pt x="3270" y="2716"/>
                    <a:pt x="2969" y="2849"/>
                    <a:pt x="2769" y="2982"/>
                  </a:cubicBezTo>
                  <a:cubicBezTo>
                    <a:pt x="2302" y="3216"/>
                    <a:pt x="1835" y="3416"/>
                    <a:pt x="1468" y="3583"/>
                  </a:cubicBezTo>
                  <a:cubicBezTo>
                    <a:pt x="1068" y="3750"/>
                    <a:pt x="768" y="3850"/>
                    <a:pt x="501" y="3916"/>
                  </a:cubicBezTo>
                  <a:cubicBezTo>
                    <a:pt x="268" y="3983"/>
                    <a:pt x="134" y="4017"/>
                    <a:pt x="134" y="4017"/>
                  </a:cubicBezTo>
                  <a:cubicBezTo>
                    <a:pt x="101" y="4017"/>
                    <a:pt x="67" y="4050"/>
                    <a:pt x="67" y="4083"/>
                  </a:cubicBezTo>
                  <a:cubicBezTo>
                    <a:pt x="1" y="4150"/>
                    <a:pt x="67" y="4217"/>
                    <a:pt x="134" y="4217"/>
                  </a:cubicBezTo>
                  <a:lnTo>
                    <a:pt x="568" y="4217"/>
                  </a:lnTo>
                  <a:cubicBezTo>
                    <a:pt x="868" y="4217"/>
                    <a:pt x="1235" y="4150"/>
                    <a:pt x="1635" y="4017"/>
                  </a:cubicBezTo>
                  <a:cubicBezTo>
                    <a:pt x="2069" y="3883"/>
                    <a:pt x="2536" y="3683"/>
                    <a:pt x="3036" y="3383"/>
                  </a:cubicBezTo>
                  <a:cubicBezTo>
                    <a:pt x="3270" y="3249"/>
                    <a:pt x="3470" y="3083"/>
                    <a:pt x="3737" y="2916"/>
                  </a:cubicBezTo>
                  <a:cubicBezTo>
                    <a:pt x="3970" y="2716"/>
                    <a:pt x="4204" y="2549"/>
                    <a:pt x="4404" y="2315"/>
                  </a:cubicBezTo>
                  <a:cubicBezTo>
                    <a:pt x="4604" y="2082"/>
                    <a:pt x="4771" y="1815"/>
                    <a:pt x="4871" y="1515"/>
                  </a:cubicBezTo>
                  <a:cubicBezTo>
                    <a:pt x="4938" y="1215"/>
                    <a:pt x="4938" y="881"/>
                    <a:pt x="4871" y="581"/>
                  </a:cubicBezTo>
                  <a:cubicBezTo>
                    <a:pt x="4804" y="481"/>
                    <a:pt x="4737" y="347"/>
                    <a:pt x="4604" y="214"/>
                  </a:cubicBezTo>
                  <a:cubicBezTo>
                    <a:pt x="4537" y="80"/>
                    <a:pt x="4370" y="47"/>
                    <a:pt x="4237" y="14"/>
                  </a:cubicBezTo>
                  <a:cubicBezTo>
                    <a:pt x="4157" y="5"/>
                    <a:pt x="4081" y="1"/>
                    <a:pt x="400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4102275" y="2700700"/>
              <a:ext cx="109250" cy="246875"/>
            </a:xfrm>
            <a:custGeom>
              <a:avLst/>
              <a:gdLst/>
              <a:ahLst/>
              <a:cxnLst/>
              <a:rect l="l" t="t" r="r" b="b"/>
              <a:pathLst>
                <a:path w="4370" h="9875" extrusionOk="0">
                  <a:moveTo>
                    <a:pt x="3936" y="1"/>
                  </a:moveTo>
                  <a:lnTo>
                    <a:pt x="3936" y="1"/>
                  </a:lnTo>
                  <a:cubicBezTo>
                    <a:pt x="1701" y="1902"/>
                    <a:pt x="267" y="4738"/>
                    <a:pt x="67" y="7673"/>
                  </a:cubicBezTo>
                  <a:cubicBezTo>
                    <a:pt x="0" y="8407"/>
                    <a:pt x="67" y="9241"/>
                    <a:pt x="534" y="9875"/>
                  </a:cubicBezTo>
                  <a:lnTo>
                    <a:pt x="767" y="9608"/>
                  </a:lnTo>
                  <a:cubicBezTo>
                    <a:pt x="2402" y="8774"/>
                    <a:pt x="3436" y="7106"/>
                    <a:pt x="3903" y="5371"/>
                  </a:cubicBezTo>
                  <a:cubicBezTo>
                    <a:pt x="4370" y="3603"/>
                    <a:pt x="4237" y="1769"/>
                    <a:pt x="393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4098925" y="2695500"/>
              <a:ext cx="114275" cy="254375"/>
            </a:xfrm>
            <a:custGeom>
              <a:avLst/>
              <a:gdLst/>
              <a:ahLst/>
              <a:cxnLst/>
              <a:rect l="l" t="t" r="r" b="b"/>
              <a:pathLst>
                <a:path w="4571" h="10175" extrusionOk="0">
                  <a:moveTo>
                    <a:pt x="4170" y="0"/>
                  </a:moveTo>
                  <a:cubicBezTo>
                    <a:pt x="4120" y="0"/>
                    <a:pt x="4070" y="25"/>
                    <a:pt x="4037" y="75"/>
                  </a:cubicBezTo>
                  <a:cubicBezTo>
                    <a:pt x="3870" y="175"/>
                    <a:pt x="3637" y="342"/>
                    <a:pt x="3470" y="509"/>
                  </a:cubicBezTo>
                  <a:lnTo>
                    <a:pt x="3003" y="1009"/>
                  </a:lnTo>
                  <a:cubicBezTo>
                    <a:pt x="2636" y="1343"/>
                    <a:pt x="2369" y="1743"/>
                    <a:pt x="2069" y="2110"/>
                  </a:cubicBezTo>
                  <a:cubicBezTo>
                    <a:pt x="1935" y="2310"/>
                    <a:pt x="1835" y="2477"/>
                    <a:pt x="1702" y="2677"/>
                  </a:cubicBezTo>
                  <a:lnTo>
                    <a:pt x="1335" y="3311"/>
                  </a:lnTo>
                  <a:cubicBezTo>
                    <a:pt x="1102" y="3745"/>
                    <a:pt x="901" y="4145"/>
                    <a:pt x="735" y="4612"/>
                  </a:cubicBezTo>
                  <a:cubicBezTo>
                    <a:pt x="668" y="4812"/>
                    <a:pt x="534" y="5012"/>
                    <a:pt x="501" y="5279"/>
                  </a:cubicBezTo>
                  <a:cubicBezTo>
                    <a:pt x="434" y="5513"/>
                    <a:pt x="368" y="5746"/>
                    <a:pt x="334" y="5980"/>
                  </a:cubicBezTo>
                  <a:cubicBezTo>
                    <a:pt x="201" y="6447"/>
                    <a:pt x="101" y="6947"/>
                    <a:pt x="67" y="7414"/>
                  </a:cubicBezTo>
                  <a:cubicBezTo>
                    <a:pt x="34" y="7848"/>
                    <a:pt x="1" y="8315"/>
                    <a:pt x="67" y="8815"/>
                  </a:cubicBezTo>
                  <a:cubicBezTo>
                    <a:pt x="101" y="9282"/>
                    <a:pt x="268" y="9782"/>
                    <a:pt x="601" y="10149"/>
                  </a:cubicBezTo>
                  <a:cubicBezTo>
                    <a:pt x="635" y="10166"/>
                    <a:pt x="668" y="10174"/>
                    <a:pt x="697" y="10174"/>
                  </a:cubicBezTo>
                  <a:cubicBezTo>
                    <a:pt x="726" y="10174"/>
                    <a:pt x="751" y="10166"/>
                    <a:pt x="768" y="10149"/>
                  </a:cubicBezTo>
                  <a:cubicBezTo>
                    <a:pt x="835" y="10116"/>
                    <a:pt x="868" y="10016"/>
                    <a:pt x="835" y="9983"/>
                  </a:cubicBezTo>
                  <a:cubicBezTo>
                    <a:pt x="568" y="9616"/>
                    <a:pt x="434" y="9182"/>
                    <a:pt x="434" y="8748"/>
                  </a:cubicBezTo>
                  <a:cubicBezTo>
                    <a:pt x="401" y="8315"/>
                    <a:pt x="434" y="7848"/>
                    <a:pt x="534" y="7414"/>
                  </a:cubicBezTo>
                  <a:cubicBezTo>
                    <a:pt x="568" y="6947"/>
                    <a:pt x="668" y="6513"/>
                    <a:pt x="768" y="6080"/>
                  </a:cubicBezTo>
                  <a:cubicBezTo>
                    <a:pt x="901" y="5613"/>
                    <a:pt x="1035" y="5179"/>
                    <a:pt x="1202" y="4779"/>
                  </a:cubicBezTo>
                  <a:cubicBezTo>
                    <a:pt x="1368" y="4345"/>
                    <a:pt x="1535" y="3945"/>
                    <a:pt x="1735" y="3511"/>
                  </a:cubicBezTo>
                  <a:cubicBezTo>
                    <a:pt x="1835" y="3311"/>
                    <a:pt x="1935" y="3144"/>
                    <a:pt x="2069" y="2944"/>
                  </a:cubicBezTo>
                  <a:cubicBezTo>
                    <a:pt x="2202" y="2744"/>
                    <a:pt x="2336" y="2577"/>
                    <a:pt x="2436" y="2344"/>
                  </a:cubicBezTo>
                  <a:cubicBezTo>
                    <a:pt x="2703" y="1977"/>
                    <a:pt x="3003" y="1610"/>
                    <a:pt x="3270" y="1276"/>
                  </a:cubicBezTo>
                  <a:cubicBezTo>
                    <a:pt x="3403" y="1109"/>
                    <a:pt x="3570" y="943"/>
                    <a:pt x="3737" y="776"/>
                  </a:cubicBezTo>
                  <a:cubicBezTo>
                    <a:pt x="3815" y="698"/>
                    <a:pt x="3892" y="628"/>
                    <a:pt x="3970" y="557"/>
                  </a:cubicBezTo>
                  <a:lnTo>
                    <a:pt x="3970" y="557"/>
                  </a:lnTo>
                  <a:cubicBezTo>
                    <a:pt x="4097" y="1330"/>
                    <a:pt x="4175" y="2099"/>
                    <a:pt x="4204" y="2844"/>
                  </a:cubicBezTo>
                  <a:cubicBezTo>
                    <a:pt x="4204" y="3311"/>
                    <a:pt x="4204" y="3745"/>
                    <a:pt x="4170" y="4178"/>
                  </a:cubicBezTo>
                  <a:cubicBezTo>
                    <a:pt x="4104" y="4645"/>
                    <a:pt x="4070" y="5079"/>
                    <a:pt x="3937" y="5513"/>
                  </a:cubicBezTo>
                  <a:cubicBezTo>
                    <a:pt x="3737" y="6347"/>
                    <a:pt x="3370" y="7181"/>
                    <a:pt x="2869" y="7948"/>
                  </a:cubicBezTo>
                  <a:cubicBezTo>
                    <a:pt x="2736" y="8148"/>
                    <a:pt x="2569" y="8315"/>
                    <a:pt x="2436" y="8481"/>
                  </a:cubicBezTo>
                  <a:cubicBezTo>
                    <a:pt x="2336" y="8648"/>
                    <a:pt x="2169" y="8782"/>
                    <a:pt x="2002" y="8948"/>
                  </a:cubicBezTo>
                  <a:cubicBezTo>
                    <a:pt x="1802" y="9115"/>
                    <a:pt x="1602" y="9249"/>
                    <a:pt x="1435" y="9382"/>
                  </a:cubicBezTo>
                  <a:cubicBezTo>
                    <a:pt x="1235" y="9482"/>
                    <a:pt x="1068" y="9582"/>
                    <a:pt x="868" y="9716"/>
                  </a:cubicBezTo>
                  <a:cubicBezTo>
                    <a:pt x="835" y="9749"/>
                    <a:pt x="768" y="9816"/>
                    <a:pt x="868" y="9916"/>
                  </a:cubicBezTo>
                  <a:cubicBezTo>
                    <a:pt x="892" y="9939"/>
                    <a:pt x="949" y="9963"/>
                    <a:pt x="992" y="9963"/>
                  </a:cubicBezTo>
                  <a:cubicBezTo>
                    <a:pt x="1010" y="9963"/>
                    <a:pt x="1025" y="9959"/>
                    <a:pt x="1035" y="9949"/>
                  </a:cubicBezTo>
                  <a:cubicBezTo>
                    <a:pt x="1235" y="9816"/>
                    <a:pt x="1402" y="9682"/>
                    <a:pt x="1602" y="9582"/>
                  </a:cubicBezTo>
                  <a:cubicBezTo>
                    <a:pt x="1835" y="9449"/>
                    <a:pt x="2002" y="9315"/>
                    <a:pt x="2169" y="9149"/>
                  </a:cubicBezTo>
                  <a:lnTo>
                    <a:pt x="2669" y="8648"/>
                  </a:lnTo>
                  <a:cubicBezTo>
                    <a:pt x="2769" y="8481"/>
                    <a:pt x="2936" y="8281"/>
                    <a:pt x="3070" y="8115"/>
                  </a:cubicBezTo>
                  <a:cubicBezTo>
                    <a:pt x="3570" y="7347"/>
                    <a:pt x="3937" y="6480"/>
                    <a:pt x="4204" y="5613"/>
                  </a:cubicBezTo>
                  <a:cubicBezTo>
                    <a:pt x="4270" y="5413"/>
                    <a:pt x="4304" y="5146"/>
                    <a:pt x="4371" y="4946"/>
                  </a:cubicBezTo>
                  <a:cubicBezTo>
                    <a:pt x="4404" y="4745"/>
                    <a:pt x="4437" y="4479"/>
                    <a:pt x="4504" y="4278"/>
                  </a:cubicBezTo>
                  <a:cubicBezTo>
                    <a:pt x="4537" y="3811"/>
                    <a:pt x="4571" y="3344"/>
                    <a:pt x="4571" y="2911"/>
                  </a:cubicBezTo>
                  <a:cubicBezTo>
                    <a:pt x="4571" y="2010"/>
                    <a:pt x="4504" y="1109"/>
                    <a:pt x="4371" y="175"/>
                  </a:cubicBezTo>
                  <a:cubicBezTo>
                    <a:pt x="4371" y="142"/>
                    <a:pt x="4371" y="109"/>
                    <a:pt x="4304" y="75"/>
                  </a:cubicBezTo>
                  <a:cubicBezTo>
                    <a:pt x="4270" y="25"/>
                    <a:pt x="4220" y="0"/>
                    <a:pt x="417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4245700" y="2889550"/>
              <a:ext cx="242700" cy="92475"/>
            </a:xfrm>
            <a:custGeom>
              <a:avLst/>
              <a:gdLst/>
              <a:ahLst/>
              <a:cxnLst/>
              <a:rect l="l" t="t" r="r" b="b"/>
              <a:pathLst>
                <a:path w="9708" h="3699" extrusionOk="0">
                  <a:moveTo>
                    <a:pt x="3270" y="1"/>
                  </a:moveTo>
                  <a:cubicBezTo>
                    <a:pt x="2153" y="1"/>
                    <a:pt x="1039" y="202"/>
                    <a:pt x="1" y="619"/>
                  </a:cubicBezTo>
                  <a:lnTo>
                    <a:pt x="1" y="886"/>
                  </a:lnTo>
                  <a:cubicBezTo>
                    <a:pt x="868" y="2487"/>
                    <a:pt x="2669" y="3455"/>
                    <a:pt x="4470" y="3655"/>
                  </a:cubicBezTo>
                  <a:cubicBezTo>
                    <a:pt x="4734" y="3685"/>
                    <a:pt x="5000" y="3699"/>
                    <a:pt x="5265" y="3699"/>
                  </a:cubicBezTo>
                  <a:cubicBezTo>
                    <a:pt x="6781" y="3699"/>
                    <a:pt x="8317" y="3235"/>
                    <a:pt x="9708" y="2554"/>
                  </a:cubicBezTo>
                  <a:cubicBezTo>
                    <a:pt x="8009" y="901"/>
                    <a:pt x="5633" y="1"/>
                    <a:pt x="327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4241525" y="2886675"/>
              <a:ext cx="253550" cy="104425"/>
            </a:xfrm>
            <a:custGeom>
              <a:avLst/>
              <a:gdLst/>
              <a:ahLst/>
              <a:cxnLst/>
              <a:rect l="l" t="t" r="r" b="b"/>
              <a:pathLst>
                <a:path w="10142" h="4177" extrusionOk="0">
                  <a:moveTo>
                    <a:pt x="3370" y="1"/>
                  </a:moveTo>
                  <a:lnTo>
                    <a:pt x="2703" y="67"/>
                  </a:lnTo>
                  <a:lnTo>
                    <a:pt x="2036" y="134"/>
                  </a:lnTo>
                  <a:lnTo>
                    <a:pt x="1368" y="267"/>
                  </a:lnTo>
                  <a:lnTo>
                    <a:pt x="735" y="434"/>
                  </a:lnTo>
                  <a:lnTo>
                    <a:pt x="134" y="634"/>
                  </a:lnTo>
                  <a:cubicBezTo>
                    <a:pt x="84" y="634"/>
                    <a:pt x="53" y="691"/>
                    <a:pt x="97" y="691"/>
                  </a:cubicBezTo>
                  <a:cubicBezTo>
                    <a:pt x="111" y="691"/>
                    <a:pt x="134" y="684"/>
                    <a:pt x="168" y="668"/>
                  </a:cubicBezTo>
                  <a:cubicBezTo>
                    <a:pt x="168" y="743"/>
                    <a:pt x="205" y="780"/>
                    <a:pt x="252" y="780"/>
                  </a:cubicBezTo>
                  <a:cubicBezTo>
                    <a:pt x="268" y="780"/>
                    <a:pt x="284" y="776"/>
                    <a:pt x="301" y="768"/>
                  </a:cubicBezTo>
                  <a:lnTo>
                    <a:pt x="901" y="568"/>
                  </a:lnTo>
                  <a:lnTo>
                    <a:pt x="1535" y="401"/>
                  </a:lnTo>
                  <a:lnTo>
                    <a:pt x="2169" y="267"/>
                  </a:lnTo>
                  <a:lnTo>
                    <a:pt x="2803" y="167"/>
                  </a:lnTo>
                  <a:lnTo>
                    <a:pt x="3403" y="134"/>
                  </a:lnTo>
                  <a:lnTo>
                    <a:pt x="4037" y="167"/>
                  </a:lnTo>
                  <a:lnTo>
                    <a:pt x="4671" y="267"/>
                  </a:lnTo>
                  <a:lnTo>
                    <a:pt x="5305" y="401"/>
                  </a:lnTo>
                  <a:lnTo>
                    <a:pt x="5905" y="568"/>
                  </a:lnTo>
                  <a:lnTo>
                    <a:pt x="6539" y="768"/>
                  </a:lnTo>
                  <a:lnTo>
                    <a:pt x="7139" y="1001"/>
                  </a:lnTo>
                  <a:lnTo>
                    <a:pt x="7706" y="1301"/>
                  </a:lnTo>
                  <a:lnTo>
                    <a:pt x="8240" y="1635"/>
                  </a:lnTo>
                  <a:lnTo>
                    <a:pt x="8807" y="2002"/>
                  </a:lnTo>
                  <a:lnTo>
                    <a:pt x="9307" y="2436"/>
                  </a:lnTo>
                  <a:lnTo>
                    <a:pt x="9540" y="2686"/>
                  </a:lnTo>
                  <a:lnTo>
                    <a:pt x="9540" y="2686"/>
                  </a:lnTo>
                  <a:cubicBezTo>
                    <a:pt x="8794" y="3006"/>
                    <a:pt x="8043" y="3287"/>
                    <a:pt x="7239" y="3436"/>
                  </a:cubicBezTo>
                  <a:cubicBezTo>
                    <a:pt x="6839" y="3503"/>
                    <a:pt x="6405" y="3570"/>
                    <a:pt x="5972" y="3603"/>
                  </a:cubicBezTo>
                  <a:cubicBezTo>
                    <a:pt x="5505" y="3603"/>
                    <a:pt x="5038" y="3603"/>
                    <a:pt x="4637" y="3570"/>
                  </a:cubicBezTo>
                  <a:lnTo>
                    <a:pt x="4304" y="3503"/>
                  </a:lnTo>
                  <a:lnTo>
                    <a:pt x="3970" y="3470"/>
                  </a:lnTo>
                  <a:cubicBezTo>
                    <a:pt x="3737" y="3436"/>
                    <a:pt x="3537" y="3403"/>
                    <a:pt x="3337" y="3303"/>
                  </a:cubicBezTo>
                  <a:cubicBezTo>
                    <a:pt x="3136" y="3270"/>
                    <a:pt x="2903" y="3169"/>
                    <a:pt x="2703" y="3103"/>
                  </a:cubicBezTo>
                  <a:cubicBezTo>
                    <a:pt x="2503" y="3003"/>
                    <a:pt x="2336" y="2903"/>
                    <a:pt x="2136" y="2803"/>
                  </a:cubicBezTo>
                  <a:cubicBezTo>
                    <a:pt x="1969" y="2736"/>
                    <a:pt x="1735" y="2602"/>
                    <a:pt x="1569" y="2469"/>
                  </a:cubicBezTo>
                  <a:cubicBezTo>
                    <a:pt x="1402" y="2336"/>
                    <a:pt x="1235" y="2235"/>
                    <a:pt x="1068" y="2069"/>
                  </a:cubicBezTo>
                  <a:cubicBezTo>
                    <a:pt x="901" y="1935"/>
                    <a:pt x="801" y="1768"/>
                    <a:pt x="635" y="1602"/>
                  </a:cubicBezTo>
                  <a:cubicBezTo>
                    <a:pt x="468" y="1435"/>
                    <a:pt x="334" y="1235"/>
                    <a:pt x="201" y="1068"/>
                  </a:cubicBezTo>
                  <a:cubicBezTo>
                    <a:pt x="201" y="1019"/>
                    <a:pt x="165" y="988"/>
                    <a:pt x="120" y="988"/>
                  </a:cubicBezTo>
                  <a:cubicBezTo>
                    <a:pt x="103" y="988"/>
                    <a:pt x="85" y="992"/>
                    <a:pt x="68" y="1001"/>
                  </a:cubicBezTo>
                  <a:cubicBezTo>
                    <a:pt x="34" y="1068"/>
                    <a:pt x="1" y="1135"/>
                    <a:pt x="34" y="1168"/>
                  </a:cubicBezTo>
                  <a:lnTo>
                    <a:pt x="201" y="1468"/>
                  </a:lnTo>
                  <a:lnTo>
                    <a:pt x="401" y="1768"/>
                  </a:lnTo>
                  <a:cubicBezTo>
                    <a:pt x="568" y="1935"/>
                    <a:pt x="701" y="2135"/>
                    <a:pt x="868" y="2302"/>
                  </a:cubicBezTo>
                  <a:cubicBezTo>
                    <a:pt x="1002" y="2502"/>
                    <a:pt x="1202" y="2636"/>
                    <a:pt x="1368" y="2803"/>
                  </a:cubicBezTo>
                  <a:cubicBezTo>
                    <a:pt x="1569" y="2969"/>
                    <a:pt x="1735" y="3103"/>
                    <a:pt x="1969" y="3236"/>
                  </a:cubicBezTo>
                  <a:cubicBezTo>
                    <a:pt x="2169" y="3336"/>
                    <a:pt x="2369" y="3470"/>
                    <a:pt x="2569" y="3570"/>
                  </a:cubicBezTo>
                  <a:cubicBezTo>
                    <a:pt x="2803" y="3636"/>
                    <a:pt x="3036" y="3737"/>
                    <a:pt x="3236" y="3803"/>
                  </a:cubicBezTo>
                  <a:cubicBezTo>
                    <a:pt x="3470" y="3903"/>
                    <a:pt x="3670" y="3970"/>
                    <a:pt x="3904" y="4003"/>
                  </a:cubicBezTo>
                  <a:lnTo>
                    <a:pt x="4304" y="4103"/>
                  </a:lnTo>
                  <a:lnTo>
                    <a:pt x="4637" y="4137"/>
                  </a:lnTo>
                  <a:cubicBezTo>
                    <a:pt x="4888" y="4164"/>
                    <a:pt x="5138" y="4176"/>
                    <a:pt x="5388" y="4176"/>
                  </a:cubicBezTo>
                  <a:cubicBezTo>
                    <a:pt x="6070" y="4176"/>
                    <a:pt x="6747" y="4083"/>
                    <a:pt x="7406" y="3937"/>
                  </a:cubicBezTo>
                  <a:cubicBezTo>
                    <a:pt x="8340" y="3670"/>
                    <a:pt x="9174" y="3336"/>
                    <a:pt x="10008" y="2936"/>
                  </a:cubicBezTo>
                  <a:lnTo>
                    <a:pt x="10041" y="2903"/>
                  </a:lnTo>
                  <a:cubicBezTo>
                    <a:pt x="10141" y="2836"/>
                    <a:pt x="10141" y="2736"/>
                    <a:pt x="10041" y="2636"/>
                  </a:cubicBezTo>
                  <a:lnTo>
                    <a:pt x="9541" y="2169"/>
                  </a:lnTo>
                  <a:lnTo>
                    <a:pt x="9007" y="1768"/>
                  </a:lnTo>
                  <a:lnTo>
                    <a:pt x="8474" y="1402"/>
                  </a:lnTo>
                  <a:lnTo>
                    <a:pt x="7873" y="1068"/>
                  </a:lnTo>
                  <a:lnTo>
                    <a:pt x="7239" y="768"/>
                  </a:lnTo>
                  <a:lnTo>
                    <a:pt x="6639" y="501"/>
                  </a:lnTo>
                  <a:lnTo>
                    <a:pt x="6005" y="334"/>
                  </a:lnTo>
                  <a:lnTo>
                    <a:pt x="5371" y="167"/>
                  </a:lnTo>
                  <a:lnTo>
                    <a:pt x="4704" y="67"/>
                  </a:lnTo>
                  <a:lnTo>
                    <a:pt x="4037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4326600" y="2642325"/>
              <a:ext cx="98425" cy="210175"/>
            </a:xfrm>
            <a:custGeom>
              <a:avLst/>
              <a:gdLst/>
              <a:ahLst/>
              <a:cxnLst/>
              <a:rect l="l" t="t" r="r" b="b"/>
              <a:pathLst>
                <a:path w="3937" h="8407" extrusionOk="0">
                  <a:moveTo>
                    <a:pt x="2836" y="1"/>
                  </a:moveTo>
                  <a:lnTo>
                    <a:pt x="2836" y="1"/>
                  </a:lnTo>
                  <a:cubicBezTo>
                    <a:pt x="1268" y="1535"/>
                    <a:pt x="200" y="3703"/>
                    <a:pt x="67" y="5905"/>
                  </a:cubicBezTo>
                  <a:cubicBezTo>
                    <a:pt x="0" y="6405"/>
                    <a:pt x="0" y="6906"/>
                    <a:pt x="167" y="7373"/>
                  </a:cubicBezTo>
                  <a:cubicBezTo>
                    <a:pt x="334" y="7840"/>
                    <a:pt x="734" y="8240"/>
                    <a:pt x="1168" y="8374"/>
                  </a:cubicBezTo>
                  <a:lnTo>
                    <a:pt x="1301" y="8407"/>
                  </a:lnTo>
                  <a:cubicBezTo>
                    <a:pt x="3303" y="6205"/>
                    <a:pt x="3936" y="2769"/>
                    <a:pt x="283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4321600" y="2636075"/>
              <a:ext cx="90075" cy="217900"/>
            </a:xfrm>
            <a:custGeom>
              <a:avLst/>
              <a:gdLst/>
              <a:ahLst/>
              <a:cxnLst/>
              <a:rect l="l" t="t" r="r" b="b"/>
              <a:pathLst>
                <a:path w="3603" h="8716" extrusionOk="0">
                  <a:moveTo>
                    <a:pt x="2955" y="616"/>
                  </a:moveTo>
                  <a:lnTo>
                    <a:pt x="3036" y="818"/>
                  </a:lnTo>
                  <a:lnTo>
                    <a:pt x="3202" y="1352"/>
                  </a:lnTo>
                  <a:lnTo>
                    <a:pt x="3336" y="1885"/>
                  </a:lnTo>
                  <a:lnTo>
                    <a:pt x="3403" y="2452"/>
                  </a:lnTo>
                  <a:lnTo>
                    <a:pt x="3469" y="2986"/>
                  </a:lnTo>
                  <a:lnTo>
                    <a:pt x="3469" y="3520"/>
                  </a:lnTo>
                  <a:lnTo>
                    <a:pt x="3403" y="4087"/>
                  </a:lnTo>
                  <a:lnTo>
                    <a:pt x="3336" y="4621"/>
                  </a:lnTo>
                  <a:lnTo>
                    <a:pt x="3202" y="5154"/>
                  </a:lnTo>
                  <a:lnTo>
                    <a:pt x="3036" y="5688"/>
                  </a:lnTo>
                  <a:lnTo>
                    <a:pt x="2869" y="6255"/>
                  </a:lnTo>
                  <a:lnTo>
                    <a:pt x="2669" y="6755"/>
                  </a:lnTo>
                  <a:lnTo>
                    <a:pt x="2435" y="7256"/>
                  </a:lnTo>
                  <a:lnTo>
                    <a:pt x="2135" y="7690"/>
                  </a:lnTo>
                  <a:lnTo>
                    <a:pt x="1801" y="8157"/>
                  </a:lnTo>
                  <a:lnTo>
                    <a:pt x="1477" y="8539"/>
                  </a:lnTo>
                  <a:lnTo>
                    <a:pt x="1477" y="8539"/>
                  </a:lnTo>
                  <a:cubicBezTo>
                    <a:pt x="1465" y="8521"/>
                    <a:pt x="1450" y="8505"/>
                    <a:pt x="1434" y="8490"/>
                  </a:cubicBezTo>
                  <a:cubicBezTo>
                    <a:pt x="1101" y="8357"/>
                    <a:pt x="834" y="8123"/>
                    <a:pt x="667" y="7790"/>
                  </a:cubicBezTo>
                  <a:cubicBezTo>
                    <a:pt x="601" y="7656"/>
                    <a:pt x="534" y="7456"/>
                    <a:pt x="500" y="7289"/>
                  </a:cubicBezTo>
                  <a:cubicBezTo>
                    <a:pt x="467" y="7122"/>
                    <a:pt x="467" y="6956"/>
                    <a:pt x="467" y="6722"/>
                  </a:cubicBezTo>
                  <a:cubicBezTo>
                    <a:pt x="467" y="6355"/>
                    <a:pt x="534" y="5955"/>
                    <a:pt x="601" y="5555"/>
                  </a:cubicBezTo>
                  <a:cubicBezTo>
                    <a:pt x="634" y="5188"/>
                    <a:pt x="701" y="4821"/>
                    <a:pt x="834" y="4454"/>
                  </a:cubicBezTo>
                  <a:cubicBezTo>
                    <a:pt x="1034" y="3653"/>
                    <a:pt x="1368" y="2953"/>
                    <a:pt x="1768" y="2286"/>
                  </a:cubicBezTo>
                  <a:cubicBezTo>
                    <a:pt x="2085" y="1651"/>
                    <a:pt x="2503" y="1116"/>
                    <a:pt x="2955" y="616"/>
                  </a:cubicBezTo>
                  <a:close/>
                  <a:moveTo>
                    <a:pt x="3015" y="1"/>
                  </a:moveTo>
                  <a:cubicBezTo>
                    <a:pt x="2969" y="1"/>
                    <a:pt x="2919" y="17"/>
                    <a:pt x="2869" y="51"/>
                  </a:cubicBezTo>
                  <a:cubicBezTo>
                    <a:pt x="2302" y="651"/>
                    <a:pt x="1735" y="1285"/>
                    <a:pt x="1334" y="1985"/>
                  </a:cubicBezTo>
                  <a:cubicBezTo>
                    <a:pt x="901" y="2686"/>
                    <a:pt x="601" y="3453"/>
                    <a:pt x="334" y="4220"/>
                  </a:cubicBezTo>
                  <a:cubicBezTo>
                    <a:pt x="200" y="4621"/>
                    <a:pt x="134" y="5021"/>
                    <a:pt x="67" y="5455"/>
                  </a:cubicBezTo>
                  <a:cubicBezTo>
                    <a:pt x="0" y="5855"/>
                    <a:pt x="0" y="6288"/>
                    <a:pt x="0" y="6689"/>
                  </a:cubicBezTo>
                  <a:cubicBezTo>
                    <a:pt x="0" y="6889"/>
                    <a:pt x="33" y="7122"/>
                    <a:pt x="67" y="7323"/>
                  </a:cubicBezTo>
                  <a:cubicBezTo>
                    <a:pt x="134" y="7523"/>
                    <a:pt x="200" y="7723"/>
                    <a:pt x="334" y="7956"/>
                  </a:cubicBezTo>
                  <a:cubicBezTo>
                    <a:pt x="529" y="8314"/>
                    <a:pt x="882" y="8608"/>
                    <a:pt x="1331" y="8684"/>
                  </a:cubicBezTo>
                  <a:lnTo>
                    <a:pt x="1331" y="8684"/>
                  </a:lnTo>
                  <a:cubicBezTo>
                    <a:pt x="1323" y="8688"/>
                    <a:pt x="1313" y="8690"/>
                    <a:pt x="1301" y="8690"/>
                  </a:cubicBezTo>
                  <a:cubicBezTo>
                    <a:pt x="1318" y="8707"/>
                    <a:pt x="1343" y="8715"/>
                    <a:pt x="1372" y="8715"/>
                  </a:cubicBezTo>
                  <a:cubicBezTo>
                    <a:pt x="1401" y="8715"/>
                    <a:pt x="1434" y="8707"/>
                    <a:pt x="1468" y="8690"/>
                  </a:cubicBezTo>
                  <a:lnTo>
                    <a:pt x="1835" y="8290"/>
                  </a:lnTo>
                  <a:lnTo>
                    <a:pt x="2168" y="7823"/>
                  </a:lnTo>
                  <a:lnTo>
                    <a:pt x="2469" y="7323"/>
                  </a:lnTo>
                  <a:lnTo>
                    <a:pt x="2702" y="6822"/>
                  </a:lnTo>
                  <a:lnTo>
                    <a:pt x="2969" y="6322"/>
                  </a:lnTo>
                  <a:lnTo>
                    <a:pt x="3169" y="5788"/>
                  </a:lnTo>
                  <a:lnTo>
                    <a:pt x="3336" y="5221"/>
                  </a:lnTo>
                  <a:lnTo>
                    <a:pt x="3469" y="4687"/>
                  </a:lnTo>
                  <a:lnTo>
                    <a:pt x="3536" y="4154"/>
                  </a:lnTo>
                  <a:lnTo>
                    <a:pt x="3603" y="3553"/>
                  </a:lnTo>
                  <a:lnTo>
                    <a:pt x="3603" y="2986"/>
                  </a:lnTo>
                  <a:lnTo>
                    <a:pt x="3603" y="2386"/>
                  </a:lnTo>
                  <a:lnTo>
                    <a:pt x="3536" y="1819"/>
                  </a:lnTo>
                  <a:lnTo>
                    <a:pt x="3469" y="1218"/>
                  </a:lnTo>
                  <a:lnTo>
                    <a:pt x="3336" y="684"/>
                  </a:lnTo>
                  <a:lnTo>
                    <a:pt x="3169" y="151"/>
                  </a:lnTo>
                  <a:cubicBezTo>
                    <a:pt x="3169" y="117"/>
                    <a:pt x="3136" y="51"/>
                    <a:pt x="3136" y="51"/>
                  </a:cubicBezTo>
                  <a:cubicBezTo>
                    <a:pt x="3102" y="17"/>
                    <a:pt x="3061" y="1"/>
                    <a:pt x="301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4475875" y="2776575"/>
              <a:ext cx="226000" cy="94425"/>
            </a:xfrm>
            <a:custGeom>
              <a:avLst/>
              <a:gdLst/>
              <a:ahLst/>
              <a:cxnLst/>
              <a:rect l="l" t="t" r="r" b="b"/>
              <a:pathLst>
                <a:path w="9040" h="3777" extrusionOk="0">
                  <a:moveTo>
                    <a:pt x="3230" y="1"/>
                  </a:moveTo>
                  <a:cubicBezTo>
                    <a:pt x="2287" y="1"/>
                    <a:pt x="1345" y="174"/>
                    <a:pt x="467" y="535"/>
                  </a:cubicBezTo>
                  <a:lnTo>
                    <a:pt x="0" y="668"/>
                  </a:lnTo>
                  <a:cubicBezTo>
                    <a:pt x="1068" y="1402"/>
                    <a:pt x="1868" y="2537"/>
                    <a:pt x="3002" y="3170"/>
                  </a:cubicBezTo>
                  <a:cubicBezTo>
                    <a:pt x="3746" y="3599"/>
                    <a:pt x="4575" y="3777"/>
                    <a:pt x="5424" y="3777"/>
                  </a:cubicBezTo>
                  <a:cubicBezTo>
                    <a:pt x="6557" y="3777"/>
                    <a:pt x="7725" y="3461"/>
                    <a:pt x="8773" y="3004"/>
                  </a:cubicBezTo>
                  <a:cubicBezTo>
                    <a:pt x="8873" y="2970"/>
                    <a:pt x="9007" y="2870"/>
                    <a:pt x="9040" y="2737"/>
                  </a:cubicBezTo>
                  <a:cubicBezTo>
                    <a:pt x="9040" y="2637"/>
                    <a:pt x="8973" y="2503"/>
                    <a:pt x="8873" y="2403"/>
                  </a:cubicBezTo>
                  <a:cubicBezTo>
                    <a:pt x="7445" y="860"/>
                    <a:pt x="5334" y="1"/>
                    <a:pt x="32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9"/>
            <p:cNvSpPr/>
            <p:nvPr/>
          </p:nvSpPr>
          <p:spPr>
            <a:xfrm>
              <a:off x="4475875" y="2773250"/>
              <a:ext cx="231850" cy="104275"/>
            </a:xfrm>
            <a:custGeom>
              <a:avLst/>
              <a:gdLst/>
              <a:ahLst/>
              <a:cxnLst/>
              <a:rect l="l" t="t" r="r" b="b"/>
              <a:pathLst>
                <a:path w="9274" h="4171" extrusionOk="0">
                  <a:moveTo>
                    <a:pt x="3503" y="1"/>
                  </a:moveTo>
                  <a:cubicBezTo>
                    <a:pt x="3002" y="1"/>
                    <a:pt x="2569" y="34"/>
                    <a:pt x="2202" y="101"/>
                  </a:cubicBezTo>
                  <a:cubicBezTo>
                    <a:pt x="1835" y="168"/>
                    <a:pt x="1501" y="201"/>
                    <a:pt x="1268" y="301"/>
                  </a:cubicBezTo>
                  <a:cubicBezTo>
                    <a:pt x="968" y="368"/>
                    <a:pt x="767" y="468"/>
                    <a:pt x="634" y="501"/>
                  </a:cubicBezTo>
                  <a:cubicBezTo>
                    <a:pt x="501" y="535"/>
                    <a:pt x="434" y="601"/>
                    <a:pt x="434" y="601"/>
                  </a:cubicBezTo>
                  <a:cubicBezTo>
                    <a:pt x="334" y="601"/>
                    <a:pt x="334" y="668"/>
                    <a:pt x="501" y="801"/>
                  </a:cubicBezTo>
                  <a:cubicBezTo>
                    <a:pt x="501" y="849"/>
                    <a:pt x="551" y="896"/>
                    <a:pt x="592" y="896"/>
                  </a:cubicBezTo>
                  <a:cubicBezTo>
                    <a:pt x="609" y="896"/>
                    <a:pt x="624" y="888"/>
                    <a:pt x="634" y="868"/>
                  </a:cubicBezTo>
                  <a:cubicBezTo>
                    <a:pt x="634" y="868"/>
                    <a:pt x="701" y="835"/>
                    <a:pt x="834" y="801"/>
                  </a:cubicBezTo>
                  <a:cubicBezTo>
                    <a:pt x="968" y="701"/>
                    <a:pt x="1168" y="635"/>
                    <a:pt x="1435" y="601"/>
                  </a:cubicBezTo>
                  <a:cubicBezTo>
                    <a:pt x="1883" y="452"/>
                    <a:pt x="2518" y="329"/>
                    <a:pt x="3317" y="329"/>
                  </a:cubicBezTo>
                  <a:cubicBezTo>
                    <a:pt x="3410" y="329"/>
                    <a:pt x="3505" y="331"/>
                    <a:pt x="3603" y="334"/>
                  </a:cubicBezTo>
                  <a:cubicBezTo>
                    <a:pt x="4036" y="334"/>
                    <a:pt x="4537" y="435"/>
                    <a:pt x="5037" y="501"/>
                  </a:cubicBezTo>
                  <a:cubicBezTo>
                    <a:pt x="5537" y="635"/>
                    <a:pt x="6105" y="801"/>
                    <a:pt x="6605" y="1035"/>
                  </a:cubicBezTo>
                  <a:cubicBezTo>
                    <a:pt x="7105" y="1302"/>
                    <a:pt x="7606" y="1602"/>
                    <a:pt x="8039" y="1969"/>
                  </a:cubicBezTo>
                  <a:cubicBezTo>
                    <a:pt x="8306" y="2169"/>
                    <a:pt x="8506" y="2369"/>
                    <a:pt x="8706" y="2603"/>
                  </a:cubicBezTo>
                  <a:cubicBezTo>
                    <a:pt x="8806" y="2703"/>
                    <a:pt x="8940" y="2836"/>
                    <a:pt x="8940" y="2870"/>
                  </a:cubicBezTo>
                  <a:lnTo>
                    <a:pt x="8940" y="2936"/>
                  </a:lnTo>
                  <a:cubicBezTo>
                    <a:pt x="8940" y="2970"/>
                    <a:pt x="8840" y="2970"/>
                    <a:pt x="8806" y="3003"/>
                  </a:cubicBezTo>
                  <a:cubicBezTo>
                    <a:pt x="7808" y="3427"/>
                    <a:pt x="6728" y="3713"/>
                    <a:pt x="5690" y="3713"/>
                  </a:cubicBezTo>
                  <a:cubicBezTo>
                    <a:pt x="5583" y="3713"/>
                    <a:pt x="5476" y="3710"/>
                    <a:pt x="5371" y="3704"/>
                  </a:cubicBezTo>
                  <a:cubicBezTo>
                    <a:pt x="4837" y="3704"/>
                    <a:pt x="4303" y="3604"/>
                    <a:pt x="3836" y="3437"/>
                  </a:cubicBezTo>
                  <a:cubicBezTo>
                    <a:pt x="3369" y="3270"/>
                    <a:pt x="2969" y="3003"/>
                    <a:pt x="2635" y="2703"/>
                  </a:cubicBezTo>
                  <a:cubicBezTo>
                    <a:pt x="1935" y="2136"/>
                    <a:pt x="1368" y="1602"/>
                    <a:pt x="934" y="1268"/>
                  </a:cubicBezTo>
                  <a:cubicBezTo>
                    <a:pt x="667" y="1102"/>
                    <a:pt x="501" y="968"/>
                    <a:pt x="367" y="868"/>
                  </a:cubicBezTo>
                  <a:cubicBezTo>
                    <a:pt x="267" y="801"/>
                    <a:pt x="167" y="768"/>
                    <a:pt x="167" y="768"/>
                  </a:cubicBezTo>
                  <a:cubicBezTo>
                    <a:pt x="134" y="768"/>
                    <a:pt x="100" y="768"/>
                    <a:pt x="34" y="801"/>
                  </a:cubicBezTo>
                  <a:cubicBezTo>
                    <a:pt x="0" y="835"/>
                    <a:pt x="0" y="935"/>
                    <a:pt x="34" y="968"/>
                  </a:cubicBezTo>
                  <a:cubicBezTo>
                    <a:pt x="34" y="968"/>
                    <a:pt x="67" y="1002"/>
                    <a:pt x="200" y="1102"/>
                  </a:cubicBezTo>
                  <a:cubicBezTo>
                    <a:pt x="334" y="1168"/>
                    <a:pt x="467" y="1302"/>
                    <a:pt x="667" y="1502"/>
                  </a:cubicBezTo>
                  <a:cubicBezTo>
                    <a:pt x="834" y="1702"/>
                    <a:pt x="1101" y="1969"/>
                    <a:pt x="1334" y="2203"/>
                  </a:cubicBezTo>
                  <a:cubicBezTo>
                    <a:pt x="1601" y="2469"/>
                    <a:pt x="1868" y="2803"/>
                    <a:pt x="2268" y="3103"/>
                  </a:cubicBezTo>
                  <a:cubicBezTo>
                    <a:pt x="2602" y="3370"/>
                    <a:pt x="3036" y="3670"/>
                    <a:pt x="3603" y="3870"/>
                  </a:cubicBezTo>
                  <a:cubicBezTo>
                    <a:pt x="4103" y="4104"/>
                    <a:pt x="4704" y="4171"/>
                    <a:pt x="5304" y="4171"/>
                  </a:cubicBezTo>
                  <a:cubicBezTo>
                    <a:pt x="6538" y="4171"/>
                    <a:pt x="7772" y="3837"/>
                    <a:pt x="8940" y="3303"/>
                  </a:cubicBezTo>
                  <a:cubicBezTo>
                    <a:pt x="9007" y="3270"/>
                    <a:pt x="9107" y="3203"/>
                    <a:pt x="9173" y="3137"/>
                  </a:cubicBezTo>
                  <a:cubicBezTo>
                    <a:pt x="9207" y="3036"/>
                    <a:pt x="9273" y="3003"/>
                    <a:pt x="9273" y="2936"/>
                  </a:cubicBezTo>
                  <a:lnTo>
                    <a:pt x="9273" y="2703"/>
                  </a:lnTo>
                  <a:cubicBezTo>
                    <a:pt x="9173" y="2469"/>
                    <a:pt x="9040" y="2369"/>
                    <a:pt x="8940" y="2269"/>
                  </a:cubicBezTo>
                  <a:cubicBezTo>
                    <a:pt x="8706" y="2002"/>
                    <a:pt x="8473" y="1836"/>
                    <a:pt x="8206" y="1635"/>
                  </a:cubicBezTo>
                  <a:cubicBezTo>
                    <a:pt x="7706" y="1268"/>
                    <a:pt x="7172" y="968"/>
                    <a:pt x="6638" y="701"/>
                  </a:cubicBezTo>
                  <a:cubicBezTo>
                    <a:pt x="6105" y="468"/>
                    <a:pt x="5537" y="301"/>
                    <a:pt x="5004" y="168"/>
                  </a:cubicBezTo>
                  <a:cubicBezTo>
                    <a:pt x="4470" y="101"/>
                    <a:pt x="3970" y="1"/>
                    <a:pt x="35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9"/>
            <p:cNvSpPr/>
            <p:nvPr/>
          </p:nvSpPr>
          <p:spPr>
            <a:xfrm>
              <a:off x="4553425" y="2655975"/>
              <a:ext cx="206825" cy="83125"/>
            </a:xfrm>
            <a:custGeom>
              <a:avLst/>
              <a:gdLst/>
              <a:ahLst/>
              <a:cxnLst/>
              <a:rect l="l" t="t" r="r" b="b"/>
              <a:pathLst>
                <a:path w="8273" h="3325" extrusionOk="0">
                  <a:moveTo>
                    <a:pt x="8085" y="0"/>
                  </a:moveTo>
                  <a:cubicBezTo>
                    <a:pt x="8050" y="0"/>
                    <a:pt x="8014" y="8"/>
                    <a:pt x="7973" y="22"/>
                  </a:cubicBezTo>
                  <a:cubicBezTo>
                    <a:pt x="7973" y="22"/>
                    <a:pt x="7906" y="89"/>
                    <a:pt x="7706" y="222"/>
                  </a:cubicBezTo>
                  <a:cubicBezTo>
                    <a:pt x="7539" y="389"/>
                    <a:pt x="7239" y="556"/>
                    <a:pt x="6905" y="789"/>
                  </a:cubicBezTo>
                  <a:cubicBezTo>
                    <a:pt x="6739" y="889"/>
                    <a:pt x="6572" y="989"/>
                    <a:pt x="6372" y="1123"/>
                  </a:cubicBezTo>
                  <a:cubicBezTo>
                    <a:pt x="6171" y="1223"/>
                    <a:pt x="5938" y="1323"/>
                    <a:pt x="5738" y="1456"/>
                  </a:cubicBezTo>
                  <a:cubicBezTo>
                    <a:pt x="5271" y="1656"/>
                    <a:pt x="4837" y="1857"/>
                    <a:pt x="4337" y="2057"/>
                  </a:cubicBezTo>
                  <a:cubicBezTo>
                    <a:pt x="3836" y="2290"/>
                    <a:pt x="3336" y="2457"/>
                    <a:pt x="2869" y="2557"/>
                  </a:cubicBezTo>
                  <a:cubicBezTo>
                    <a:pt x="2602" y="2624"/>
                    <a:pt x="2369" y="2690"/>
                    <a:pt x="2169" y="2724"/>
                  </a:cubicBezTo>
                  <a:lnTo>
                    <a:pt x="1535" y="2857"/>
                  </a:lnTo>
                  <a:cubicBezTo>
                    <a:pt x="1101" y="2957"/>
                    <a:pt x="834" y="2991"/>
                    <a:pt x="567" y="3024"/>
                  </a:cubicBezTo>
                  <a:cubicBezTo>
                    <a:pt x="334" y="3057"/>
                    <a:pt x="201" y="3057"/>
                    <a:pt x="201" y="3057"/>
                  </a:cubicBezTo>
                  <a:cubicBezTo>
                    <a:pt x="100" y="3057"/>
                    <a:pt x="67" y="3157"/>
                    <a:pt x="0" y="3157"/>
                  </a:cubicBezTo>
                  <a:cubicBezTo>
                    <a:pt x="0" y="3224"/>
                    <a:pt x="67" y="3324"/>
                    <a:pt x="167" y="3324"/>
                  </a:cubicBezTo>
                  <a:lnTo>
                    <a:pt x="534" y="3324"/>
                  </a:lnTo>
                  <a:cubicBezTo>
                    <a:pt x="768" y="3258"/>
                    <a:pt x="1101" y="3258"/>
                    <a:pt x="1535" y="3224"/>
                  </a:cubicBezTo>
                  <a:cubicBezTo>
                    <a:pt x="1935" y="3191"/>
                    <a:pt x="2402" y="3091"/>
                    <a:pt x="2902" y="2991"/>
                  </a:cubicBezTo>
                  <a:cubicBezTo>
                    <a:pt x="3403" y="2857"/>
                    <a:pt x="3937" y="2690"/>
                    <a:pt x="4437" y="2524"/>
                  </a:cubicBezTo>
                  <a:cubicBezTo>
                    <a:pt x="4937" y="2324"/>
                    <a:pt x="5438" y="2090"/>
                    <a:pt x="5905" y="1857"/>
                  </a:cubicBezTo>
                  <a:cubicBezTo>
                    <a:pt x="6372" y="1590"/>
                    <a:pt x="6772" y="1356"/>
                    <a:pt x="7105" y="1089"/>
                  </a:cubicBezTo>
                  <a:cubicBezTo>
                    <a:pt x="7439" y="889"/>
                    <a:pt x="7739" y="689"/>
                    <a:pt x="7906" y="522"/>
                  </a:cubicBezTo>
                  <a:cubicBezTo>
                    <a:pt x="8106" y="355"/>
                    <a:pt x="8206" y="255"/>
                    <a:pt x="8206" y="255"/>
                  </a:cubicBezTo>
                  <a:cubicBezTo>
                    <a:pt x="8273" y="222"/>
                    <a:pt x="8273" y="155"/>
                    <a:pt x="8240" y="55"/>
                  </a:cubicBezTo>
                  <a:cubicBezTo>
                    <a:pt x="8181" y="16"/>
                    <a:pt x="8134" y="0"/>
                    <a:pt x="808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9"/>
            <p:cNvSpPr/>
            <p:nvPr/>
          </p:nvSpPr>
          <p:spPr>
            <a:xfrm>
              <a:off x="4425825" y="2572800"/>
              <a:ext cx="152650" cy="244275"/>
            </a:xfrm>
            <a:custGeom>
              <a:avLst/>
              <a:gdLst/>
              <a:ahLst/>
              <a:cxnLst/>
              <a:rect l="l" t="t" r="r" b="b"/>
              <a:pathLst>
                <a:path w="6106" h="9771" extrusionOk="0">
                  <a:moveTo>
                    <a:pt x="5869" y="1"/>
                  </a:moveTo>
                  <a:cubicBezTo>
                    <a:pt x="5805" y="1"/>
                    <a:pt x="5755" y="38"/>
                    <a:pt x="5705" y="113"/>
                  </a:cubicBezTo>
                  <a:cubicBezTo>
                    <a:pt x="5371" y="947"/>
                    <a:pt x="5038" y="1814"/>
                    <a:pt x="4637" y="2648"/>
                  </a:cubicBezTo>
                  <a:cubicBezTo>
                    <a:pt x="4270" y="3482"/>
                    <a:pt x="3803" y="4316"/>
                    <a:pt x="3336" y="5117"/>
                  </a:cubicBezTo>
                  <a:cubicBezTo>
                    <a:pt x="2869" y="5884"/>
                    <a:pt x="2369" y="6651"/>
                    <a:pt x="1835" y="7385"/>
                  </a:cubicBezTo>
                  <a:cubicBezTo>
                    <a:pt x="1302" y="8152"/>
                    <a:pt x="668" y="8853"/>
                    <a:pt x="34" y="9520"/>
                  </a:cubicBezTo>
                  <a:cubicBezTo>
                    <a:pt x="1" y="9553"/>
                    <a:pt x="1" y="9653"/>
                    <a:pt x="34" y="9720"/>
                  </a:cubicBezTo>
                  <a:cubicBezTo>
                    <a:pt x="84" y="9754"/>
                    <a:pt x="126" y="9770"/>
                    <a:pt x="168" y="9770"/>
                  </a:cubicBezTo>
                  <a:cubicBezTo>
                    <a:pt x="209" y="9770"/>
                    <a:pt x="251" y="9754"/>
                    <a:pt x="301" y="9720"/>
                  </a:cubicBezTo>
                  <a:cubicBezTo>
                    <a:pt x="1001" y="9120"/>
                    <a:pt x="1669" y="8453"/>
                    <a:pt x="2269" y="7685"/>
                  </a:cubicBezTo>
                  <a:cubicBezTo>
                    <a:pt x="2836" y="6951"/>
                    <a:pt x="3336" y="6151"/>
                    <a:pt x="3837" y="5350"/>
                  </a:cubicBezTo>
                  <a:cubicBezTo>
                    <a:pt x="4337" y="4550"/>
                    <a:pt x="4771" y="3716"/>
                    <a:pt x="5138" y="2849"/>
                  </a:cubicBezTo>
                  <a:cubicBezTo>
                    <a:pt x="5505" y="1981"/>
                    <a:pt x="5838" y="1114"/>
                    <a:pt x="6105" y="180"/>
                  </a:cubicBezTo>
                  <a:lnTo>
                    <a:pt x="6015" y="162"/>
                  </a:lnTo>
                  <a:lnTo>
                    <a:pt x="6015" y="162"/>
                  </a:lnTo>
                  <a:cubicBezTo>
                    <a:pt x="6028" y="119"/>
                    <a:pt x="5996" y="42"/>
                    <a:pt x="5938" y="13"/>
                  </a:cubicBezTo>
                  <a:cubicBezTo>
                    <a:pt x="5913" y="5"/>
                    <a:pt x="5890" y="1"/>
                    <a:pt x="58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9"/>
            <p:cNvSpPr/>
            <p:nvPr/>
          </p:nvSpPr>
          <p:spPr>
            <a:xfrm>
              <a:off x="4539250" y="2543100"/>
              <a:ext cx="60075" cy="90925"/>
            </a:xfrm>
            <a:custGeom>
              <a:avLst/>
              <a:gdLst/>
              <a:ahLst/>
              <a:cxnLst/>
              <a:rect l="l" t="t" r="r" b="b"/>
              <a:pathLst>
                <a:path w="2403" h="3637" extrusionOk="0">
                  <a:moveTo>
                    <a:pt x="1501" y="0"/>
                  </a:moveTo>
                  <a:cubicBezTo>
                    <a:pt x="968" y="34"/>
                    <a:pt x="567" y="534"/>
                    <a:pt x="334" y="1034"/>
                  </a:cubicBezTo>
                  <a:cubicBezTo>
                    <a:pt x="0" y="1835"/>
                    <a:pt x="0" y="2702"/>
                    <a:pt x="301" y="3503"/>
                  </a:cubicBezTo>
                  <a:lnTo>
                    <a:pt x="267" y="3636"/>
                  </a:lnTo>
                  <a:cubicBezTo>
                    <a:pt x="1568" y="3203"/>
                    <a:pt x="2402" y="1668"/>
                    <a:pt x="2002" y="367"/>
                  </a:cubicBezTo>
                  <a:cubicBezTo>
                    <a:pt x="1968" y="301"/>
                    <a:pt x="1968" y="200"/>
                    <a:pt x="1902" y="134"/>
                  </a:cubicBezTo>
                  <a:cubicBezTo>
                    <a:pt x="1802" y="0"/>
                    <a:pt x="1635" y="0"/>
                    <a:pt x="150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9"/>
            <p:cNvSpPr/>
            <p:nvPr/>
          </p:nvSpPr>
          <p:spPr>
            <a:xfrm>
              <a:off x="4538400" y="2536925"/>
              <a:ext cx="61750" cy="97925"/>
            </a:xfrm>
            <a:custGeom>
              <a:avLst/>
              <a:gdLst/>
              <a:ahLst/>
              <a:cxnLst/>
              <a:rect l="l" t="t" r="r" b="b"/>
              <a:pathLst>
                <a:path w="2470" h="3917" extrusionOk="0">
                  <a:moveTo>
                    <a:pt x="1583" y="489"/>
                  </a:moveTo>
                  <a:cubicBezTo>
                    <a:pt x="1671" y="489"/>
                    <a:pt x="1750" y="508"/>
                    <a:pt x="1802" y="548"/>
                  </a:cubicBezTo>
                  <a:cubicBezTo>
                    <a:pt x="1802" y="581"/>
                    <a:pt x="1836" y="581"/>
                    <a:pt x="1836" y="614"/>
                  </a:cubicBezTo>
                  <a:cubicBezTo>
                    <a:pt x="1836" y="614"/>
                    <a:pt x="1869" y="714"/>
                    <a:pt x="1869" y="748"/>
                  </a:cubicBezTo>
                  <a:cubicBezTo>
                    <a:pt x="1869" y="881"/>
                    <a:pt x="1936" y="981"/>
                    <a:pt x="1936" y="1115"/>
                  </a:cubicBezTo>
                  <a:cubicBezTo>
                    <a:pt x="1936" y="1315"/>
                    <a:pt x="1869" y="1582"/>
                    <a:pt x="1836" y="1815"/>
                  </a:cubicBezTo>
                  <a:cubicBezTo>
                    <a:pt x="1702" y="2282"/>
                    <a:pt x="1502" y="2716"/>
                    <a:pt x="1269" y="2983"/>
                  </a:cubicBezTo>
                  <a:cubicBezTo>
                    <a:pt x="1035" y="3283"/>
                    <a:pt x="768" y="3483"/>
                    <a:pt x="601" y="3616"/>
                  </a:cubicBezTo>
                  <a:cubicBezTo>
                    <a:pt x="550" y="3634"/>
                    <a:pt x="507" y="3660"/>
                    <a:pt x="469" y="3685"/>
                  </a:cubicBezTo>
                  <a:lnTo>
                    <a:pt x="469" y="3685"/>
                  </a:lnTo>
                  <a:cubicBezTo>
                    <a:pt x="469" y="3685"/>
                    <a:pt x="468" y="3684"/>
                    <a:pt x="468" y="3683"/>
                  </a:cubicBezTo>
                  <a:cubicBezTo>
                    <a:pt x="468" y="3683"/>
                    <a:pt x="368" y="3583"/>
                    <a:pt x="335" y="3350"/>
                  </a:cubicBezTo>
                  <a:cubicBezTo>
                    <a:pt x="301" y="3149"/>
                    <a:pt x="201" y="2816"/>
                    <a:pt x="234" y="2416"/>
                  </a:cubicBezTo>
                  <a:cubicBezTo>
                    <a:pt x="301" y="2249"/>
                    <a:pt x="301" y="1982"/>
                    <a:pt x="368" y="1782"/>
                  </a:cubicBezTo>
                  <a:cubicBezTo>
                    <a:pt x="468" y="1582"/>
                    <a:pt x="535" y="1315"/>
                    <a:pt x="668" y="1115"/>
                  </a:cubicBezTo>
                  <a:cubicBezTo>
                    <a:pt x="802" y="948"/>
                    <a:pt x="968" y="748"/>
                    <a:pt x="1168" y="614"/>
                  </a:cubicBezTo>
                  <a:cubicBezTo>
                    <a:pt x="1290" y="533"/>
                    <a:pt x="1448" y="489"/>
                    <a:pt x="1583" y="489"/>
                  </a:cubicBezTo>
                  <a:close/>
                  <a:moveTo>
                    <a:pt x="201" y="3817"/>
                  </a:moveTo>
                  <a:cubicBezTo>
                    <a:pt x="201" y="3825"/>
                    <a:pt x="202" y="3831"/>
                    <a:pt x="204" y="3836"/>
                  </a:cubicBezTo>
                  <a:lnTo>
                    <a:pt x="204" y="3836"/>
                  </a:lnTo>
                  <a:cubicBezTo>
                    <a:pt x="202" y="3830"/>
                    <a:pt x="201" y="3823"/>
                    <a:pt x="201" y="3817"/>
                  </a:cubicBezTo>
                  <a:close/>
                  <a:moveTo>
                    <a:pt x="1633" y="1"/>
                  </a:moveTo>
                  <a:cubicBezTo>
                    <a:pt x="1552" y="1"/>
                    <a:pt x="1477" y="17"/>
                    <a:pt x="1402" y="47"/>
                  </a:cubicBezTo>
                  <a:cubicBezTo>
                    <a:pt x="1302" y="81"/>
                    <a:pt x="1135" y="147"/>
                    <a:pt x="1002" y="247"/>
                  </a:cubicBezTo>
                  <a:cubicBezTo>
                    <a:pt x="701" y="414"/>
                    <a:pt x="535" y="648"/>
                    <a:pt x="435" y="914"/>
                  </a:cubicBezTo>
                  <a:cubicBezTo>
                    <a:pt x="268" y="1148"/>
                    <a:pt x="201" y="1415"/>
                    <a:pt x="134" y="1648"/>
                  </a:cubicBezTo>
                  <a:cubicBezTo>
                    <a:pt x="101" y="1915"/>
                    <a:pt x="34" y="2149"/>
                    <a:pt x="34" y="2382"/>
                  </a:cubicBezTo>
                  <a:cubicBezTo>
                    <a:pt x="1" y="2816"/>
                    <a:pt x="68" y="3149"/>
                    <a:pt x="134" y="3416"/>
                  </a:cubicBezTo>
                  <a:lnTo>
                    <a:pt x="268" y="3783"/>
                  </a:lnTo>
                  <a:cubicBezTo>
                    <a:pt x="268" y="3806"/>
                    <a:pt x="236" y="3845"/>
                    <a:pt x="216" y="3845"/>
                  </a:cubicBezTo>
                  <a:cubicBezTo>
                    <a:pt x="211" y="3845"/>
                    <a:pt x="207" y="3842"/>
                    <a:pt x="204" y="3836"/>
                  </a:cubicBezTo>
                  <a:lnTo>
                    <a:pt x="204" y="3836"/>
                  </a:lnTo>
                  <a:cubicBezTo>
                    <a:pt x="220" y="3890"/>
                    <a:pt x="305" y="3917"/>
                    <a:pt x="335" y="3917"/>
                  </a:cubicBezTo>
                  <a:lnTo>
                    <a:pt x="468" y="3917"/>
                  </a:lnTo>
                  <a:cubicBezTo>
                    <a:pt x="535" y="3917"/>
                    <a:pt x="635" y="3883"/>
                    <a:pt x="768" y="3817"/>
                  </a:cubicBezTo>
                  <a:cubicBezTo>
                    <a:pt x="1002" y="3750"/>
                    <a:pt x="1369" y="3550"/>
                    <a:pt x="1669" y="3216"/>
                  </a:cubicBezTo>
                  <a:cubicBezTo>
                    <a:pt x="2002" y="2849"/>
                    <a:pt x="2236" y="2382"/>
                    <a:pt x="2369" y="1815"/>
                  </a:cubicBezTo>
                  <a:cubicBezTo>
                    <a:pt x="2469" y="1548"/>
                    <a:pt x="2469" y="1248"/>
                    <a:pt x="2436" y="948"/>
                  </a:cubicBezTo>
                  <a:cubicBezTo>
                    <a:pt x="2436" y="781"/>
                    <a:pt x="2369" y="648"/>
                    <a:pt x="2336" y="548"/>
                  </a:cubicBezTo>
                  <a:lnTo>
                    <a:pt x="2203" y="281"/>
                  </a:lnTo>
                  <a:cubicBezTo>
                    <a:pt x="2169" y="214"/>
                    <a:pt x="2036" y="114"/>
                    <a:pt x="1969" y="81"/>
                  </a:cubicBezTo>
                  <a:cubicBezTo>
                    <a:pt x="1841" y="25"/>
                    <a:pt x="1732" y="1"/>
                    <a:pt x="163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9"/>
            <p:cNvSpPr/>
            <p:nvPr/>
          </p:nvSpPr>
          <p:spPr>
            <a:xfrm>
              <a:off x="4717700" y="2638200"/>
              <a:ext cx="75925" cy="51700"/>
            </a:xfrm>
            <a:custGeom>
              <a:avLst/>
              <a:gdLst/>
              <a:ahLst/>
              <a:cxnLst/>
              <a:rect l="l" t="t" r="r" b="b"/>
              <a:pathLst>
                <a:path w="3037" h="2068" extrusionOk="0">
                  <a:moveTo>
                    <a:pt x="1969" y="1"/>
                  </a:moveTo>
                  <a:cubicBezTo>
                    <a:pt x="1869" y="1"/>
                    <a:pt x="1767" y="11"/>
                    <a:pt x="1669" y="32"/>
                  </a:cubicBezTo>
                  <a:cubicBezTo>
                    <a:pt x="835" y="199"/>
                    <a:pt x="101" y="933"/>
                    <a:pt x="1" y="1834"/>
                  </a:cubicBezTo>
                  <a:lnTo>
                    <a:pt x="168" y="1834"/>
                  </a:lnTo>
                  <a:cubicBezTo>
                    <a:pt x="134" y="2000"/>
                    <a:pt x="334" y="2067"/>
                    <a:pt x="501" y="2067"/>
                  </a:cubicBezTo>
                  <a:cubicBezTo>
                    <a:pt x="701" y="2067"/>
                    <a:pt x="968" y="2034"/>
                    <a:pt x="1202" y="2034"/>
                  </a:cubicBezTo>
                  <a:cubicBezTo>
                    <a:pt x="1635" y="2000"/>
                    <a:pt x="2102" y="1900"/>
                    <a:pt x="2469" y="1667"/>
                  </a:cubicBezTo>
                  <a:cubicBezTo>
                    <a:pt x="2836" y="1400"/>
                    <a:pt x="3036" y="900"/>
                    <a:pt x="2836" y="466"/>
                  </a:cubicBezTo>
                  <a:cubicBezTo>
                    <a:pt x="2705" y="150"/>
                    <a:pt x="2345" y="1"/>
                    <a:pt x="19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9"/>
            <p:cNvSpPr/>
            <p:nvPr/>
          </p:nvSpPr>
          <p:spPr>
            <a:xfrm>
              <a:off x="4714375" y="2636000"/>
              <a:ext cx="80900" cy="60575"/>
            </a:xfrm>
            <a:custGeom>
              <a:avLst/>
              <a:gdLst/>
              <a:ahLst/>
              <a:cxnLst/>
              <a:rect l="l" t="t" r="r" b="b"/>
              <a:pathLst>
                <a:path w="3236" h="2423" extrusionOk="0">
                  <a:moveTo>
                    <a:pt x="2035" y="429"/>
                  </a:moveTo>
                  <a:cubicBezTo>
                    <a:pt x="2135" y="429"/>
                    <a:pt x="2235" y="437"/>
                    <a:pt x="2335" y="454"/>
                  </a:cubicBezTo>
                  <a:cubicBezTo>
                    <a:pt x="2569" y="487"/>
                    <a:pt x="2736" y="621"/>
                    <a:pt x="2802" y="788"/>
                  </a:cubicBezTo>
                  <a:cubicBezTo>
                    <a:pt x="2902" y="954"/>
                    <a:pt x="2902" y="1121"/>
                    <a:pt x="2802" y="1288"/>
                  </a:cubicBezTo>
                  <a:cubicBezTo>
                    <a:pt x="2736" y="1455"/>
                    <a:pt x="2602" y="1621"/>
                    <a:pt x="2435" y="1688"/>
                  </a:cubicBezTo>
                  <a:cubicBezTo>
                    <a:pt x="2102" y="1922"/>
                    <a:pt x="1668" y="1955"/>
                    <a:pt x="1335" y="1988"/>
                  </a:cubicBezTo>
                  <a:cubicBezTo>
                    <a:pt x="1134" y="1988"/>
                    <a:pt x="968" y="2022"/>
                    <a:pt x="834" y="2022"/>
                  </a:cubicBezTo>
                  <a:cubicBezTo>
                    <a:pt x="768" y="2088"/>
                    <a:pt x="734" y="2088"/>
                    <a:pt x="634" y="2088"/>
                  </a:cubicBezTo>
                  <a:lnTo>
                    <a:pt x="401" y="2088"/>
                  </a:lnTo>
                  <a:cubicBezTo>
                    <a:pt x="434" y="1988"/>
                    <a:pt x="401" y="1955"/>
                    <a:pt x="334" y="1922"/>
                  </a:cubicBezTo>
                  <a:cubicBezTo>
                    <a:pt x="313" y="1901"/>
                    <a:pt x="296" y="1893"/>
                    <a:pt x="279" y="1893"/>
                  </a:cubicBezTo>
                  <a:cubicBezTo>
                    <a:pt x="277" y="1893"/>
                    <a:pt x="275" y="1893"/>
                    <a:pt x="272" y="1894"/>
                  </a:cubicBezTo>
                  <a:lnTo>
                    <a:pt x="272" y="1894"/>
                  </a:lnTo>
                  <a:cubicBezTo>
                    <a:pt x="277" y="1858"/>
                    <a:pt x="285" y="1820"/>
                    <a:pt x="301" y="1788"/>
                  </a:cubicBezTo>
                  <a:cubicBezTo>
                    <a:pt x="401" y="1588"/>
                    <a:pt x="467" y="1288"/>
                    <a:pt x="734" y="1021"/>
                  </a:cubicBezTo>
                  <a:cubicBezTo>
                    <a:pt x="968" y="788"/>
                    <a:pt x="1301" y="521"/>
                    <a:pt x="1735" y="454"/>
                  </a:cubicBezTo>
                  <a:cubicBezTo>
                    <a:pt x="1835" y="437"/>
                    <a:pt x="1935" y="429"/>
                    <a:pt x="2035" y="429"/>
                  </a:cubicBezTo>
                  <a:close/>
                  <a:moveTo>
                    <a:pt x="2069" y="0"/>
                  </a:moveTo>
                  <a:cubicBezTo>
                    <a:pt x="1911" y="0"/>
                    <a:pt x="1750" y="24"/>
                    <a:pt x="1601" y="87"/>
                  </a:cubicBezTo>
                  <a:cubicBezTo>
                    <a:pt x="1134" y="187"/>
                    <a:pt x="768" y="487"/>
                    <a:pt x="501" y="788"/>
                  </a:cubicBezTo>
                  <a:cubicBezTo>
                    <a:pt x="267" y="1088"/>
                    <a:pt x="134" y="1355"/>
                    <a:pt x="67" y="1588"/>
                  </a:cubicBezTo>
                  <a:cubicBezTo>
                    <a:pt x="67" y="1688"/>
                    <a:pt x="0" y="1788"/>
                    <a:pt x="0" y="1822"/>
                  </a:cubicBezTo>
                  <a:lnTo>
                    <a:pt x="0" y="1922"/>
                  </a:lnTo>
                  <a:cubicBezTo>
                    <a:pt x="0" y="1955"/>
                    <a:pt x="67" y="2022"/>
                    <a:pt x="134" y="2155"/>
                  </a:cubicBezTo>
                  <a:cubicBezTo>
                    <a:pt x="136" y="2157"/>
                    <a:pt x="138" y="2159"/>
                    <a:pt x="140" y="2160"/>
                  </a:cubicBezTo>
                  <a:lnTo>
                    <a:pt x="140" y="2160"/>
                  </a:lnTo>
                  <a:cubicBezTo>
                    <a:pt x="168" y="2246"/>
                    <a:pt x="284" y="2326"/>
                    <a:pt x="401" y="2355"/>
                  </a:cubicBezTo>
                  <a:cubicBezTo>
                    <a:pt x="467" y="2355"/>
                    <a:pt x="567" y="2422"/>
                    <a:pt x="634" y="2422"/>
                  </a:cubicBezTo>
                  <a:lnTo>
                    <a:pt x="1335" y="2422"/>
                  </a:lnTo>
                  <a:cubicBezTo>
                    <a:pt x="1735" y="2422"/>
                    <a:pt x="2235" y="2322"/>
                    <a:pt x="2669" y="2022"/>
                  </a:cubicBezTo>
                  <a:cubicBezTo>
                    <a:pt x="2902" y="1855"/>
                    <a:pt x="3103" y="1655"/>
                    <a:pt x="3169" y="1355"/>
                  </a:cubicBezTo>
                  <a:cubicBezTo>
                    <a:pt x="3236" y="1188"/>
                    <a:pt x="3236" y="1088"/>
                    <a:pt x="3236" y="921"/>
                  </a:cubicBezTo>
                  <a:cubicBezTo>
                    <a:pt x="3236" y="821"/>
                    <a:pt x="3236" y="754"/>
                    <a:pt x="3169" y="654"/>
                  </a:cubicBezTo>
                  <a:cubicBezTo>
                    <a:pt x="3169" y="621"/>
                    <a:pt x="3136" y="621"/>
                    <a:pt x="3136" y="587"/>
                  </a:cubicBezTo>
                  <a:lnTo>
                    <a:pt x="3103" y="521"/>
                  </a:lnTo>
                  <a:lnTo>
                    <a:pt x="3069" y="487"/>
                  </a:lnTo>
                  <a:cubicBezTo>
                    <a:pt x="2902" y="187"/>
                    <a:pt x="2602" y="87"/>
                    <a:pt x="2335" y="20"/>
                  </a:cubicBezTo>
                  <a:cubicBezTo>
                    <a:pt x="2250" y="8"/>
                    <a:pt x="2160" y="0"/>
                    <a:pt x="206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9"/>
            <p:cNvSpPr/>
            <p:nvPr/>
          </p:nvSpPr>
          <p:spPr>
            <a:xfrm>
              <a:off x="4596775" y="2426975"/>
              <a:ext cx="110950" cy="276050"/>
            </a:xfrm>
            <a:custGeom>
              <a:avLst/>
              <a:gdLst/>
              <a:ahLst/>
              <a:cxnLst/>
              <a:rect l="l" t="t" r="r" b="b"/>
              <a:pathLst>
                <a:path w="4438" h="11042" extrusionOk="0">
                  <a:moveTo>
                    <a:pt x="4251" y="0"/>
                  </a:moveTo>
                  <a:cubicBezTo>
                    <a:pt x="4172" y="0"/>
                    <a:pt x="4104" y="60"/>
                    <a:pt x="4104" y="142"/>
                  </a:cubicBezTo>
                  <a:cubicBezTo>
                    <a:pt x="4104" y="142"/>
                    <a:pt x="3937" y="843"/>
                    <a:pt x="3670" y="1877"/>
                  </a:cubicBezTo>
                  <a:cubicBezTo>
                    <a:pt x="3403" y="2977"/>
                    <a:pt x="3036" y="4345"/>
                    <a:pt x="2636" y="5713"/>
                  </a:cubicBezTo>
                  <a:cubicBezTo>
                    <a:pt x="2369" y="6380"/>
                    <a:pt x="2169" y="7047"/>
                    <a:pt x="1936" y="7681"/>
                  </a:cubicBezTo>
                  <a:cubicBezTo>
                    <a:pt x="1836" y="7848"/>
                    <a:pt x="1769" y="7981"/>
                    <a:pt x="1702" y="8148"/>
                  </a:cubicBezTo>
                  <a:cubicBezTo>
                    <a:pt x="1635" y="8315"/>
                    <a:pt x="1602" y="8448"/>
                    <a:pt x="1502" y="8548"/>
                  </a:cubicBezTo>
                  <a:cubicBezTo>
                    <a:pt x="1369" y="8815"/>
                    <a:pt x="1202" y="9048"/>
                    <a:pt x="1102" y="9315"/>
                  </a:cubicBezTo>
                  <a:cubicBezTo>
                    <a:pt x="802" y="9782"/>
                    <a:pt x="535" y="10149"/>
                    <a:pt x="368" y="10383"/>
                  </a:cubicBezTo>
                  <a:cubicBezTo>
                    <a:pt x="301" y="10516"/>
                    <a:pt x="201" y="10650"/>
                    <a:pt x="168" y="10683"/>
                  </a:cubicBezTo>
                  <a:lnTo>
                    <a:pt x="101" y="10783"/>
                  </a:lnTo>
                  <a:cubicBezTo>
                    <a:pt x="1" y="10850"/>
                    <a:pt x="1" y="10950"/>
                    <a:pt x="268" y="11017"/>
                  </a:cubicBezTo>
                  <a:cubicBezTo>
                    <a:pt x="285" y="11033"/>
                    <a:pt x="326" y="11042"/>
                    <a:pt x="368" y="11042"/>
                  </a:cubicBezTo>
                  <a:cubicBezTo>
                    <a:pt x="410" y="11042"/>
                    <a:pt x="451" y="11033"/>
                    <a:pt x="468" y="11017"/>
                  </a:cubicBezTo>
                  <a:lnTo>
                    <a:pt x="535" y="10950"/>
                  </a:lnTo>
                  <a:cubicBezTo>
                    <a:pt x="601" y="10850"/>
                    <a:pt x="668" y="10783"/>
                    <a:pt x="802" y="10650"/>
                  </a:cubicBezTo>
                  <a:cubicBezTo>
                    <a:pt x="1002" y="10383"/>
                    <a:pt x="1302" y="10016"/>
                    <a:pt x="1602" y="9549"/>
                  </a:cubicBezTo>
                  <a:cubicBezTo>
                    <a:pt x="1702" y="9349"/>
                    <a:pt x="1869" y="9115"/>
                    <a:pt x="2036" y="8815"/>
                  </a:cubicBezTo>
                  <a:cubicBezTo>
                    <a:pt x="2102" y="8648"/>
                    <a:pt x="2169" y="8515"/>
                    <a:pt x="2269" y="8348"/>
                  </a:cubicBezTo>
                  <a:cubicBezTo>
                    <a:pt x="2336" y="8181"/>
                    <a:pt x="2369" y="8048"/>
                    <a:pt x="2469" y="7881"/>
                  </a:cubicBezTo>
                  <a:cubicBezTo>
                    <a:pt x="2703" y="7281"/>
                    <a:pt x="2970" y="6613"/>
                    <a:pt x="3170" y="5880"/>
                  </a:cubicBezTo>
                  <a:cubicBezTo>
                    <a:pt x="3370" y="5212"/>
                    <a:pt x="3604" y="4512"/>
                    <a:pt x="3770" y="3845"/>
                  </a:cubicBezTo>
                  <a:cubicBezTo>
                    <a:pt x="3870" y="3178"/>
                    <a:pt x="4004" y="2544"/>
                    <a:pt x="4137" y="2010"/>
                  </a:cubicBezTo>
                  <a:cubicBezTo>
                    <a:pt x="4337" y="943"/>
                    <a:pt x="4437" y="209"/>
                    <a:pt x="4437" y="209"/>
                  </a:cubicBezTo>
                  <a:cubicBezTo>
                    <a:pt x="4437" y="109"/>
                    <a:pt x="4371" y="9"/>
                    <a:pt x="4304" y="9"/>
                  </a:cubicBezTo>
                  <a:cubicBezTo>
                    <a:pt x="4286" y="3"/>
                    <a:pt x="4269" y="0"/>
                    <a:pt x="425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9"/>
            <p:cNvSpPr/>
            <p:nvPr/>
          </p:nvSpPr>
          <p:spPr>
            <a:xfrm>
              <a:off x="4651000" y="2418775"/>
              <a:ext cx="67575" cy="165200"/>
            </a:xfrm>
            <a:custGeom>
              <a:avLst/>
              <a:gdLst/>
              <a:ahLst/>
              <a:cxnLst/>
              <a:rect l="l" t="t" r="r" b="b"/>
              <a:pathLst>
                <a:path w="2703" h="6608" extrusionOk="0">
                  <a:moveTo>
                    <a:pt x="1990" y="0"/>
                  </a:moveTo>
                  <a:cubicBezTo>
                    <a:pt x="1950" y="0"/>
                    <a:pt x="1906" y="11"/>
                    <a:pt x="1868" y="36"/>
                  </a:cubicBezTo>
                  <a:cubicBezTo>
                    <a:pt x="1435" y="437"/>
                    <a:pt x="1134" y="937"/>
                    <a:pt x="834" y="1437"/>
                  </a:cubicBezTo>
                  <a:cubicBezTo>
                    <a:pt x="534" y="1938"/>
                    <a:pt x="367" y="2472"/>
                    <a:pt x="200" y="3005"/>
                  </a:cubicBezTo>
                  <a:cubicBezTo>
                    <a:pt x="134" y="3272"/>
                    <a:pt x="100" y="3539"/>
                    <a:pt x="34" y="3839"/>
                  </a:cubicBezTo>
                  <a:cubicBezTo>
                    <a:pt x="0" y="4106"/>
                    <a:pt x="0" y="4373"/>
                    <a:pt x="34" y="4673"/>
                  </a:cubicBezTo>
                  <a:cubicBezTo>
                    <a:pt x="100" y="4973"/>
                    <a:pt x="134" y="5207"/>
                    <a:pt x="200" y="5507"/>
                  </a:cubicBezTo>
                  <a:cubicBezTo>
                    <a:pt x="300" y="5774"/>
                    <a:pt x="367" y="6041"/>
                    <a:pt x="501" y="6308"/>
                  </a:cubicBezTo>
                  <a:cubicBezTo>
                    <a:pt x="501" y="6327"/>
                    <a:pt x="534" y="6346"/>
                    <a:pt x="569" y="6346"/>
                  </a:cubicBezTo>
                  <a:cubicBezTo>
                    <a:pt x="594" y="6346"/>
                    <a:pt x="620" y="6336"/>
                    <a:pt x="634" y="6308"/>
                  </a:cubicBezTo>
                  <a:cubicBezTo>
                    <a:pt x="667" y="6274"/>
                    <a:pt x="701" y="6174"/>
                    <a:pt x="667" y="6141"/>
                  </a:cubicBezTo>
                  <a:cubicBezTo>
                    <a:pt x="534" y="5874"/>
                    <a:pt x="467" y="5640"/>
                    <a:pt x="367" y="5374"/>
                  </a:cubicBezTo>
                  <a:cubicBezTo>
                    <a:pt x="334" y="5140"/>
                    <a:pt x="300" y="4840"/>
                    <a:pt x="267" y="4606"/>
                  </a:cubicBezTo>
                  <a:cubicBezTo>
                    <a:pt x="200" y="4340"/>
                    <a:pt x="200" y="4039"/>
                    <a:pt x="267" y="3806"/>
                  </a:cubicBezTo>
                  <a:cubicBezTo>
                    <a:pt x="300" y="3539"/>
                    <a:pt x="334" y="3239"/>
                    <a:pt x="434" y="3005"/>
                  </a:cubicBezTo>
                  <a:cubicBezTo>
                    <a:pt x="601" y="2472"/>
                    <a:pt x="801" y="1971"/>
                    <a:pt x="1101" y="1504"/>
                  </a:cubicBezTo>
                  <a:cubicBezTo>
                    <a:pt x="1327" y="1108"/>
                    <a:pt x="1601" y="713"/>
                    <a:pt x="1944" y="439"/>
                  </a:cubicBezTo>
                  <a:lnTo>
                    <a:pt x="1944" y="439"/>
                  </a:lnTo>
                  <a:cubicBezTo>
                    <a:pt x="2121" y="885"/>
                    <a:pt x="2174" y="1385"/>
                    <a:pt x="2202" y="1838"/>
                  </a:cubicBezTo>
                  <a:cubicBezTo>
                    <a:pt x="2268" y="2438"/>
                    <a:pt x="2268" y="2972"/>
                    <a:pt x="2135" y="3506"/>
                  </a:cubicBezTo>
                  <a:lnTo>
                    <a:pt x="2102" y="3706"/>
                  </a:lnTo>
                  <a:lnTo>
                    <a:pt x="2035" y="3939"/>
                  </a:lnTo>
                  <a:cubicBezTo>
                    <a:pt x="2002" y="4106"/>
                    <a:pt x="1968" y="4206"/>
                    <a:pt x="1935" y="4340"/>
                  </a:cubicBezTo>
                  <a:cubicBezTo>
                    <a:pt x="1801" y="4640"/>
                    <a:pt x="1701" y="4873"/>
                    <a:pt x="1601" y="5140"/>
                  </a:cubicBezTo>
                  <a:cubicBezTo>
                    <a:pt x="1334" y="5640"/>
                    <a:pt x="1034" y="6107"/>
                    <a:pt x="601" y="6374"/>
                  </a:cubicBezTo>
                  <a:cubicBezTo>
                    <a:pt x="534" y="6441"/>
                    <a:pt x="534" y="6474"/>
                    <a:pt x="534" y="6508"/>
                  </a:cubicBezTo>
                  <a:cubicBezTo>
                    <a:pt x="534" y="6608"/>
                    <a:pt x="634" y="6608"/>
                    <a:pt x="667" y="6608"/>
                  </a:cubicBezTo>
                  <a:cubicBezTo>
                    <a:pt x="968" y="6508"/>
                    <a:pt x="1268" y="6308"/>
                    <a:pt x="1468" y="6107"/>
                  </a:cubicBezTo>
                  <a:cubicBezTo>
                    <a:pt x="1668" y="5841"/>
                    <a:pt x="1835" y="5607"/>
                    <a:pt x="2002" y="5340"/>
                  </a:cubicBezTo>
                  <a:cubicBezTo>
                    <a:pt x="2135" y="5040"/>
                    <a:pt x="2302" y="4807"/>
                    <a:pt x="2369" y="4506"/>
                  </a:cubicBezTo>
                  <a:cubicBezTo>
                    <a:pt x="2435" y="4373"/>
                    <a:pt x="2469" y="4273"/>
                    <a:pt x="2502" y="4106"/>
                  </a:cubicBezTo>
                  <a:lnTo>
                    <a:pt x="2502" y="3873"/>
                  </a:lnTo>
                  <a:lnTo>
                    <a:pt x="2535" y="3672"/>
                  </a:lnTo>
                  <a:cubicBezTo>
                    <a:pt x="2669" y="3072"/>
                    <a:pt x="2702" y="2472"/>
                    <a:pt x="2635" y="1871"/>
                  </a:cubicBezTo>
                  <a:cubicBezTo>
                    <a:pt x="2535" y="1304"/>
                    <a:pt x="2435" y="670"/>
                    <a:pt x="2135" y="137"/>
                  </a:cubicBezTo>
                  <a:lnTo>
                    <a:pt x="2135" y="70"/>
                  </a:lnTo>
                  <a:cubicBezTo>
                    <a:pt x="2114" y="29"/>
                    <a:pt x="2056" y="0"/>
                    <a:pt x="199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9"/>
            <p:cNvSpPr/>
            <p:nvPr/>
          </p:nvSpPr>
          <p:spPr>
            <a:xfrm>
              <a:off x="4696850" y="2510025"/>
              <a:ext cx="220200" cy="108975"/>
            </a:xfrm>
            <a:custGeom>
              <a:avLst/>
              <a:gdLst/>
              <a:ahLst/>
              <a:cxnLst/>
              <a:rect l="l" t="t" r="r" b="b"/>
              <a:pathLst>
                <a:path w="8808" h="4359" extrusionOk="0">
                  <a:moveTo>
                    <a:pt x="8602" y="0"/>
                  </a:moveTo>
                  <a:cubicBezTo>
                    <a:pt x="8568" y="0"/>
                    <a:pt x="8535" y="9"/>
                    <a:pt x="8507" y="22"/>
                  </a:cubicBezTo>
                  <a:cubicBezTo>
                    <a:pt x="8507" y="22"/>
                    <a:pt x="8373" y="122"/>
                    <a:pt x="8173" y="289"/>
                  </a:cubicBezTo>
                  <a:cubicBezTo>
                    <a:pt x="8073" y="323"/>
                    <a:pt x="7973" y="456"/>
                    <a:pt x="7806" y="523"/>
                  </a:cubicBezTo>
                  <a:cubicBezTo>
                    <a:pt x="7640" y="623"/>
                    <a:pt x="7473" y="723"/>
                    <a:pt x="7306" y="856"/>
                  </a:cubicBezTo>
                  <a:cubicBezTo>
                    <a:pt x="6539" y="1357"/>
                    <a:pt x="5538" y="1957"/>
                    <a:pt x="4504" y="2457"/>
                  </a:cubicBezTo>
                  <a:cubicBezTo>
                    <a:pt x="3970" y="2691"/>
                    <a:pt x="3403" y="2958"/>
                    <a:pt x="2903" y="3158"/>
                  </a:cubicBezTo>
                  <a:cubicBezTo>
                    <a:pt x="2369" y="3358"/>
                    <a:pt x="1902" y="3558"/>
                    <a:pt x="1502" y="3692"/>
                  </a:cubicBezTo>
                  <a:cubicBezTo>
                    <a:pt x="1068" y="3858"/>
                    <a:pt x="768" y="3959"/>
                    <a:pt x="501" y="4025"/>
                  </a:cubicBezTo>
                  <a:cubicBezTo>
                    <a:pt x="268" y="4059"/>
                    <a:pt x="134" y="4125"/>
                    <a:pt x="134" y="4125"/>
                  </a:cubicBezTo>
                  <a:cubicBezTo>
                    <a:pt x="34" y="4125"/>
                    <a:pt x="1" y="4192"/>
                    <a:pt x="1" y="4225"/>
                  </a:cubicBezTo>
                  <a:cubicBezTo>
                    <a:pt x="1" y="4325"/>
                    <a:pt x="68" y="4359"/>
                    <a:pt x="168" y="4359"/>
                  </a:cubicBezTo>
                  <a:cubicBezTo>
                    <a:pt x="168" y="4359"/>
                    <a:pt x="334" y="4359"/>
                    <a:pt x="568" y="4325"/>
                  </a:cubicBezTo>
                  <a:cubicBezTo>
                    <a:pt x="868" y="4259"/>
                    <a:pt x="1235" y="4192"/>
                    <a:pt x="1669" y="4059"/>
                  </a:cubicBezTo>
                  <a:cubicBezTo>
                    <a:pt x="2069" y="3992"/>
                    <a:pt x="2569" y="3825"/>
                    <a:pt x="3136" y="3592"/>
                  </a:cubicBezTo>
                  <a:cubicBezTo>
                    <a:pt x="3670" y="3391"/>
                    <a:pt x="4204" y="3158"/>
                    <a:pt x="4738" y="2891"/>
                  </a:cubicBezTo>
                  <a:cubicBezTo>
                    <a:pt x="5305" y="2658"/>
                    <a:pt x="5805" y="2357"/>
                    <a:pt x="6305" y="2057"/>
                  </a:cubicBezTo>
                  <a:cubicBezTo>
                    <a:pt x="6806" y="1824"/>
                    <a:pt x="7206" y="1490"/>
                    <a:pt x="7573" y="1223"/>
                  </a:cubicBezTo>
                  <a:cubicBezTo>
                    <a:pt x="7906" y="990"/>
                    <a:pt x="8207" y="723"/>
                    <a:pt x="8407" y="556"/>
                  </a:cubicBezTo>
                  <a:cubicBezTo>
                    <a:pt x="8574" y="356"/>
                    <a:pt x="8707" y="289"/>
                    <a:pt x="8707" y="289"/>
                  </a:cubicBezTo>
                  <a:cubicBezTo>
                    <a:pt x="8807" y="223"/>
                    <a:pt x="8807" y="156"/>
                    <a:pt x="8740" y="56"/>
                  </a:cubicBezTo>
                  <a:cubicBezTo>
                    <a:pt x="8701" y="17"/>
                    <a:pt x="8651" y="0"/>
                    <a:pt x="860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9"/>
            <p:cNvSpPr/>
            <p:nvPr/>
          </p:nvSpPr>
          <p:spPr>
            <a:xfrm>
              <a:off x="4807775" y="2501400"/>
              <a:ext cx="114275" cy="87725"/>
            </a:xfrm>
            <a:custGeom>
              <a:avLst/>
              <a:gdLst/>
              <a:ahLst/>
              <a:cxnLst/>
              <a:rect l="l" t="t" r="r" b="b"/>
              <a:pathLst>
                <a:path w="4571" h="3509" extrusionOk="0">
                  <a:moveTo>
                    <a:pt x="3603" y="392"/>
                  </a:moveTo>
                  <a:cubicBezTo>
                    <a:pt x="3768" y="392"/>
                    <a:pt x="3932" y="406"/>
                    <a:pt x="4094" y="433"/>
                  </a:cubicBezTo>
                  <a:lnTo>
                    <a:pt x="4094" y="433"/>
                  </a:lnTo>
                  <a:cubicBezTo>
                    <a:pt x="4055" y="832"/>
                    <a:pt x="3908" y="1225"/>
                    <a:pt x="3736" y="1568"/>
                  </a:cubicBezTo>
                  <a:cubicBezTo>
                    <a:pt x="3670" y="1768"/>
                    <a:pt x="3536" y="2002"/>
                    <a:pt x="3369" y="2169"/>
                  </a:cubicBezTo>
                  <a:lnTo>
                    <a:pt x="3103" y="2402"/>
                  </a:lnTo>
                  <a:cubicBezTo>
                    <a:pt x="3036" y="2502"/>
                    <a:pt x="2936" y="2569"/>
                    <a:pt x="2869" y="2602"/>
                  </a:cubicBezTo>
                  <a:cubicBezTo>
                    <a:pt x="2736" y="2702"/>
                    <a:pt x="2702" y="2736"/>
                    <a:pt x="2569" y="2802"/>
                  </a:cubicBezTo>
                  <a:cubicBezTo>
                    <a:pt x="2435" y="2836"/>
                    <a:pt x="2369" y="2869"/>
                    <a:pt x="2235" y="2903"/>
                  </a:cubicBezTo>
                  <a:cubicBezTo>
                    <a:pt x="2035" y="3003"/>
                    <a:pt x="1835" y="3036"/>
                    <a:pt x="1568" y="3069"/>
                  </a:cubicBezTo>
                  <a:cubicBezTo>
                    <a:pt x="1318" y="3119"/>
                    <a:pt x="1076" y="3144"/>
                    <a:pt x="834" y="3144"/>
                  </a:cubicBezTo>
                  <a:cubicBezTo>
                    <a:pt x="630" y="3144"/>
                    <a:pt x="426" y="3127"/>
                    <a:pt x="217" y="3091"/>
                  </a:cubicBezTo>
                  <a:lnTo>
                    <a:pt x="217" y="3091"/>
                  </a:lnTo>
                  <a:cubicBezTo>
                    <a:pt x="246" y="2895"/>
                    <a:pt x="283" y="2704"/>
                    <a:pt x="367" y="2536"/>
                  </a:cubicBezTo>
                  <a:cubicBezTo>
                    <a:pt x="434" y="2335"/>
                    <a:pt x="567" y="2135"/>
                    <a:pt x="701" y="1969"/>
                  </a:cubicBezTo>
                  <a:cubicBezTo>
                    <a:pt x="1001" y="1568"/>
                    <a:pt x="1335" y="1235"/>
                    <a:pt x="1702" y="1001"/>
                  </a:cubicBezTo>
                  <a:cubicBezTo>
                    <a:pt x="1868" y="868"/>
                    <a:pt x="2068" y="734"/>
                    <a:pt x="2269" y="668"/>
                  </a:cubicBezTo>
                  <a:cubicBezTo>
                    <a:pt x="2502" y="568"/>
                    <a:pt x="2736" y="501"/>
                    <a:pt x="2936" y="467"/>
                  </a:cubicBezTo>
                  <a:cubicBezTo>
                    <a:pt x="3153" y="417"/>
                    <a:pt x="3378" y="392"/>
                    <a:pt x="3603" y="392"/>
                  </a:cubicBezTo>
                  <a:close/>
                  <a:moveTo>
                    <a:pt x="3886" y="0"/>
                  </a:moveTo>
                  <a:cubicBezTo>
                    <a:pt x="3555" y="0"/>
                    <a:pt x="3214" y="45"/>
                    <a:pt x="2902" y="134"/>
                  </a:cubicBezTo>
                  <a:cubicBezTo>
                    <a:pt x="2669" y="167"/>
                    <a:pt x="2402" y="234"/>
                    <a:pt x="2202" y="367"/>
                  </a:cubicBezTo>
                  <a:cubicBezTo>
                    <a:pt x="2068" y="401"/>
                    <a:pt x="2002" y="467"/>
                    <a:pt x="1868" y="534"/>
                  </a:cubicBezTo>
                  <a:cubicBezTo>
                    <a:pt x="1768" y="634"/>
                    <a:pt x="1668" y="668"/>
                    <a:pt x="1568" y="734"/>
                  </a:cubicBezTo>
                  <a:cubicBezTo>
                    <a:pt x="1168" y="1035"/>
                    <a:pt x="834" y="1368"/>
                    <a:pt x="534" y="1802"/>
                  </a:cubicBezTo>
                  <a:cubicBezTo>
                    <a:pt x="401" y="2002"/>
                    <a:pt x="267" y="2235"/>
                    <a:pt x="200" y="2469"/>
                  </a:cubicBezTo>
                  <a:cubicBezTo>
                    <a:pt x="67" y="2669"/>
                    <a:pt x="34" y="2903"/>
                    <a:pt x="0" y="3169"/>
                  </a:cubicBezTo>
                  <a:cubicBezTo>
                    <a:pt x="0" y="3203"/>
                    <a:pt x="34" y="3303"/>
                    <a:pt x="67" y="3303"/>
                  </a:cubicBezTo>
                  <a:cubicBezTo>
                    <a:pt x="72" y="3307"/>
                    <a:pt x="78" y="3310"/>
                    <a:pt x="84" y="3310"/>
                  </a:cubicBezTo>
                  <a:cubicBezTo>
                    <a:pt x="105" y="3310"/>
                    <a:pt x="134" y="3290"/>
                    <a:pt x="157" y="3268"/>
                  </a:cubicBezTo>
                  <a:lnTo>
                    <a:pt x="157" y="3268"/>
                  </a:lnTo>
                  <a:cubicBezTo>
                    <a:pt x="553" y="3402"/>
                    <a:pt x="991" y="3508"/>
                    <a:pt x="1434" y="3508"/>
                  </a:cubicBezTo>
                  <a:cubicBezTo>
                    <a:pt x="1490" y="3508"/>
                    <a:pt x="1546" y="3506"/>
                    <a:pt x="1601" y="3503"/>
                  </a:cubicBezTo>
                  <a:cubicBezTo>
                    <a:pt x="1868" y="3503"/>
                    <a:pt x="2169" y="3470"/>
                    <a:pt x="2402" y="3370"/>
                  </a:cubicBezTo>
                  <a:cubicBezTo>
                    <a:pt x="2535" y="3336"/>
                    <a:pt x="2669" y="3236"/>
                    <a:pt x="2769" y="3203"/>
                  </a:cubicBezTo>
                  <a:cubicBezTo>
                    <a:pt x="2902" y="3169"/>
                    <a:pt x="3069" y="3069"/>
                    <a:pt x="3169" y="3003"/>
                  </a:cubicBezTo>
                  <a:cubicBezTo>
                    <a:pt x="3269" y="2903"/>
                    <a:pt x="3403" y="2836"/>
                    <a:pt x="3503" y="2736"/>
                  </a:cubicBezTo>
                  <a:cubicBezTo>
                    <a:pt x="3603" y="2669"/>
                    <a:pt x="3703" y="2569"/>
                    <a:pt x="3770" y="2469"/>
                  </a:cubicBezTo>
                  <a:cubicBezTo>
                    <a:pt x="3936" y="2235"/>
                    <a:pt x="4070" y="2035"/>
                    <a:pt x="4203" y="1802"/>
                  </a:cubicBezTo>
                  <a:cubicBezTo>
                    <a:pt x="4437" y="1301"/>
                    <a:pt x="4570" y="734"/>
                    <a:pt x="4537" y="201"/>
                  </a:cubicBezTo>
                  <a:cubicBezTo>
                    <a:pt x="4537" y="134"/>
                    <a:pt x="4437" y="34"/>
                    <a:pt x="4370" y="34"/>
                  </a:cubicBezTo>
                  <a:cubicBezTo>
                    <a:pt x="4214" y="12"/>
                    <a:pt x="4051" y="0"/>
                    <a:pt x="38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9"/>
            <p:cNvSpPr/>
            <p:nvPr/>
          </p:nvSpPr>
          <p:spPr>
            <a:xfrm>
              <a:off x="4830275" y="2340025"/>
              <a:ext cx="200175" cy="143750"/>
            </a:xfrm>
            <a:custGeom>
              <a:avLst/>
              <a:gdLst/>
              <a:ahLst/>
              <a:cxnLst/>
              <a:rect l="l" t="t" r="r" b="b"/>
              <a:pathLst>
                <a:path w="8007" h="5750" extrusionOk="0">
                  <a:moveTo>
                    <a:pt x="7794" y="1"/>
                  </a:moveTo>
                  <a:cubicBezTo>
                    <a:pt x="7748" y="1"/>
                    <a:pt x="7706" y="18"/>
                    <a:pt x="7673" y="51"/>
                  </a:cubicBezTo>
                  <a:lnTo>
                    <a:pt x="7373" y="351"/>
                  </a:lnTo>
                  <a:lnTo>
                    <a:pt x="7039" y="685"/>
                  </a:lnTo>
                  <a:lnTo>
                    <a:pt x="6639" y="1118"/>
                  </a:lnTo>
                  <a:cubicBezTo>
                    <a:pt x="5972" y="1685"/>
                    <a:pt x="5105" y="2453"/>
                    <a:pt x="4137" y="3120"/>
                  </a:cubicBezTo>
                  <a:cubicBezTo>
                    <a:pt x="3670" y="3453"/>
                    <a:pt x="3170" y="3787"/>
                    <a:pt x="2703" y="4054"/>
                  </a:cubicBezTo>
                  <a:cubicBezTo>
                    <a:pt x="2269" y="4354"/>
                    <a:pt x="1802" y="4621"/>
                    <a:pt x="1435" y="4821"/>
                  </a:cubicBezTo>
                  <a:cubicBezTo>
                    <a:pt x="1002" y="5021"/>
                    <a:pt x="668" y="5155"/>
                    <a:pt x="468" y="5288"/>
                  </a:cubicBezTo>
                  <a:cubicBezTo>
                    <a:pt x="201" y="5421"/>
                    <a:pt x="101" y="5455"/>
                    <a:pt x="101" y="5455"/>
                  </a:cubicBezTo>
                  <a:cubicBezTo>
                    <a:pt x="34" y="5488"/>
                    <a:pt x="1" y="5588"/>
                    <a:pt x="1" y="5655"/>
                  </a:cubicBezTo>
                  <a:cubicBezTo>
                    <a:pt x="25" y="5702"/>
                    <a:pt x="82" y="5749"/>
                    <a:pt x="136" y="5749"/>
                  </a:cubicBezTo>
                  <a:cubicBezTo>
                    <a:pt x="159" y="5749"/>
                    <a:pt x="182" y="5741"/>
                    <a:pt x="201" y="5722"/>
                  </a:cubicBezTo>
                  <a:lnTo>
                    <a:pt x="601" y="5622"/>
                  </a:lnTo>
                  <a:cubicBezTo>
                    <a:pt x="835" y="5521"/>
                    <a:pt x="1168" y="5388"/>
                    <a:pt x="1569" y="5188"/>
                  </a:cubicBezTo>
                  <a:cubicBezTo>
                    <a:pt x="2002" y="4988"/>
                    <a:pt x="2469" y="4788"/>
                    <a:pt x="2970" y="4487"/>
                  </a:cubicBezTo>
                  <a:cubicBezTo>
                    <a:pt x="3470" y="4187"/>
                    <a:pt x="3970" y="3854"/>
                    <a:pt x="4471" y="3520"/>
                  </a:cubicBezTo>
                  <a:cubicBezTo>
                    <a:pt x="4938" y="3186"/>
                    <a:pt x="5438" y="2820"/>
                    <a:pt x="5838" y="2453"/>
                  </a:cubicBezTo>
                  <a:cubicBezTo>
                    <a:pt x="6305" y="2119"/>
                    <a:pt x="6639" y="1752"/>
                    <a:pt x="6973" y="1385"/>
                  </a:cubicBezTo>
                  <a:cubicBezTo>
                    <a:pt x="7273" y="1118"/>
                    <a:pt x="7506" y="818"/>
                    <a:pt x="7673" y="618"/>
                  </a:cubicBezTo>
                  <a:cubicBezTo>
                    <a:pt x="7840" y="384"/>
                    <a:pt x="7940" y="284"/>
                    <a:pt x="7940" y="284"/>
                  </a:cubicBezTo>
                  <a:cubicBezTo>
                    <a:pt x="8007" y="218"/>
                    <a:pt x="7973" y="118"/>
                    <a:pt x="7940" y="51"/>
                  </a:cubicBezTo>
                  <a:cubicBezTo>
                    <a:pt x="7890" y="18"/>
                    <a:pt x="7840" y="1"/>
                    <a:pt x="779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9"/>
            <p:cNvSpPr/>
            <p:nvPr/>
          </p:nvSpPr>
          <p:spPr>
            <a:xfrm>
              <a:off x="4933700" y="2333775"/>
              <a:ext cx="104250" cy="97800"/>
            </a:xfrm>
            <a:custGeom>
              <a:avLst/>
              <a:gdLst/>
              <a:ahLst/>
              <a:cxnLst/>
              <a:rect l="l" t="t" r="r" b="b"/>
              <a:pathLst>
                <a:path w="4170" h="3912" extrusionOk="0">
                  <a:moveTo>
                    <a:pt x="3645" y="370"/>
                  </a:moveTo>
                  <a:cubicBezTo>
                    <a:pt x="3659" y="774"/>
                    <a:pt x="3616" y="1158"/>
                    <a:pt x="3469" y="1568"/>
                  </a:cubicBezTo>
                  <a:cubicBezTo>
                    <a:pt x="3369" y="1769"/>
                    <a:pt x="3303" y="2002"/>
                    <a:pt x="3169" y="2202"/>
                  </a:cubicBezTo>
                  <a:cubicBezTo>
                    <a:pt x="3069" y="2336"/>
                    <a:pt x="3036" y="2402"/>
                    <a:pt x="2969" y="2502"/>
                  </a:cubicBezTo>
                  <a:cubicBezTo>
                    <a:pt x="2902" y="2569"/>
                    <a:pt x="2836" y="2669"/>
                    <a:pt x="2736" y="2736"/>
                  </a:cubicBezTo>
                  <a:cubicBezTo>
                    <a:pt x="2669" y="2836"/>
                    <a:pt x="2569" y="2869"/>
                    <a:pt x="2502" y="2936"/>
                  </a:cubicBezTo>
                  <a:cubicBezTo>
                    <a:pt x="2402" y="3003"/>
                    <a:pt x="2302" y="3070"/>
                    <a:pt x="2202" y="3103"/>
                  </a:cubicBezTo>
                  <a:cubicBezTo>
                    <a:pt x="2002" y="3203"/>
                    <a:pt x="1735" y="3270"/>
                    <a:pt x="1535" y="3370"/>
                  </a:cubicBezTo>
                  <a:cubicBezTo>
                    <a:pt x="1099" y="3525"/>
                    <a:pt x="693" y="3594"/>
                    <a:pt x="234" y="3602"/>
                  </a:cubicBezTo>
                  <a:lnTo>
                    <a:pt x="234" y="3602"/>
                  </a:lnTo>
                  <a:cubicBezTo>
                    <a:pt x="235" y="3410"/>
                    <a:pt x="244" y="3235"/>
                    <a:pt x="300" y="3036"/>
                  </a:cubicBezTo>
                  <a:cubicBezTo>
                    <a:pt x="334" y="2769"/>
                    <a:pt x="401" y="2569"/>
                    <a:pt x="501" y="2369"/>
                  </a:cubicBezTo>
                  <a:cubicBezTo>
                    <a:pt x="701" y="2002"/>
                    <a:pt x="1001" y="1602"/>
                    <a:pt x="1335" y="1268"/>
                  </a:cubicBezTo>
                  <a:cubicBezTo>
                    <a:pt x="1501" y="1101"/>
                    <a:pt x="1668" y="1001"/>
                    <a:pt x="1868" y="868"/>
                  </a:cubicBezTo>
                  <a:cubicBezTo>
                    <a:pt x="2068" y="735"/>
                    <a:pt x="2302" y="668"/>
                    <a:pt x="2502" y="568"/>
                  </a:cubicBezTo>
                  <a:cubicBezTo>
                    <a:pt x="2848" y="424"/>
                    <a:pt x="3243" y="379"/>
                    <a:pt x="3645" y="370"/>
                  </a:cubicBezTo>
                  <a:close/>
                  <a:moveTo>
                    <a:pt x="3836" y="1"/>
                  </a:moveTo>
                  <a:cubicBezTo>
                    <a:pt x="3336" y="1"/>
                    <a:pt x="2836" y="101"/>
                    <a:pt x="2369" y="334"/>
                  </a:cubicBezTo>
                  <a:lnTo>
                    <a:pt x="1735" y="701"/>
                  </a:lnTo>
                  <a:cubicBezTo>
                    <a:pt x="1668" y="735"/>
                    <a:pt x="1535" y="835"/>
                    <a:pt x="1468" y="901"/>
                  </a:cubicBezTo>
                  <a:cubicBezTo>
                    <a:pt x="1335" y="1001"/>
                    <a:pt x="1234" y="1068"/>
                    <a:pt x="1168" y="1168"/>
                  </a:cubicBezTo>
                  <a:cubicBezTo>
                    <a:pt x="834" y="1502"/>
                    <a:pt x="534" y="1869"/>
                    <a:pt x="334" y="2336"/>
                  </a:cubicBezTo>
                  <a:cubicBezTo>
                    <a:pt x="200" y="2569"/>
                    <a:pt x="134" y="2769"/>
                    <a:pt x="67" y="3036"/>
                  </a:cubicBezTo>
                  <a:cubicBezTo>
                    <a:pt x="0" y="3236"/>
                    <a:pt x="0" y="3503"/>
                    <a:pt x="0" y="3737"/>
                  </a:cubicBezTo>
                  <a:cubicBezTo>
                    <a:pt x="0" y="3812"/>
                    <a:pt x="38" y="3849"/>
                    <a:pt x="85" y="3849"/>
                  </a:cubicBezTo>
                  <a:cubicBezTo>
                    <a:pt x="94" y="3849"/>
                    <a:pt x="104" y="3848"/>
                    <a:pt x="114" y="3845"/>
                  </a:cubicBezTo>
                  <a:lnTo>
                    <a:pt x="114" y="3845"/>
                  </a:lnTo>
                  <a:cubicBezTo>
                    <a:pt x="380" y="3889"/>
                    <a:pt x="632" y="3912"/>
                    <a:pt x="880" y="3912"/>
                  </a:cubicBezTo>
                  <a:cubicBezTo>
                    <a:pt x="1143" y="3912"/>
                    <a:pt x="1401" y="3887"/>
                    <a:pt x="1668" y="3837"/>
                  </a:cubicBezTo>
                  <a:cubicBezTo>
                    <a:pt x="1902" y="3770"/>
                    <a:pt x="2168" y="3703"/>
                    <a:pt x="2402" y="3570"/>
                  </a:cubicBezTo>
                  <a:cubicBezTo>
                    <a:pt x="2535" y="3537"/>
                    <a:pt x="2669" y="3436"/>
                    <a:pt x="2802" y="3370"/>
                  </a:cubicBezTo>
                  <a:cubicBezTo>
                    <a:pt x="2902" y="3336"/>
                    <a:pt x="3036" y="3203"/>
                    <a:pt x="3136" y="3103"/>
                  </a:cubicBezTo>
                  <a:cubicBezTo>
                    <a:pt x="3236" y="3036"/>
                    <a:pt x="3336" y="2936"/>
                    <a:pt x="3403" y="2836"/>
                  </a:cubicBezTo>
                  <a:cubicBezTo>
                    <a:pt x="3503" y="2736"/>
                    <a:pt x="3536" y="2603"/>
                    <a:pt x="3636" y="2502"/>
                  </a:cubicBezTo>
                  <a:cubicBezTo>
                    <a:pt x="3803" y="2236"/>
                    <a:pt x="3870" y="2002"/>
                    <a:pt x="3970" y="1735"/>
                  </a:cubicBezTo>
                  <a:cubicBezTo>
                    <a:pt x="4137" y="1235"/>
                    <a:pt x="4170" y="701"/>
                    <a:pt x="4036" y="167"/>
                  </a:cubicBezTo>
                  <a:cubicBezTo>
                    <a:pt x="4003" y="34"/>
                    <a:pt x="3903" y="1"/>
                    <a:pt x="383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9"/>
            <p:cNvSpPr/>
            <p:nvPr/>
          </p:nvSpPr>
          <p:spPr>
            <a:xfrm>
              <a:off x="4276550" y="2919700"/>
              <a:ext cx="173500" cy="39550"/>
            </a:xfrm>
            <a:custGeom>
              <a:avLst/>
              <a:gdLst/>
              <a:ahLst/>
              <a:cxnLst/>
              <a:rect l="l" t="t" r="r" b="b"/>
              <a:pathLst>
                <a:path w="6940" h="1582" extrusionOk="0">
                  <a:moveTo>
                    <a:pt x="120" y="1"/>
                  </a:moveTo>
                  <a:cubicBezTo>
                    <a:pt x="81" y="1"/>
                    <a:pt x="50" y="32"/>
                    <a:pt x="1" y="81"/>
                  </a:cubicBezTo>
                  <a:cubicBezTo>
                    <a:pt x="1" y="114"/>
                    <a:pt x="68" y="181"/>
                    <a:pt x="101" y="181"/>
                  </a:cubicBezTo>
                  <a:cubicBezTo>
                    <a:pt x="101" y="181"/>
                    <a:pt x="501" y="314"/>
                    <a:pt x="1135" y="514"/>
                  </a:cubicBezTo>
                  <a:cubicBezTo>
                    <a:pt x="1769" y="748"/>
                    <a:pt x="2603" y="981"/>
                    <a:pt x="3437" y="1181"/>
                  </a:cubicBezTo>
                  <a:cubicBezTo>
                    <a:pt x="3837" y="1281"/>
                    <a:pt x="4271" y="1415"/>
                    <a:pt x="4671" y="1448"/>
                  </a:cubicBezTo>
                  <a:cubicBezTo>
                    <a:pt x="5071" y="1515"/>
                    <a:pt x="5438" y="1582"/>
                    <a:pt x="5772" y="1582"/>
                  </a:cubicBezTo>
                  <a:cubicBezTo>
                    <a:pt x="6105" y="1582"/>
                    <a:pt x="6339" y="1582"/>
                    <a:pt x="6572" y="1515"/>
                  </a:cubicBezTo>
                  <a:cubicBezTo>
                    <a:pt x="6739" y="1515"/>
                    <a:pt x="6839" y="1482"/>
                    <a:pt x="6839" y="1482"/>
                  </a:cubicBezTo>
                  <a:cubicBezTo>
                    <a:pt x="6872" y="1482"/>
                    <a:pt x="6939" y="1448"/>
                    <a:pt x="6939" y="1415"/>
                  </a:cubicBezTo>
                  <a:cubicBezTo>
                    <a:pt x="6939" y="1348"/>
                    <a:pt x="6906" y="1281"/>
                    <a:pt x="6839" y="1281"/>
                  </a:cubicBezTo>
                  <a:cubicBezTo>
                    <a:pt x="6839" y="1281"/>
                    <a:pt x="6439" y="1148"/>
                    <a:pt x="5805" y="1081"/>
                  </a:cubicBezTo>
                  <a:cubicBezTo>
                    <a:pt x="5471" y="1015"/>
                    <a:pt x="5104" y="981"/>
                    <a:pt x="4704" y="948"/>
                  </a:cubicBezTo>
                  <a:lnTo>
                    <a:pt x="3470" y="814"/>
                  </a:lnTo>
                  <a:cubicBezTo>
                    <a:pt x="3003" y="781"/>
                    <a:pt x="2603" y="681"/>
                    <a:pt x="2202" y="614"/>
                  </a:cubicBezTo>
                  <a:cubicBezTo>
                    <a:pt x="1835" y="514"/>
                    <a:pt x="1469" y="447"/>
                    <a:pt x="1168" y="347"/>
                  </a:cubicBezTo>
                  <a:cubicBezTo>
                    <a:pt x="601" y="181"/>
                    <a:pt x="168" y="14"/>
                    <a:pt x="168" y="14"/>
                  </a:cubicBezTo>
                  <a:cubicBezTo>
                    <a:pt x="150" y="5"/>
                    <a:pt x="134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9"/>
            <p:cNvSpPr/>
            <p:nvPr/>
          </p:nvSpPr>
          <p:spPr>
            <a:xfrm>
              <a:off x="4127275" y="2740400"/>
              <a:ext cx="65075" cy="149150"/>
            </a:xfrm>
            <a:custGeom>
              <a:avLst/>
              <a:gdLst/>
              <a:ahLst/>
              <a:cxnLst/>
              <a:rect l="l" t="t" r="r" b="b"/>
              <a:pathLst>
                <a:path w="2603" h="5966" extrusionOk="0">
                  <a:moveTo>
                    <a:pt x="2455" y="1"/>
                  </a:moveTo>
                  <a:cubicBezTo>
                    <a:pt x="2416" y="1"/>
                    <a:pt x="2385" y="32"/>
                    <a:pt x="2336" y="81"/>
                  </a:cubicBezTo>
                  <a:cubicBezTo>
                    <a:pt x="2336" y="81"/>
                    <a:pt x="2169" y="414"/>
                    <a:pt x="1936" y="948"/>
                  </a:cubicBezTo>
                  <a:cubicBezTo>
                    <a:pt x="1669" y="1482"/>
                    <a:pt x="1335" y="2182"/>
                    <a:pt x="1002" y="2916"/>
                  </a:cubicBezTo>
                  <a:cubicBezTo>
                    <a:pt x="668" y="3617"/>
                    <a:pt x="401" y="4317"/>
                    <a:pt x="234" y="4918"/>
                  </a:cubicBezTo>
                  <a:cubicBezTo>
                    <a:pt x="1" y="5451"/>
                    <a:pt x="1" y="5852"/>
                    <a:pt x="1" y="5852"/>
                  </a:cubicBezTo>
                  <a:cubicBezTo>
                    <a:pt x="1" y="5852"/>
                    <a:pt x="1" y="5918"/>
                    <a:pt x="68" y="5952"/>
                  </a:cubicBezTo>
                  <a:cubicBezTo>
                    <a:pt x="77" y="5961"/>
                    <a:pt x="90" y="5965"/>
                    <a:pt x="105" y="5965"/>
                  </a:cubicBezTo>
                  <a:cubicBezTo>
                    <a:pt x="140" y="5965"/>
                    <a:pt x="187" y="5942"/>
                    <a:pt x="234" y="5918"/>
                  </a:cubicBezTo>
                  <a:cubicBezTo>
                    <a:pt x="234" y="5918"/>
                    <a:pt x="468" y="5585"/>
                    <a:pt x="668" y="5018"/>
                  </a:cubicBezTo>
                  <a:cubicBezTo>
                    <a:pt x="935" y="4517"/>
                    <a:pt x="1135" y="3783"/>
                    <a:pt x="1402" y="3016"/>
                  </a:cubicBezTo>
                  <a:cubicBezTo>
                    <a:pt x="1635" y="2282"/>
                    <a:pt x="1902" y="1582"/>
                    <a:pt x="2136" y="1015"/>
                  </a:cubicBezTo>
                  <a:cubicBezTo>
                    <a:pt x="2403" y="481"/>
                    <a:pt x="2569" y="147"/>
                    <a:pt x="2569" y="147"/>
                  </a:cubicBezTo>
                  <a:cubicBezTo>
                    <a:pt x="2603" y="81"/>
                    <a:pt x="2569" y="14"/>
                    <a:pt x="2503" y="14"/>
                  </a:cubicBezTo>
                  <a:cubicBezTo>
                    <a:pt x="2485" y="5"/>
                    <a:pt x="2469" y="1"/>
                    <a:pt x="245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9"/>
            <p:cNvSpPr/>
            <p:nvPr/>
          </p:nvSpPr>
          <p:spPr>
            <a:xfrm>
              <a:off x="4351600" y="2672850"/>
              <a:ext cx="45900" cy="142475"/>
            </a:xfrm>
            <a:custGeom>
              <a:avLst/>
              <a:gdLst/>
              <a:ahLst/>
              <a:cxnLst/>
              <a:rect l="l" t="t" r="r" b="b"/>
              <a:pathLst>
                <a:path w="1836" h="5699" extrusionOk="0">
                  <a:moveTo>
                    <a:pt x="1799" y="0"/>
                  </a:moveTo>
                  <a:cubicBezTo>
                    <a:pt x="1763" y="0"/>
                    <a:pt x="1716" y="24"/>
                    <a:pt x="1669" y="47"/>
                  </a:cubicBezTo>
                  <a:lnTo>
                    <a:pt x="1635" y="114"/>
                  </a:lnTo>
                  <a:cubicBezTo>
                    <a:pt x="1635" y="147"/>
                    <a:pt x="1602" y="181"/>
                    <a:pt x="1569" y="281"/>
                  </a:cubicBezTo>
                  <a:cubicBezTo>
                    <a:pt x="1469" y="448"/>
                    <a:pt x="1402" y="648"/>
                    <a:pt x="1302" y="881"/>
                  </a:cubicBezTo>
                  <a:cubicBezTo>
                    <a:pt x="1135" y="1382"/>
                    <a:pt x="902" y="2116"/>
                    <a:pt x="635" y="2783"/>
                  </a:cubicBezTo>
                  <a:cubicBezTo>
                    <a:pt x="401" y="3450"/>
                    <a:pt x="168" y="4150"/>
                    <a:pt x="101" y="4684"/>
                  </a:cubicBezTo>
                  <a:cubicBezTo>
                    <a:pt x="1" y="5218"/>
                    <a:pt x="34" y="5618"/>
                    <a:pt x="34" y="5618"/>
                  </a:cubicBezTo>
                  <a:cubicBezTo>
                    <a:pt x="34" y="5651"/>
                    <a:pt x="34" y="5685"/>
                    <a:pt x="101" y="5685"/>
                  </a:cubicBezTo>
                  <a:cubicBezTo>
                    <a:pt x="121" y="5695"/>
                    <a:pt x="137" y="5699"/>
                    <a:pt x="153" y="5699"/>
                  </a:cubicBezTo>
                  <a:cubicBezTo>
                    <a:pt x="190" y="5699"/>
                    <a:pt x="221" y="5675"/>
                    <a:pt x="268" y="5651"/>
                  </a:cubicBezTo>
                  <a:cubicBezTo>
                    <a:pt x="268" y="5651"/>
                    <a:pt x="435" y="5318"/>
                    <a:pt x="601" y="4817"/>
                  </a:cubicBezTo>
                  <a:cubicBezTo>
                    <a:pt x="735" y="4317"/>
                    <a:pt x="868" y="3617"/>
                    <a:pt x="1002" y="2883"/>
                  </a:cubicBezTo>
                  <a:cubicBezTo>
                    <a:pt x="1135" y="2182"/>
                    <a:pt x="1302" y="1482"/>
                    <a:pt x="1469" y="981"/>
                  </a:cubicBezTo>
                  <a:cubicBezTo>
                    <a:pt x="1502" y="715"/>
                    <a:pt x="1602" y="514"/>
                    <a:pt x="1669" y="381"/>
                  </a:cubicBezTo>
                  <a:cubicBezTo>
                    <a:pt x="1702" y="348"/>
                    <a:pt x="1702" y="314"/>
                    <a:pt x="1769" y="281"/>
                  </a:cubicBezTo>
                  <a:lnTo>
                    <a:pt x="1802" y="214"/>
                  </a:lnTo>
                  <a:cubicBezTo>
                    <a:pt x="1802" y="147"/>
                    <a:pt x="1802" y="114"/>
                    <a:pt x="1836" y="14"/>
                  </a:cubicBezTo>
                  <a:cubicBezTo>
                    <a:pt x="1826" y="4"/>
                    <a:pt x="1813" y="0"/>
                    <a:pt x="17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4518400" y="2806625"/>
              <a:ext cx="150975" cy="37550"/>
            </a:xfrm>
            <a:custGeom>
              <a:avLst/>
              <a:gdLst/>
              <a:ahLst/>
              <a:cxnLst/>
              <a:rect l="l" t="t" r="r" b="b"/>
              <a:pathLst>
                <a:path w="6039" h="1502" extrusionOk="0">
                  <a:moveTo>
                    <a:pt x="134" y="0"/>
                  </a:moveTo>
                  <a:cubicBezTo>
                    <a:pt x="100" y="0"/>
                    <a:pt x="34" y="0"/>
                    <a:pt x="0" y="34"/>
                  </a:cubicBezTo>
                  <a:cubicBezTo>
                    <a:pt x="0" y="100"/>
                    <a:pt x="0" y="167"/>
                    <a:pt x="34" y="200"/>
                  </a:cubicBezTo>
                  <a:cubicBezTo>
                    <a:pt x="34" y="200"/>
                    <a:pt x="334" y="467"/>
                    <a:pt x="868" y="667"/>
                  </a:cubicBezTo>
                  <a:cubicBezTo>
                    <a:pt x="1368" y="868"/>
                    <a:pt x="2135" y="1034"/>
                    <a:pt x="2902" y="1168"/>
                  </a:cubicBezTo>
                  <a:cubicBezTo>
                    <a:pt x="3670" y="1301"/>
                    <a:pt x="4404" y="1368"/>
                    <a:pt x="4971" y="1435"/>
                  </a:cubicBezTo>
                  <a:cubicBezTo>
                    <a:pt x="5504" y="1468"/>
                    <a:pt x="5905" y="1501"/>
                    <a:pt x="5905" y="1501"/>
                  </a:cubicBezTo>
                  <a:cubicBezTo>
                    <a:pt x="5971" y="1501"/>
                    <a:pt x="6005" y="1435"/>
                    <a:pt x="6038" y="1435"/>
                  </a:cubicBezTo>
                  <a:cubicBezTo>
                    <a:pt x="6038" y="1335"/>
                    <a:pt x="5971" y="1301"/>
                    <a:pt x="5938" y="1301"/>
                  </a:cubicBezTo>
                  <a:cubicBezTo>
                    <a:pt x="5938" y="1301"/>
                    <a:pt x="5571" y="1301"/>
                    <a:pt x="5004" y="1201"/>
                  </a:cubicBezTo>
                  <a:cubicBezTo>
                    <a:pt x="4470" y="1168"/>
                    <a:pt x="3703" y="1001"/>
                    <a:pt x="3003" y="801"/>
                  </a:cubicBezTo>
                  <a:cubicBezTo>
                    <a:pt x="2302" y="601"/>
                    <a:pt x="1602" y="334"/>
                    <a:pt x="1034" y="200"/>
                  </a:cubicBezTo>
                  <a:cubicBezTo>
                    <a:pt x="501" y="34"/>
                    <a:pt x="134" y="0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2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0"/>
          <p:cNvSpPr/>
          <p:nvPr/>
        </p:nvSpPr>
        <p:spPr>
          <a:xfrm rot="-6300032">
            <a:off x="8077853" y="-1272517"/>
            <a:ext cx="2611387" cy="2611387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5" name="Google Shape;395;p30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396" name="Google Shape;396;p30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30"/>
          <p:cNvSpPr txBox="1">
            <a:spLocks noGrp="1"/>
          </p:cNvSpPr>
          <p:nvPr>
            <p:ph type="subTitle" idx="1"/>
          </p:nvPr>
        </p:nvSpPr>
        <p:spPr>
          <a:xfrm>
            <a:off x="720053" y="1650075"/>
            <a:ext cx="7704000" cy="12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30"/>
          <p:cNvSpPr txBox="1">
            <a:spLocks noGrp="1"/>
          </p:cNvSpPr>
          <p:nvPr>
            <p:ph type="subTitle" idx="2"/>
          </p:nvPr>
        </p:nvSpPr>
        <p:spPr>
          <a:xfrm>
            <a:off x="720000" y="3063200"/>
            <a:ext cx="7704000" cy="12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-2700000">
            <a:off x="8025903" y="4178285"/>
            <a:ext cx="2610921" cy="2610921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6725320">
            <a:off x="-1601252" y="-1495761"/>
            <a:ext cx="2611151" cy="2611151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29" name="Google Shape;29;p4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017716"/>
            <a:ext cx="7704000" cy="3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>
                <a:solidFill>
                  <a:srgbClr val="191919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3" name="Google Shape;33;p4"/>
          <p:cNvGrpSpPr/>
          <p:nvPr/>
        </p:nvGrpSpPr>
        <p:grpSpPr>
          <a:xfrm rot="6263790" flipH="1">
            <a:off x="8125110" y="4033321"/>
            <a:ext cx="890593" cy="1087388"/>
            <a:chOff x="1439525" y="3527500"/>
            <a:chExt cx="1350175" cy="1648525"/>
          </a:xfrm>
        </p:grpSpPr>
        <p:sp>
          <p:nvSpPr>
            <p:cNvPr id="34" name="Google Shape;34;p4"/>
            <p:cNvSpPr/>
            <p:nvPr/>
          </p:nvSpPr>
          <p:spPr>
            <a:xfrm>
              <a:off x="2557825" y="4941350"/>
              <a:ext cx="108450" cy="107600"/>
            </a:xfrm>
            <a:custGeom>
              <a:avLst/>
              <a:gdLst/>
              <a:ahLst/>
              <a:cxnLst/>
              <a:rect l="l" t="t" r="r" b="b"/>
              <a:pathLst>
                <a:path w="4338" h="4304" extrusionOk="0">
                  <a:moveTo>
                    <a:pt x="3093" y="1"/>
                  </a:moveTo>
                  <a:cubicBezTo>
                    <a:pt x="2910" y="1"/>
                    <a:pt x="2728" y="20"/>
                    <a:pt x="2536" y="39"/>
                  </a:cubicBezTo>
                  <a:cubicBezTo>
                    <a:pt x="1835" y="139"/>
                    <a:pt x="1102" y="273"/>
                    <a:pt x="368" y="339"/>
                  </a:cubicBezTo>
                  <a:cubicBezTo>
                    <a:pt x="301" y="339"/>
                    <a:pt x="201" y="439"/>
                    <a:pt x="268" y="473"/>
                  </a:cubicBezTo>
                  <a:lnTo>
                    <a:pt x="268" y="639"/>
                  </a:lnTo>
                  <a:cubicBezTo>
                    <a:pt x="1" y="1440"/>
                    <a:pt x="1" y="2341"/>
                    <a:pt x="301" y="3141"/>
                  </a:cubicBezTo>
                  <a:cubicBezTo>
                    <a:pt x="434" y="3508"/>
                    <a:pt x="635" y="3842"/>
                    <a:pt x="935" y="4109"/>
                  </a:cubicBezTo>
                  <a:cubicBezTo>
                    <a:pt x="1098" y="4231"/>
                    <a:pt x="1335" y="4303"/>
                    <a:pt x="1571" y="4303"/>
                  </a:cubicBezTo>
                  <a:cubicBezTo>
                    <a:pt x="1722" y="4303"/>
                    <a:pt x="1872" y="4274"/>
                    <a:pt x="2002" y="4209"/>
                  </a:cubicBezTo>
                  <a:cubicBezTo>
                    <a:pt x="2302" y="4042"/>
                    <a:pt x="2469" y="3708"/>
                    <a:pt x="2469" y="3341"/>
                  </a:cubicBezTo>
                  <a:cubicBezTo>
                    <a:pt x="2469" y="3008"/>
                    <a:pt x="2369" y="2674"/>
                    <a:pt x="2302" y="2341"/>
                  </a:cubicBezTo>
                  <a:cubicBezTo>
                    <a:pt x="2269" y="2207"/>
                    <a:pt x="2202" y="2107"/>
                    <a:pt x="2302" y="2007"/>
                  </a:cubicBezTo>
                  <a:cubicBezTo>
                    <a:pt x="2336" y="1974"/>
                    <a:pt x="2436" y="1940"/>
                    <a:pt x="2469" y="1940"/>
                  </a:cubicBezTo>
                  <a:cubicBezTo>
                    <a:pt x="2869" y="1840"/>
                    <a:pt x="3303" y="1807"/>
                    <a:pt x="3670" y="1640"/>
                  </a:cubicBezTo>
                  <a:cubicBezTo>
                    <a:pt x="4037" y="1440"/>
                    <a:pt x="4337" y="1006"/>
                    <a:pt x="4204" y="639"/>
                  </a:cubicBezTo>
                  <a:cubicBezTo>
                    <a:pt x="4137" y="306"/>
                    <a:pt x="3837" y="106"/>
                    <a:pt x="3503" y="39"/>
                  </a:cubicBezTo>
                  <a:cubicBezTo>
                    <a:pt x="3362" y="11"/>
                    <a:pt x="3227" y="1"/>
                    <a:pt x="309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2554500" y="4925175"/>
              <a:ext cx="125950" cy="132300"/>
            </a:xfrm>
            <a:custGeom>
              <a:avLst/>
              <a:gdLst/>
              <a:ahLst/>
              <a:cxnLst/>
              <a:rect l="l" t="t" r="r" b="b"/>
              <a:pathLst>
                <a:path w="5038" h="5292" extrusionOk="0">
                  <a:moveTo>
                    <a:pt x="634" y="920"/>
                  </a:moveTo>
                  <a:cubicBezTo>
                    <a:pt x="634" y="953"/>
                    <a:pt x="734" y="986"/>
                    <a:pt x="734" y="1086"/>
                  </a:cubicBezTo>
                  <a:cubicBezTo>
                    <a:pt x="734" y="1101"/>
                    <a:pt x="731" y="1115"/>
                    <a:pt x="726" y="1127"/>
                  </a:cubicBezTo>
                  <a:lnTo>
                    <a:pt x="726" y="1127"/>
                  </a:lnTo>
                  <a:cubicBezTo>
                    <a:pt x="728" y="1041"/>
                    <a:pt x="683" y="961"/>
                    <a:pt x="601" y="920"/>
                  </a:cubicBezTo>
                  <a:close/>
                  <a:moveTo>
                    <a:pt x="2878" y="2808"/>
                  </a:moveTo>
                  <a:cubicBezTo>
                    <a:pt x="2894" y="2808"/>
                    <a:pt x="2919" y="2846"/>
                    <a:pt x="2869" y="2921"/>
                  </a:cubicBezTo>
                  <a:lnTo>
                    <a:pt x="2869" y="2854"/>
                  </a:lnTo>
                  <a:lnTo>
                    <a:pt x="2869" y="2821"/>
                  </a:lnTo>
                  <a:cubicBezTo>
                    <a:pt x="2869" y="2813"/>
                    <a:pt x="2873" y="2808"/>
                    <a:pt x="2878" y="2808"/>
                  </a:cubicBezTo>
                  <a:close/>
                  <a:moveTo>
                    <a:pt x="3249" y="1225"/>
                  </a:moveTo>
                  <a:cubicBezTo>
                    <a:pt x="3332" y="1225"/>
                    <a:pt x="3407" y="1232"/>
                    <a:pt x="3469" y="1253"/>
                  </a:cubicBezTo>
                  <a:cubicBezTo>
                    <a:pt x="3603" y="1253"/>
                    <a:pt x="3670" y="1286"/>
                    <a:pt x="3736" y="1320"/>
                  </a:cubicBezTo>
                  <a:lnTo>
                    <a:pt x="3770" y="1353"/>
                  </a:lnTo>
                  <a:lnTo>
                    <a:pt x="3770" y="1420"/>
                  </a:lnTo>
                  <a:cubicBezTo>
                    <a:pt x="3803" y="1420"/>
                    <a:pt x="3803" y="1487"/>
                    <a:pt x="3736" y="1587"/>
                  </a:cubicBezTo>
                  <a:cubicBezTo>
                    <a:pt x="3636" y="1653"/>
                    <a:pt x="3603" y="1687"/>
                    <a:pt x="3436" y="1787"/>
                  </a:cubicBezTo>
                  <a:cubicBezTo>
                    <a:pt x="3269" y="1820"/>
                    <a:pt x="3103" y="1920"/>
                    <a:pt x="2902" y="1954"/>
                  </a:cubicBezTo>
                  <a:lnTo>
                    <a:pt x="2569" y="2020"/>
                  </a:lnTo>
                  <a:cubicBezTo>
                    <a:pt x="2502" y="2087"/>
                    <a:pt x="2435" y="2087"/>
                    <a:pt x="2302" y="2120"/>
                  </a:cubicBezTo>
                  <a:cubicBezTo>
                    <a:pt x="2235" y="2154"/>
                    <a:pt x="2135" y="2187"/>
                    <a:pt x="2068" y="2287"/>
                  </a:cubicBezTo>
                  <a:cubicBezTo>
                    <a:pt x="1968" y="2321"/>
                    <a:pt x="1935" y="2454"/>
                    <a:pt x="1902" y="2521"/>
                  </a:cubicBezTo>
                  <a:cubicBezTo>
                    <a:pt x="1835" y="2754"/>
                    <a:pt x="1902" y="2854"/>
                    <a:pt x="1902" y="2954"/>
                  </a:cubicBezTo>
                  <a:cubicBezTo>
                    <a:pt x="1902" y="2988"/>
                    <a:pt x="1935" y="3021"/>
                    <a:pt x="1935" y="3088"/>
                  </a:cubicBezTo>
                  <a:lnTo>
                    <a:pt x="1968" y="3154"/>
                  </a:lnTo>
                  <a:cubicBezTo>
                    <a:pt x="2002" y="3288"/>
                    <a:pt x="2068" y="3355"/>
                    <a:pt x="2102" y="3455"/>
                  </a:cubicBezTo>
                  <a:cubicBezTo>
                    <a:pt x="2135" y="3621"/>
                    <a:pt x="2169" y="3788"/>
                    <a:pt x="2169" y="3955"/>
                  </a:cubicBezTo>
                  <a:cubicBezTo>
                    <a:pt x="2169" y="4122"/>
                    <a:pt x="2135" y="4255"/>
                    <a:pt x="2035" y="4355"/>
                  </a:cubicBezTo>
                  <a:cubicBezTo>
                    <a:pt x="2035" y="4422"/>
                    <a:pt x="2035" y="4422"/>
                    <a:pt x="2002" y="4455"/>
                  </a:cubicBezTo>
                  <a:lnTo>
                    <a:pt x="1935" y="4522"/>
                  </a:lnTo>
                  <a:cubicBezTo>
                    <a:pt x="1902" y="4589"/>
                    <a:pt x="1802" y="4622"/>
                    <a:pt x="1768" y="4622"/>
                  </a:cubicBezTo>
                  <a:cubicBezTo>
                    <a:pt x="1729" y="4632"/>
                    <a:pt x="1687" y="4636"/>
                    <a:pt x="1644" y="4636"/>
                  </a:cubicBezTo>
                  <a:cubicBezTo>
                    <a:pt x="1540" y="4636"/>
                    <a:pt x="1429" y="4612"/>
                    <a:pt x="1335" y="4589"/>
                  </a:cubicBezTo>
                  <a:cubicBezTo>
                    <a:pt x="1301" y="4589"/>
                    <a:pt x="1301" y="4522"/>
                    <a:pt x="1268" y="4522"/>
                  </a:cubicBezTo>
                  <a:lnTo>
                    <a:pt x="1168" y="4455"/>
                  </a:lnTo>
                  <a:lnTo>
                    <a:pt x="1001" y="4289"/>
                  </a:lnTo>
                  <a:cubicBezTo>
                    <a:pt x="801" y="4022"/>
                    <a:pt x="667" y="3688"/>
                    <a:pt x="601" y="3421"/>
                  </a:cubicBezTo>
                  <a:cubicBezTo>
                    <a:pt x="434" y="2788"/>
                    <a:pt x="434" y="2287"/>
                    <a:pt x="501" y="1920"/>
                  </a:cubicBezTo>
                  <a:cubicBezTo>
                    <a:pt x="501" y="1687"/>
                    <a:pt x="567" y="1587"/>
                    <a:pt x="601" y="1487"/>
                  </a:cubicBezTo>
                  <a:cubicBezTo>
                    <a:pt x="621" y="1405"/>
                    <a:pt x="629" y="1360"/>
                    <a:pt x="632" y="1338"/>
                  </a:cubicBezTo>
                  <a:lnTo>
                    <a:pt x="632" y="1338"/>
                  </a:lnTo>
                  <a:cubicBezTo>
                    <a:pt x="637" y="1333"/>
                    <a:pt x="643" y="1326"/>
                    <a:pt x="647" y="1320"/>
                  </a:cubicBezTo>
                  <a:lnTo>
                    <a:pt x="968" y="1320"/>
                  </a:lnTo>
                  <a:cubicBezTo>
                    <a:pt x="1401" y="1320"/>
                    <a:pt x="1935" y="1320"/>
                    <a:pt x="2602" y="1286"/>
                  </a:cubicBezTo>
                  <a:cubicBezTo>
                    <a:pt x="2832" y="1263"/>
                    <a:pt x="3062" y="1225"/>
                    <a:pt x="3249" y="1225"/>
                  </a:cubicBezTo>
                  <a:close/>
                  <a:moveTo>
                    <a:pt x="3408" y="0"/>
                  </a:moveTo>
                  <a:cubicBezTo>
                    <a:pt x="3027" y="0"/>
                    <a:pt x="2737" y="92"/>
                    <a:pt x="2469" y="119"/>
                  </a:cubicBezTo>
                  <a:cubicBezTo>
                    <a:pt x="1802" y="252"/>
                    <a:pt x="1268" y="419"/>
                    <a:pt x="868" y="519"/>
                  </a:cubicBezTo>
                  <a:cubicBezTo>
                    <a:pt x="801" y="586"/>
                    <a:pt x="701" y="586"/>
                    <a:pt x="634" y="619"/>
                  </a:cubicBezTo>
                  <a:cubicBezTo>
                    <a:pt x="634" y="619"/>
                    <a:pt x="601" y="653"/>
                    <a:pt x="534" y="653"/>
                  </a:cubicBezTo>
                  <a:cubicBezTo>
                    <a:pt x="501" y="653"/>
                    <a:pt x="367" y="686"/>
                    <a:pt x="334" y="753"/>
                  </a:cubicBezTo>
                  <a:lnTo>
                    <a:pt x="200" y="853"/>
                  </a:lnTo>
                  <a:cubicBezTo>
                    <a:pt x="167" y="920"/>
                    <a:pt x="134" y="986"/>
                    <a:pt x="134" y="1120"/>
                  </a:cubicBezTo>
                  <a:cubicBezTo>
                    <a:pt x="150" y="1186"/>
                    <a:pt x="175" y="1228"/>
                    <a:pt x="200" y="1257"/>
                  </a:cubicBezTo>
                  <a:lnTo>
                    <a:pt x="200" y="1257"/>
                  </a:lnTo>
                  <a:cubicBezTo>
                    <a:pt x="200" y="1273"/>
                    <a:pt x="196" y="1334"/>
                    <a:pt x="167" y="1420"/>
                  </a:cubicBezTo>
                  <a:cubicBezTo>
                    <a:pt x="167" y="1487"/>
                    <a:pt x="134" y="1653"/>
                    <a:pt x="100" y="1854"/>
                  </a:cubicBezTo>
                  <a:cubicBezTo>
                    <a:pt x="0" y="2287"/>
                    <a:pt x="0" y="2854"/>
                    <a:pt x="167" y="3588"/>
                  </a:cubicBezTo>
                  <a:cubicBezTo>
                    <a:pt x="267" y="3922"/>
                    <a:pt x="367" y="4289"/>
                    <a:pt x="634" y="4656"/>
                  </a:cubicBezTo>
                  <a:cubicBezTo>
                    <a:pt x="856" y="5004"/>
                    <a:pt x="1288" y="5292"/>
                    <a:pt x="1844" y="5292"/>
                  </a:cubicBezTo>
                  <a:cubicBezTo>
                    <a:pt x="1874" y="5292"/>
                    <a:pt x="1904" y="5291"/>
                    <a:pt x="1935" y="5289"/>
                  </a:cubicBezTo>
                  <a:cubicBezTo>
                    <a:pt x="2535" y="5189"/>
                    <a:pt x="2969" y="4622"/>
                    <a:pt x="3002" y="4088"/>
                  </a:cubicBezTo>
                  <a:cubicBezTo>
                    <a:pt x="3036" y="3788"/>
                    <a:pt x="3002" y="3521"/>
                    <a:pt x="2969" y="3288"/>
                  </a:cubicBezTo>
                  <a:cubicBezTo>
                    <a:pt x="2950" y="3230"/>
                    <a:pt x="2942" y="3173"/>
                    <a:pt x="2926" y="3109"/>
                  </a:cubicBezTo>
                  <a:lnTo>
                    <a:pt x="2926" y="3109"/>
                  </a:lnTo>
                  <a:lnTo>
                    <a:pt x="3136" y="3088"/>
                  </a:lnTo>
                  <a:cubicBezTo>
                    <a:pt x="3336" y="3021"/>
                    <a:pt x="3636" y="2988"/>
                    <a:pt x="3870" y="2921"/>
                  </a:cubicBezTo>
                  <a:cubicBezTo>
                    <a:pt x="4437" y="2754"/>
                    <a:pt x="5037" y="2254"/>
                    <a:pt x="5037" y="1420"/>
                  </a:cubicBezTo>
                  <a:cubicBezTo>
                    <a:pt x="5037" y="953"/>
                    <a:pt x="4804" y="619"/>
                    <a:pt x="4537" y="419"/>
                  </a:cubicBezTo>
                  <a:cubicBezTo>
                    <a:pt x="4303" y="186"/>
                    <a:pt x="3970" y="86"/>
                    <a:pt x="3703" y="19"/>
                  </a:cubicBezTo>
                  <a:cubicBezTo>
                    <a:pt x="3599" y="6"/>
                    <a:pt x="3501" y="0"/>
                    <a:pt x="340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2436075" y="4813550"/>
              <a:ext cx="184325" cy="87100"/>
            </a:xfrm>
            <a:custGeom>
              <a:avLst/>
              <a:gdLst/>
              <a:ahLst/>
              <a:cxnLst/>
              <a:rect l="l" t="t" r="r" b="b"/>
              <a:pathLst>
                <a:path w="7373" h="3484" extrusionOk="0">
                  <a:moveTo>
                    <a:pt x="7243" y="1"/>
                  </a:moveTo>
                  <a:cubicBezTo>
                    <a:pt x="7216" y="1"/>
                    <a:pt x="7187" y="17"/>
                    <a:pt x="7172" y="47"/>
                  </a:cubicBezTo>
                  <a:cubicBezTo>
                    <a:pt x="7172" y="47"/>
                    <a:pt x="7039" y="114"/>
                    <a:pt x="6872" y="248"/>
                  </a:cubicBezTo>
                  <a:cubicBezTo>
                    <a:pt x="6705" y="381"/>
                    <a:pt x="6472" y="548"/>
                    <a:pt x="6105" y="748"/>
                  </a:cubicBezTo>
                  <a:cubicBezTo>
                    <a:pt x="5838" y="948"/>
                    <a:pt x="5471" y="1148"/>
                    <a:pt x="5038" y="1382"/>
                  </a:cubicBezTo>
                  <a:cubicBezTo>
                    <a:pt x="4637" y="1582"/>
                    <a:pt x="4170" y="1782"/>
                    <a:pt x="3703" y="1949"/>
                  </a:cubicBezTo>
                  <a:cubicBezTo>
                    <a:pt x="3236" y="2116"/>
                    <a:pt x="2803" y="2282"/>
                    <a:pt x="2369" y="2449"/>
                  </a:cubicBezTo>
                  <a:cubicBezTo>
                    <a:pt x="1969" y="2616"/>
                    <a:pt x="1535" y="2749"/>
                    <a:pt x="1201" y="2883"/>
                  </a:cubicBezTo>
                  <a:cubicBezTo>
                    <a:pt x="501" y="3116"/>
                    <a:pt x="34" y="3316"/>
                    <a:pt x="34" y="3316"/>
                  </a:cubicBezTo>
                  <a:cubicBezTo>
                    <a:pt x="34" y="3316"/>
                    <a:pt x="1" y="3383"/>
                    <a:pt x="1" y="3416"/>
                  </a:cubicBezTo>
                  <a:cubicBezTo>
                    <a:pt x="1" y="3450"/>
                    <a:pt x="67" y="3483"/>
                    <a:pt x="134" y="3483"/>
                  </a:cubicBezTo>
                  <a:cubicBezTo>
                    <a:pt x="134" y="3483"/>
                    <a:pt x="234" y="3483"/>
                    <a:pt x="468" y="3450"/>
                  </a:cubicBezTo>
                  <a:cubicBezTo>
                    <a:pt x="668" y="3450"/>
                    <a:pt x="968" y="3383"/>
                    <a:pt x="1335" y="3283"/>
                  </a:cubicBezTo>
                  <a:cubicBezTo>
                    <a:pt x="1702" y="3216"/>
                    <a:pt x="2069" y="3050"/>
                    <a:pt x="2536" y="2883"/>
                  </a:cubicBezTo>
                  <a:cubicBezTo>
                    <a:pt x="2969" y="2749"/>
                    <a:pt x="3403" y="2482"/>
                    <a:pt x="3870" y="2282"/>
                  </a:cubicBezTo>
                  <a:cubicBezTo>
                    <a:pt x="4737" y="1815"/>
                    <a:pt x="5638" y="1315"/>
                    <a:pt x="6238" y="915"/>
                  </a:cubicBezTo>
                  <a:cubicBezTo>
                    <a:pt x="6872" y="548"/>
                    <a:pt x="7306" y="248"/>
                    <a:pt x="7306" y="248"/>
                  </a:cubicBezTo>
                  <a:cubicBezTo>
                    <a:pt x="7339" y="214"/>
                    <a:pt x="7373" y="114"/>
                    <a:pt x="7306" y="81"/>
                  </a:cubicBezTo>
                  <a:cubicBezTo>
                    <a:pt x="7306" y="26"/>
                    <a:pt x="7275" y="1"/>
                    <a:pt x="724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1495400" y="3527500"/>
              <a:ext cx="1120825" cy="1560350"/>
            </a:xfrm>
            <a:custGeom>
              <a:avLst/>
              <a:gdLst/>
              <a:ahLst/>
              <a:cxnLst/>
              <a:rect l="l" t="t" r="r" b="b"/>
              <a:pathLst>
                <a:path w="44833" h="62414" extrusionOk="0">
                  <a:moveTo>
                    <a:pt x="10642" y="49922"/>
                  </a:moveTo>
                  <a:cubicBezTo>
                    <a:pt x="10875" y="49988"/>
                    <a:pt x="11142" y="50022"/>
                    <a:pt x="11376" y="50088"/>
                  </a:cubicBezTo>
                  <a:lnTo>
                    <a:pt x="11542" y="50155"/>
                  </a:lnTo>
                  <a:lnTo>
                    <a:pt x="11709" y="50222"/>
                  </a:lnTo>
                  <a:cubicBezTo>
                    <a:pt x="11809" y="50255"/>
                    <a:pt x="11943" y="50322"/>
                    <a:pt x="12043" y="50389"/>
                  </a:cubicBezTo>
                  <a:cubicBezTo>
                    <a:pt x="12310" y="50522"/>
                    <a:pt x="12476" y="50689"/>
                    <a:pt x="12543" y="50822"/>
                  </a:cubicBezTo>
                  <a:cubicBezTo>
                    <a:pt x="12543" y="50856"/>
                    <a:pt x="12643" y="50922"/>
                    <a:pt x="12643" y="50956"/>
                  </a:cubicBezTo>
                  <a:cubicBezTo>
                    <a:pt x="12643" y="50956"/>
                    <a:pt x="12676" y="51022"/>
                    <a:pt x="12676" y="51056"/>
                  </a:cubicBezTo>
                  <a:lnTo>
                    <a:pt x="12676" y="51356"/>
                  </a:lnTo>
                  <a:cubicBezTo>
                    <a:pt x="12643" y="51523"/>
                    <a:pt x="12543" y="51723"/>
                    <a:pt x="12376" y="51923"/>
                  </a:cubicBezTo>
                  <a:cubicBezTo>
                    <a:pt x="12043" y="52290"/>
                    <a:pt x="11609" y="52624"/>
                    <a:pt x="11142" y="52790"/>
                  </a:cubicBezTo>
                  <a:cubicBezTo>
                    <a:pt x="11109" y="52790"/>
                    <a:pt x="11009" y="52857"/>
                    <a:pt x="10975" y="52857"/>
                  </a:cubicBezTo>
                  <a:lnTo>
                    <a:pt x="10808" y="52857"/>
                  </a:lnTo>
                  <a:lnTo>
                    <a:pt x="10341" y="52924"/>
                  </a:lnTo>
                  <a:cubicBezTo>
                    <a:pt x="10175" y="52990"/>
                    <a:pt x="10041" y="52990"/>
                    <a:pt x="9941" y="52990"/>
                  </a:cubicBezTo>
                  <a:lnTo>
                    <a:pt x="9508" y="52990"/>
                  </a:lnTo>
                  <a:cubicBezTo>
                    <a:pt x="8974" y="52924"/>
                    <a:pt x="8440" y="52790"/>
                    <a:pt x="7873" y="52624"/>
                  </a:cubicBezTo>
                  <a:cubicBezTo>
                    <a:pt x="7407" y="52458"/>
                    <a:pt x="6947" y="52245"/>
                    <a:pt x="6509" y="51984"/>
                  </a:cubicBezTo>
                  <a:lnTo>
                    <a:pt x="6509" y="51984"/>
                  </a:lnTo>
                  <a:cubicBezTo>
                    <a:pt x="6675" y="51753"/>
                    <a:pt x="6840" y="51555"/>
                    <a:pt x="7039" y="51389"/>
                  </a:cubicBezTo>
                  <a:cubicBezTo>
                    <a:pt x="7439" y="51022"/>
                    <a:pt x="7873" y="50722"/>
                    <a:pt x="8340" y="50489"/>
                  </a:cubicBezTo>
                  <a:cubicBezTo>
                    <a:pt x="8807" y="50188"/>
                    <a:pt x="9307" y="50055"/>
                    <a:pt x="9841" y="49988"/>
                  </a:cubicBezTo>
                  <a:cubicBezTo>
                    <a:pt x="10108" y="49922"/>
                    <a:pt x="10375" y="49922"/>
                    <a:pt x="10642" y="49922"/>
                  </a:cubicBezTo>
                  <a:close/>
                  <a:moveTo>
                    <a:pt x="6173" y="1"/>
                  </a:moveTo>
                  <a:cubicBezTo>
                    <a:pt x="5994" y="1"/>
                    <a:pt x="5816" y="8"/>
                    <a:pt x="5638" y="19"/>
                  </a:cubicBezTo>
                  <a:cubicBezTo>
                    <a:pt x="5371" y="53"/>
                    <a:pt x="5138" y="119"/>
                    <a:pt x="4838" y="186"/>
                  </a:cubicBezTo>
                  <a:lnTo>
                    <a:pt x="4471" y="319"/>
                  </a:lnTo>
                  <a:lnTo>
                    <a:pt x="4104" y="486"/>
                  </a:lnTo>
                  <a:cubicBezTo>
                    <a:pt x="3103" y="886"/>
                    <a:pt x="2302" y="1620"/>
                    <a:pt x="1669" y="2388"/>
                  </a:cubicBezTo>
                  <a:cubicBezTo>
                    <a:pt x="1102" y="3188"/>
                    <a:pt x="635" y="4122"/>
                    <a:pt x="368" y="5023"/>
                  </a:cubicBezTo>
                  <a:cubicBezTo>
                    <a:pt x="101" y="5957"/>
                    <a:pt x="1" y="6891"/>
                    <a:pt x="101" y="7825"/>
                  </a:cubicBezTo>
                  <a:cubicBezTo>
                    <a:pt x="168" y="8725"/>
                    <a:pt x="368" y="9626"/>
                    <a:pt x="835" y="10393"/>
                  </a:cubicBezTo>
                  <a:cubicBezTo>
                    <a:pt x="1035" y="10827"/>
                    <a:pt x="1302" y="11161"/>
                    <a:pt x="1635" y="11494"/>
                  </a:cubicBezTo>
                  <a:cubicBezTo>
                    <a:pt x="1802" y="11661"/>
                    <a:pt x="1935" y="11794"/>
                    <a:pt x="2136" y="11961"/>
                  </a:cubicBezTo>
                  <a:lnTo>
                    <a:pt x="2369" y="12128"/>
                  </a:lnTo>
                  <a:cubicBezTo>
                    <a:pt x="2469" y="12161"/>
                    <a:pt x="2603" y="12228"/>
                    <a:pt x="2669" y="12295"/>
                  </a:cubicBezTo>
                  <a:cubicBezTo>
                    <a:pt x="3310" y="12601"/>
                    <a:pt x="4021" y="12745"/>
                    <a:pt x="4705" y="12745"/>
                  </a:cubicBezTo>
                  <a:cubicBezTo>
                    <a:pt x="4839" y="12745"/>
                    <a:pt x="4973" y="12739"/>
                    <a:pt x="5104" y="12728"/>
                  </a:cubicBezTo>
                  <a:cubicBezTo>
                    <a:pt x="5938" y="12695"/>
                    <a:pt x="6672" y="12395"/>
                    <a:pt x="7306" y="11994"/>
                  </a:cubicBezTo>
                  <a:cubicBezTo>
                    <a:pt x="7640" y="11794"/>
                    <a:pt x="7940" y="11494"/>
                    <a:pt x="8140" y="11227"/>
                  </a:cubicBezTo>
                  <a:cubicBezTo>
                    <a:pt x="8373" y="10960"/>
                    <a:pt x="8540" y="10660"/>
                    <a:pt x="8707" y="10327"/>
                  </a:cubicBezTo>
                  <a:cubicBezTo>
                    <a:pt x="9341" y="9059"/>
                    <a:pt x="9307" y="7691"/>
                    <a:pt x="8840" y="6624"/>
                  </a:cubicBezTo>
                  <a:cubicBezTo>
                    <a:pt x="8440" y="5523"/>
                    <a:pt x="7539" y="4789"/>
                    <a:pt x="6672" y="4489"/>
                  </a:cubicBezTo>
                  <a:cubicBezTo>
                    <a:pt x="6472" y="4389"/>
                    <a:pt x="6205" y="4356"/>
                    <a:pt x="6005" y="4356"/>
                  </a:cubicBezTo>
                  <a:lnTo>
                    <a:pt x="5671" y="4356"/>
                  </a:lnTo>
                  <a:cubicBezTo>
                    <a:pt x="5605" y="4356"/>
                    <a:pt x="5505" y="4356"/>
                    <a:pt x="5371" y="4389"/>
                  </a:cubicBezTo>
                  <a:cubicBezTo>
                    <a:pt x="4971" y="4489"/>
                    <a:pt x="4637" y="4656"/>
                    <a:pt x="4371" y="4856"/>
                  </a:cubicBezTo>
                  <a:cubicBezTo>
                    <a:pt x="3870" y="5223"/>
                    <a:pt x="3637" y="5723"/>
                    <a:pt x="3537" y="6057"/>
                  </a:cubicBezTo>
                  <a:cubicBezTo>
                    <a:pt x="3503" y="6224"/>
                    <a:pt x="3503" y="6357"/>
                    <a:pt x="3503" y="6457"/>
                  </a:cubicBezTo>
                  <a:lnTo>
                    <a:pt x="3503" y="6557"/>
                  </a:lnTo>
                  <a:cubicBezTo>
                    <a:pt x="3503" y="6724"/>
                    <a:pt x="3637" y="6857"/>
                    <a:pt x="3803" y="6857"/>
                  </a:cubicBezTo>
                  <a:cubicBezTo>
                    <a:pt x="3970" y="6857"/>
                    <a:pt x="4104" y="6724"/>
                    <a:pt x="4104" y="6557"/>
                  </a:cubicBezTo>
                  <a:lnTo>
                    <a:pt x="4104" y="6524"/>
                  </a:lnTo>
                  <a:lnTo>
                    <a:pt x="4104" y="6457"/>
                  </a:lnTo>
                  <a:cubicBezTo>
                    <a:pt x="4104" y="6390"/>
                    <a:pt x="4104" y="6324"/>
                    <a:pt x="4137" y="6190"/>
                  </a:cubicBezTo>
                  <a:cubicBezTo>
                    <a:pt x="4170" y="5990"/>
                    <a:pt x="4337" y="5623"/>
                    <a:pt x="4771" y="5323"/>
                  </a:cubicBezTo>
                  <a:cubicBezTo>
                    <a:pt x="4971" y="5156"/>
                    <a:pt x="5204" y="5023"/>
                    <a:pt x="5505" y="4989"/>
                  </a:cubicBezTo>
                  <a:cubicBezTo>
                    <a:pt x="5605" y="4923"/>
                    <a:pt x="5671" y="4923"/>
                    <a:pt x="5772" y="4923"/>
                  </a:cubicBezTo>
                  <a:lnTo>
                    <a:pt x="6005" y="4923"/>
                  </a:lnTo>
                  <a:lnTo>
                    <a:pt x="6505" y="5056"/>
                  </a:lnTo>
                  <a:cubicBezTo>
                    <a:pt x="7206" y="5290"/>
                    <a:pt x="7940" y="5890"/>
                    <a:pt x="8307" y="6824"/>
                  </a:cubicBezTo>
                  <a:cubicBezTo>
                    <a:pt x="8674" y="7725"/>
                    <a:pt x="8674" y="8892"/>
                    <a:pt x="8173" y="9993"/>
                  </a:cubicBezTo>
                  <a:cubicBezTo>
                    <a:pt x="8006" y="10227"/>
                    <a:pt x="7873" y="10527"/>
                    <a:pt x="7673" y="10727"/>
                  </a:cubicBezTo>
                  <a:cubicBezTo>
                    <a:pt x="7473" y="10994"/>
                    <a:pt x="7206" y="11194"/>
                    <a:pt x="6972" y="11361"/>
                  </a:cubicBezTo>
                  <a:cubicBezTo>
                    <a:pt x="6472" y="11728"/>
                    <a:pt x="5805" y="11961"/>
                    <a:pt x="5138" y="11994"/>
                  </a:cubicBezTo>
                  <a:cubicBezTo>
                    <a:pt x="5068" y="11998"/>
                    <a:pt x="4999" y="11999"/>
                    <a:pt x="4929" y="11999"/>
                  </a:cubicBezTo>
                  <a:cubicBezTo>
                    <a:pt x="4293" y="11999"/>
                    <a:pt x="3644" y="11861"/>
                    <a:pt x="3103" y="11561"/>
                  </a:cubicBezTo>
                  <a:cubicBezTo>
                    <a:pt x="3036" y="11527"/>
                    <a:pt x="2970" y="11494"/>
                    <a:pt x="2869" y="11461"/>
                  </a:cubicBezTo>
                  <a:lnTo>
                    <a:pt x="2636" y="11294"/>
                  </a:lnTo>
                  <a:cubicBezTo>
                    <a:pt x="2536" y="11161"/>
                    <a:pt x="2369" y="11027"/>
                    <a:pt x="2269" y="10894"/>
                  </a:cubicBezTo>
                  <a:cubicBezTo>
                    <a:pt x="2002" y="10627"/>
                    <a:pt x="1769" y="10327"/>
                    <a:pt x="1602" y="9993"/>
                  </a:cubicBezTo>
                  <a:cubicBezTo>
                    <a:pt x="835" y="8625"/>
                    <a:pt x="701" y="6824"/>
                    <a:pt x="1168" y="5156"/>
                  </a:cubicBezTo>
                  <a:cubicBezTo>
                    <a:pt x="1368" y="4322"/>
                    <a:pt x="1802" y="3488"/>
                    <a:pt x="2336" y="2788"/>
                  </a:cubicBezTo>
                  <a:cubicBezTo>
                    <a:pt x="2869" y="2054"/>
                    <a:pt x="3603" y="1487"/>
                    <a:pt x="4437" y="1120"/>
                  </a:cubicBezTo>
                  <a:lnTo>
                    <a:pt x="4704" y="987"/>
                  </a:lnTo>
                  <a:cubicBezTo>
                    <a:pt x="4804" y="987"/>
                    <a:pt x="4938" y="953"/>
                    <a:pt x="5038" y="886"/>
                  </a:cubicBezTo>
                  <a:cubicBezTo>
                    <a:pt x="5271" y="820"/>
                    <a:pt x="5505" y="820"/>
                    <a:pt x="5705" y="786"/>
                  </a:cubicBezTo>
                  <a:cubicBezTo>
                    <a:pt x="5842" y="767"/>
                    <a:pt x="5978" y="759"/>
                    <a:pt x="6115" y="759"/>
                  </a:cubicBezTo>
                  <a:cubicBezTo>
                    <a:pt x="6445" y="759"/>
                    <a:pt x="6776" y="806"/>
                    <a:pt x="7106" y="853"/>
                  </a:cubicBezTo>
                  <a:cubicBezTo>
                    <a:pt x="8006" y="1053"/>
                    <a:pt x="8940" y="1520"/>
                    <a:pt x="9674" y="2154"/>
                  </a:cubicBezTo>
                  <a:cubicBezTo>
                    <a:pt x="10041" y="2454"/>
                    <a:pt x="10375" y="2821"/>
                    <a:pt x="10708" y="3188"/>
                  </a:cubicBezTo>
                  <a:cubicBezTo>
                    <a:pt x="11042" y="3555"/>
                    <a:pt x="11342" y="4022"/>
                    <a:pt x="11542" y="4456"/>
                  </a:cubicBezTo>
                  <a:cubicBezTo>
                    <a:pt x="11776" y="4956"/>
                    <a:pt x="11976" y="5390"/>
                    <a:pt x="12109" y="5890"/>
                  </a:cubicBezTo>
                  <a:cubicBezTo>
                    <a:pt x="12209" y="6390"/>
                    <a:pt x="12343" y="6891"/>
                    <a:pt x="12376" y="7458"/>
                  </a:cubicBezTo>
                  <a:cubicBezTo>
                    <a:pt x="12643" y="9559"/>
                    <a:pt x="12310" y="11794"/>
                    <a:pt x="11776" y="13996"/>
                  </a:cubicBezTo>
                  <a:cubicBezTo>
                    <a:pt x="10708" y="18366"/>
                    <a:pt x="7773" y="22235"/>
                    <a:pt x="5938" y="26738"/>
                  </a:cubicBezTo>
                  <a:cubicBezTo>
                    <a:pt x="4971" y="29007"/>
                    <a:pt x="4104" y="31308"/>
                    <a:pt x="3370" y="33643"/>
                  </a:cubicBezTo>
                  <a:cubicBezTo>
                    <a:pt x="3036" y="34811"/>
                    <a:pt x="2703" y="36012"/>
                    <a:pt x="2436" y="37179"/>
                  </a:cubicBezTo>
                  <a:cubicBezTo>
                    <a:pt x="2136" y="38347"/>
                    <a:pt x="1869" y="39548"/>
                    <a:pt x="1702" y="40815"/>
                  </a:cubicBezTo>
                  <a:cubicBezTo>
                    <a:pt x="1368" y="43250"/>
                    <a:pt x="1435" y="45885"/>
                    <a:pt x="2336" y="48254"/>
                  </a:cubicBezTo>
                  <a:cubicBezTo>
                    <a:pt x="2803" y="49421"/>
                    <a:pt x="3503" y="50522"/>
                    <a:pt x="4437" y="51423"/>
                  </a:cubicBezTo>
                  <a:cubicBezTo>
                    <a:pt x="4703" y="51698"/>
                    <a:pt x="4986" y="51953"/>
                    <a:pt x="5284" y="52187"/>
                  </a:cubicBezTo>
                  <a:lnTo>
                    <a:pt x="5284" y="52187"/>
                  </a:lnTo>
                  <a:cubicBezTo>
                    <a:pt x="5279" y="52199"/>
                    <a:pt x="5275" y="52211"/>
                    <a:pt x="5271" y="52223"/>
                  </a:cubicBezTo>
                  <a:cubicBezTo>
                    <a:pt x="5104" y="52490"/>
                    <a:pt x="5004" y="52824"/>
                    <a:pt x="4871" y="53091"/>
                  </a:cubicBezTo>
                  <a:cubicBezTo>
                    <a:pt x="4838" y="53224"/>
                    <a:pt x="4838" y="53391"/>
                    <a:pt x="4804" y="53524"/>
                  </a:cubicBezTo>
                  <a:lnTo>
                    <a:pt x="4771" y="53591"/>
                  </a:lnTo>
                  <a:lnTo>
                    <a:pt x="4771" y="53658"/>
                  </a:lnTo>
                  <a:lnTo>
                    <a:pt x="4771" y="53724"/>
                  </a:lnTo>
                  <a:lnTo>
                    <a:pt x="4704" y="53924"/>
                  </a:lnTo>
                  <a:cubicBezTo>
                    <a:pt x="4604" y="55159"/>
                    <a:pt x="4804" y="56360"/>
                    <a:pt x="5305" y="57394"/>
                  </a:cubicBezTo>
                  <a:cubicBezTo>
                    <a:pt x="5805" y="58494"/>
                    <a:pt x="6505" y="59395"/>
                    <a:pt x="7339" y="60162"/>
                  </a:cubicBezTo>
                  <a:cubicBezTo>
                    <a:pt x="7773" y="60529"/>
                    <a:pt x="8207" y="60863"/>
                    <a:pt x="8707" y="61163"/>
                  </a:cubicBezTo>
                  <a:cubicBezTo>
                    <a:pt x="8974" y="61330"/>
                    <a:pt x="9174" y="61396"/>
                    <a:pt x="9441" y="61530"/>
                  </a:cubicBezTo>
                  <a:cubicBezTo>
                    <a:pt x="9708" y="61597"/>
                    <a:pt x="9975" y="61730"/>
                    <a:pt x="10208" y="61830"/>
                  </a:cubicBezTo>
                  <a:cubicBezTo>
                    <a:pt x="11451" y="62245"/>
                    <a:pt x="12718" y="62414"/>
                    <a:pt x="13960" y="62414"/>
                  </a:cubicBezTo>
                  <a:cubicBezTo>
                    <a:pt x="14817" y="62414"/>
                    <a:pt x="15662" y="62333"/>
                    <a:pt x="16479" y="62197"/>
                  </a:cubicBezTo>
                  <a:cubicBezTo>
                    <a:pt x="18481" y="61863"/>
                    <a:pt x="20315" y="61163"/>
                    <a:pt x="21983" y="60396"/>
                  </a:cubicBezTo>
                  <a:cubicBezTo>
                    <a:pt x="23684" y="59662"/>
                    <a:pt x="25252" y="58828"/>
                    <a:pt x="26753" y="58094"/>
                  </a:cubicBezTo>
                  <a:cubicBezTo>
                    <a:pt x="28254" y="57360"/>
                    <a:pt x="29689" y="56726"/>
                    <a:pt x="31090" y="56259"/>
                  </a:cubicBezTo>
                  <a:cubicBezTo>
                    <a:pt x="32491" y="55826"/>
                    <a:pt x="33825" y="55526"/>
                    <a:pt x="35092" y="55426"/>
                  </a:cubicBezTo>
                  <a:cubicBezTo>
                    <a:pt x="35415" y="55399"/>
                    <a:pt x="35733" y="55387"/>
                    <a:pt x="36045" y="55387"/>
                  </a:cubicBezTo>
                  <a:cubicBezTo>
                    <a:pt x="36926" y="55387"/>
                    <a:pt x="37756" y="55487"/>
                    <a:pt x="38495" y="55659"/>
                  </a:cubicBezTo>
                  <a:cubicBezTo>
                    <a:pt x="40530" y="56093"/>
                    <a:pt x="41997" y="56927"/>
                    <a:pt x="42898" y="57560"/>
                  </a:cubicBezTo>
                  <a:cubicBezTo>
                    <a:pt x="43365" y="57894"/>
                    <a:pt x="43699" y="58161"/>
                    <a:pt x="43932" y="58361"/>
                  </a:cubicBezTo>
                  <a:cubicBezTo>
                    <a:pt x="44132" y="58561"/>
                    <a:pt x="44266" y="58661"/>
                    <a:pt x="44266" y="58661"/>
                  </a:cubicBezTo>
                  <a:cubicBezTo>
                    <a:pt x="44306" y="58721"/>
                    <a:pt x="44382" y="58733"/>
                    <a:pt x="44487" y="58733"/>
                  </a:cubicBezTo>
                  <a:cubicBezTo>
                    <a:pt x="44557" y="58733"/>
                    <a:pt x="44639" y="58728"/>
                    <a:pt x="44733" y="58728"/>
                  </a:cubicBezTo>
                  <a:cubicBezTo>
                    <a:pt x="44833" y="58594"/>
                    <a:pt x="44833" y="58428"/>
                    <a:pt x="44699" y="58361"/>
                  </a:cubicBezTo>
                  <a:cubicBezTo>
                    <a:pt x="44699" y="58361"/>
                    <a:pt x="44566" y="58261"/>
                    <a:pt x="44366" y="58061"/>
                  </a:cubicBezTo>
                  <a:cubicBezTo>
                    <a:pt x="44166" y="57861"/>
                    <a:pt x="43799" y="57560"/>
                    <a:pt x="43332" y="57227"/>
                  </a:cubicBezTo>
                  <a:cubicBezTo>
                    <a:pt x="42364" y="56560"/>
                    <a:pt x="40830" y="55692"/>
                    <a:pt x="38695" y="55192"/>
                  </a:cubicBezTo>
                  <a:cubicBezTo>
                    <a:pt x="37817" y="55027"/>
                    <a:pt x="36825" y="54908"/>
                    <a:pt x="35758" y="54908"/>
                  </a:cubicBezTo>
                  <a:cubicBezTo>
                    <a:pt x="35529" y="54908"/>
                    <a:pt x="35295" y="54913"/>
                    <a:pt x="35059" y="54925"/>
                  </a:cubicBezTo>
                  <a:cubicBezTo>
                    <a:pt x="33725" y="55025"/>
                    <a:pt x="32357" y="55325"/>
                    <a:pt x="30889" y="55759"/>
                  </a:cubicBezTo>
                  <a:cubicBezTo>
                    <a:pt x="29488" y="56226"/>
                    <a:pt x="27987" y="56893"/>
                    <a:pt x="26486" y="57594"/>
                  </a:cubicBezTo>
                  <a:cubicBezTo>
                    <a:pt x="24952" y="58328"/>
                    <a:pt x="23384" y="59095"/>
                    <a:pt x="21716" y="59862"/>
                  </a:cubicBezTo>
                  <a:cubicBezTo>
                    <a:pt x="20048" y="60596"/>
                    <a:pt x="18314" y="61230"/>
                    <a:pt x="16379" y="61563"/>
                  </a:cubicBezTo>
                  <a:cubicBezTo>
                    <a:pt x="15629" y="61684"/>
                    <a:pt x="14852" y="61756"/>
                    <a:pt x="14066" y="61756"/>
                  </a:cubicBezTo>
                  <a:cubicBezTo>
                    <a:pt x="12893" y="61756"/>
                    <a:pt x="11700" y="61596"/>
                    <a:pt x="10542" y="61196"/>
                  </a:cubicBezTo>
                  <a:cubicBezTo>
                    <a:pt x="10308" y="61096"/>
                    <a:pt x="10041" y="60996"/>
                    <a:pt x="9841" y="60896"/>
                  </a:cubicBezTo>
                  <a:cubicBezTo>
                    <a:pt x="9641" y="60763"/>
                    <a:pt x="9374" y="60663"/>
                    <a:pt x="9174" y="60529"/>
                  </a:cubicBezTo>
                  <a:cubicBezTo>
                    <a:pt x="8774" y="60329"/>
                    <a:pt x="8340" y="59995"/>
                    <a:pt x="7973" y="59662"/>
                  </a:cubicBezTo>
                  <a:cubicBezTo>
                    <a:pt x="7206" y="58995"/>
                    <a:pt x="6539" y="58161"/>
                    <a:pt x="6138" y="57193"/>
                  </a:cubicBezTo>
                  <a:cubicBezTo>
                    <a:pt x="5705" y="56226"/>
                    <a:pt x="5505" y="55192"/>
                    <a:pt x="5638" y="54158"/>
                  </a:cubicBezTo>
                  <a:lnTo>
                    <a:pt x="5671" y="53924"/>
                  </a:lnTo>
                  <a:lnTo>
                    <a:pt x="5671" y="53891"/>
                  </a:lnTo>
                  <a:lnTo>
                    <a:pt x="5671" y="53858"/>
                  </a:lnTo>
                  <a:lnTo>
                    <a:pt x="5705" y="53758"/>
                  </a:lnTo>
                  <a:cubicBezTo>
                    <a:pt x="5705" y="53658"/>
                    <a:pt x="5772" y="53491"/>
                    <a:pt x="5805" y="53357"/>
                  </a:cubicBezTo>
                  <a:cubicBezTo>
                    <a:pt x="5864" y="53119"/>
                    <a:pt x="5951" y="52934"/>
                    <a:pt x="6063" y="52731"/>
                  </a:cubicBezTo>
                  <a:lnTo>
                    <a:pt x="6063" y="52731"/>
                  </a:lnTo>
                  <a:cubicBezTo>
                    <a:pt x="6561" y="53038"/>
                    <a:pt x="7090" y="53292"/>
                    <a:pt x="7640" y="53491"/>
                  </a:cubicBezTo>
                  <a:cubicBezTo>
                    <a:pt x="8207" y="53691"/>
                    <a:pt x="8840" y="53858"/>
                    <a:pt x="9508" y="53858"/>
                  </a:cubicBezTo>
                  <a:lnTo>
                    <a:pt x="10008" y="53858"/>
                  </a:lnTo>
                  <a:cubicBezTo>
                    <a:pt x="10175" y="53858"/>
                    <a:pt x="10341" y="53824"/>
                    <a:pt x="10508" y="53824"/>
                  </a:cubicBezTo>
                  <a:lnTo>
                    <a:pt x="10975" y="53724"/>
                  </a:lnTo>
                  <a:lnTo>
                    <a:pt x="11142" y="53724"/>
                  </a:lnTo>
                  <a:cubicBezTo>
                    <a:pt x="11209" y="53691"/>
                    <a:pt x="11175" y="53691"/>
                    <a:pt x="11209" y="53691"/>
                  </a:cubicBezTo>
                  <a:cubicBezTo>
                    <a:pt x="11309" y="53658"/>
                    <a:pt x="11376" y="53658"/>
                    <a:pt x="11476" y="53591"/>
                  </a:cubicBezTo>
                  <a:cubicBezTo>
                    <a:pt x="12109" y="53357"/>
                    <a:pt x="12676" y="52990"/>
                    <a:pt x="13110" y="52423"/>
                  </a:cubicBezTo>
                  <a:cubicBezTo>
                    <a:pt x="13310" y="52157"/>
                    <a:pt x="13477" y="51790"/>
                    <a:pt x="13544" y="51423"/>
                  </a:cubicBezTo>
                  <a:cubicBezTo>
                    <a:pt x="13610" y="51256"/>
                    <a:pt x="13610" y="51056"/>
                    <a:pt x="13544" y="50856"/>
                  </a:cubicBezTo>
                  <a:cubicBezTo>
                    <a:pt x="13544" y="50722"/>
                    <a:pt x="13510" y="50655"/>
                    <a:pt x="13477" y="50522"/>
                  </a:cubicBezTo>
                  <a:cubicBezTo>
                    <a:pt x="13444" y="50422"/>
                    <a:pt x="13377" y="50389"/>
                    <a:pt x="13344" y="50322"/>
                  </a:cubicBezTo>
                  <a:cubicBezTo>
                    <a:pt x="13110" y="49922"/>
                    <a:pt x="12810" y="49721"/>
                    <a:pt x="12510" y="49555"/>
                  </a:cubicBezTo>
                  <a:cubicBezTo>
                    <a:pt x="12343" y="49488"/>
                    <a:pt x="12209" y="49421"/>
                    <a:pt x="12043" y="49355"/>
                  </a:cubicBezTo>
                  <a:lnTo>
                    <a:pt x="11843" y="49254"/>
                  </a:lnTo>
                  <a:lnTo>
                    <a:pt x="11609" y="49188"/>
                  </a:lnTo>
                  <a:cubicBezTo>
                    <a:pt x="11275" y="49088"/>
                    <a:pt x="10975" y="49054"/>
                    <a:pt x="10642" y="49021"/>
                  </a:cubicBezTo>
                  <a:cubicBezTo>
                    <a:pt x="10308" y="49021"/>
                    <a:pt x="10008" y="49021"/>
                    <a:pt x="9674" y="49054"/>
                  </a:cubicBezTo>
                  <a:cubicBezTo>
                    <a:pt x="9041" y="49154"/>
                    <a:pt x="8440" y="49355"/>
                    <a:pt x="7906" y="49655"/>
                  </a:cubicBezTo>
                  <a:cubicBezTo>
                    <a:pt x="7339" y="49922"/>
                    <a:pt x="6806" y="50255"/>
                    <a:pt x="6372" y="50722"/>
                  </a:cubicBezTo>
                  <a:cubicBezTo>
                    <a:pt x="6138" y="50922"/>
                    <a:pt x="5972" y="51189"/>
                    <a:pt x="5772" y="51423"/>
                  </a:cubicBezTo>
                  <a:cubicBezTo>
                    <a:pt x="5763" y="51436"/>
                    <a:pt x="5755" y="51449"/>
                    <a:pt x="5746" y="51462"/>
                  </a:cubicBezTo>
                  <a:lnTo>
                    <a:pt x="5746" y="51462"/>
                  </a:lnTo>
                  <a:cubicBezTo>
                    <a:pt x="5497" y="51267"/>
                    <a:pt x="5260" y="51053"/>
                    <a:pt x="5038" y="50822"/>
                  </a:cubicBezTo>
                  <a:cubicBezTo>
                    <a:pt x="4204" y="49988"/>
                    <a:pt x="3603" y="49021"/>
                    <a:pt x="3170" y="47920"/>
                  </a:cubicBezTo>
                  <a:cubicBezTo>
                    <a:pt x="2336" y="45719"/>
                    <a:pt x="2302" y="43317"/>
                    <a:pt x="2636" y="40915"/>
                  </a:cubicBezTo>
                  <a:cubicBezTo>
                    <a:pt x="2803" y="39748"/>
                    <a:pt x="3036" y="38547"/>
                    <a:pt x="3336" y="37379"/>
                  </a:cubicBezTo>
                  <a:cubicBezTo>
                    <a:pt x="3637" y="36212"/>
                    <a:pt x="3970" y="35044"/>
                    <a:pt x="4304" y="33877"/>
                  </a:cubicBezTo>
                  <a:cubicBezTo>
                    <a:pt x="5004" y="31575"/>
                    <a:pt x="5838" y="29340"/>
                    <a:pt x="6806" y="27139"/>
                  </a:cubicBezTo>
                  <a:cubicBezTo>
                    <a:pt x="7273" y="26004"/>
                    <a:pt x="7773" y="24904"/>
                    <a:pt x="8307" y="23870"/>
                  </a:cubicBezTo>
                  <a:cubicBezTo>
                    <a:pt x="8840" y="22836"/>
                    <a:pt x="9441" y="21801"/>
                    <a:pt x="9975" y="20734"/>
                  </a:cubicBezTo>
                  <a:cubicBezTo>
                    <a:pt x="11109" y="18666"/>
                    <a:pt x="12109" y="16498"/>
                    <a:pt x="12643" y="14196"/>
                  </a:cubicBezTo>
                  <a:cubicBezTo>
                    <a:pt x="13177" y="11961"/>
                    <a:pt x="13510" y="9659"/>
                    <a:pt x="13277" y="7358"/>
                  </a:cubicBezTo>
                  <a:cubicBezTo>
                    <a:pt x="13110" y="6224"/>
                    <a:pt x="12810" y="5123"/>
                    <a:pt x="12310" y="4122"/>
                  </a:cubicBezTo>
                  <a:cubicBezTo>
                    <a:pt x="12043" y="3622"/>
                    <a:pt x="11709" y="3155"/>
                    <a:pt x="11376" y="2688"/>
                  </a:cubicBezTo>
                  <a:cubicBezTo>
                    <a:pt x="11042" y="2287"/>
                    <a:pt x="10642" y="1854"/>
                    <a:pt x="10208" y="1520"/>
                  </a:cubicBezTo>
                  <a:cubicBezTo>
                    <a:pt x="9341" y="853"/>
                    <a:pt x="8340" y="319"/>
                    <a:pt x="7273" y="119"/>
                  </a:cubicBezTo>
                  <a:cubicBezTo>
                    <a:pt x="6895" y="30"/>
                    <a:pt x="6531" y="1"/>
                    <a:pt x="617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1439525" y="4237350"/>
              <a:ext cx="205175" cy="205350"/>
            </a:xfrm>
            <a:custGeom>
              <a:avLst/>
              <a:gdLst/>
              <a:ahLst/>
              <a:cxnLst/>
              <a:rect l="l" t="t" r="r" b="b"/>
              <a:pathLst>
                <a:path w="8207" h="8214" extrusionOk="0">
                  <a:moveTo>
                    <a:pt x="7995" y="0"/>
                  </a:moveTo>
                  <a:cubicBezTo>
                    <a:pt x="7968" y="0"/>
                    <a:pt x="7938" y="4"/>
                    <a:pt x="7906" y="12"/>
                  </a:cubicBezTo>
                  <a:cubicBezTo>
                    <a:pt x="7906" y="12"/>
                    <a:pt x="7873" y="46"/>
                    <a:pt x="7706" y="112"/>
                  </a:cubicBezTo>
                  <a:cubicBezTo>
                    <a:pt x="7540" y="146"/>
                    <a:pt x="7339" y="246"/>
                    <a:pt x="7073" y="346"/>
                  </a:cubicBezTo>
                  <a:cubicBezTo>
                    <a:pt x="6539" y="613"/>
                    <a:pt x="5805" y="980"/>
                    <a:pt x="4971" y="1580"/>
                  </a:cubicBezTo>
                  <a:cubicBezTo>
                    <a:pt x="4137" y="2147"/>
                    <a:pt x="3203" y="2914"/>
                    <a:pt x="2336" y="3782"/>
                  </a:cubicBezTo>
                  <a:cubicBezTo>
                    <a:pt x="1902" y="4249"/>
                    <a:pt x="1469" y="4682"/>
                    <a:pt x="1035" y="5249"/>
                  </a:cubicBezTo>
                  <a:cubicBezTo>
                    <a:pt x="835" y="5483"/>
                    <a:pt x="635" y="5750"/>
                    <a:pt x="401" y="6016"/>
                  </a:cubicBezTo>
                  <a:cubicBezTo>
                    <a:pt x="301" y="6150"/>
                    <a:pt x="201" y="6317"/>
                    <a:pt x="134" y="6517"/>
                  </a:cubicBezTo>
                  <a:cubicBezTo>
                    <a:pt x="34" y="6684"/>
                    <a:pt x="1" y="6950"/>
                    <a:pt x="1" y="7151"/>
                  </a:cubicBezTo>
                  <a:cubicBezTo>
                    <a:pt x="1" y="7351"/>
                    <a:pt x="68" y="7551"/>
                    <a:pt x="201" y="7784"/>
                  </a:cubicBezTo>
                  <a:cubicBezTo>
                    <a:pt x="234" y="7851"/>
                    <a:pt x="368" y="7951"/>
                    <a:pt x="468" y="8018"/>
                  </a:cubicBezTo>
                  <a:cubicBezTo>
                    <a:pt x="501" y="8018"/>
                    <a:pt x="568" y="8118"/>
                    <a:pt x="635" y="8118"/>
                  </a:cubicBezTo>
                  <a:lnTo>
                    <a:pt x="701" y="8151"/>
                  </a:lnTo>
                  <a:cubicBezTo>
                    <a:pt x="735" y="8185"/>
                    <a:pt x="735" y="8185"/>
                    <a:pt x="801" y="8185"/>
                  </a:cubicBezTo>
                  <a:cubicBezTo>
                    <a:pt x="874" y="8205"/>
                    <a:pt x="943" y="8213"/>
                    <a:pt x="1009" y="8213"/>
                  </a:cubicBezTo>
                  <a:cubicBezTo>
                    <a:pt x="1156" y="8213"/>
                    <a:pt x="1287" y="8174"/>
                    <a:pt x="1402" y="8151"/>
                  </a:cubicBezTo>
                  <a:cubicBezTo>
                    <a:pt x="1569" y="8085"/>
                    <a:pt x="1735" y="8018"/>
                    <a:pt x="1902" y="7951"/>
                  </a:cubicBezTo>
                  <a:cubicBezTo>
                    <a:pt x="2536" y="7651"/>
                    <a:pt x="3070" y="7251"/>
                    <a:pt x="3537" y="6817"/>
                  </a:cubicBezTo>
                  <a:cubicBezTo>
                    <a:pt x="4004" y="6417"/>
                    <a:pt x="4371" y="5950"/>
                    <a:pt x="4738" y="5483"/>
                  </a:cubicBezTo>
                  <a:cubicBezTo>
                    <a:pt x="5104" y="5082"/>
                    <a:pt x="5438" y="4615"/>
                    <a:pt x="5738" y="4249"/>
                  </a:cubicBezTo>
                  <a:cubicBezTo>
                    <a:pt x="6339" y="3448"/>
                    <a:pt x="6839" y="2781"/>
                    <a:pt x="7173" y="2314"/>
                  </a:cubicBezTo>
                  <a:cubicBezTo>
                    <a:pt x="7473" y="1847"/>
                    <a:pt x="7673" y="1580"/>
                    <a:pt x="7673" y="1580"/>
                  </a:cubicBezTo>
                  <a:cubicBezTo>
                    <a:pt x="7706" y="1480"/>
                    <a:pt x="7706" y="1346"/>
                    <a:pt x="7740" y="1346"/>
                  </a:cubicBezTo>
                  <a:cubicBezTo>
                    <a:pt x="7704" y="1323"/>
                    <a:pt x="7665" y="1312"/>
                    <a:pt x="7627" y="1312"/>
                  </a:cubicBezTo>
                  <a:cubicBezTo>
                    <a:pt x="7558" y="1312"/>
                    <a:pt x="7494" y="1349"/>
                    <a:pt x="7473" y="1413"/>
                  </a:cubicBezTo>
                  <a:cubicBezTo>
                    <a:pt x="7473" y="1413"/>
                    <a:pt x="7306" y="1680"/>
                    <a:pt x="6972" y="2147"/>
                  </a:cubicBezTo>
                  <a:cubicBezTo>
                    <a:pt x="6639" y="2614"/>
                    <a:pt x="6172" y="3281"/>
                    <a:pt x="5538" y="4082"/>
                  </a:cubicBezTo>
                  <a:cubicBezTo>
                    <a:pt x="5238" y="4449"/>
                    <a:pt x="4904" y="4849"/>
                    <a:pt x="4537" y="5283"/>
                  </a:cubicBezTo>
                  <a:cubicBezTo>
                    <a:pt x="4170" y="5683"/>
                    <a:pt x="3737" y="6150"/>
                    <a:pt x="3303" y="6517"/>
                  </a:cubicBezTo>
                  <a:cubicBezTo>
                    <a:pt x="2836" y="6917"/>
                    <a:pt x="2336" y="7284"/>
                    <a:pt x="1735" y="7484"/>
                  </a:cubicBezTo>
                  <a:cubicBezTo>
                    <a:pt x="1514" y="7595"/>
                    <a:pt x="1270" y="7659"/>
                    <a:pt x="1098" y="7659"/>
                  </a:cubicBezTo>
                  <a:cubicBezTo>
                    <a:pt x="1063" y="7659"/>
                    <a:pt x="1030" y="7657"/>
                    <a:pt x="1002" y="7651"/>
                  </a:cubicBezTo>
                  <a:cubicBezTo>
                    <a:pt x="835" y="7618"/>
                    <a:pt x="735" y="7417"/>
                    <a:pt x="735" y="7184"/>
                  </a:cubicBezTo>
                  <a:cubicBezTo>
                    <a:pt x="735" y="6784"/>
                    <a:pt x="1235" y="6317"/>
                    <a:pt x="1669" y="5816"/>
                  </a:cubicBezTo>
                  <a:cubicBezTo>
                    <a:pt x="2069" y="5349"/>
                    <a:pt x="2536" y="4916"/>
                    <a:pt x="2970" y="4482"/>
                  </a:cubicBezTo>
                  <a:cubicBezTo>
                    <a:pt x="3837" y="3615"/>
                    <a:pt x="4704" y="2914"/>
                    <a:pt x="5471" y="2314"/>
                  </a:cubicBezTo>
                  <a:cubicBezTo>
                    <a:pt x="5838" y="2014"/>
                    <a:pt x="6172" y="1780"/>
                    <a:pt x="6505" y="1513"/>
                  </a:cubicBezTo>
                  <a:cubicBezTo>
                    <a:pt x="6839" y="1313"/>
                    <a:pt x="7073" y="1113"/>
                    <a:pt x="7339" y="946"/>
                  </a:cubicBezTo>
                  <a:cubicBezTo>
                    <a:pt x="7840" y="613"/>
                    <a:pt x="8073" y="412"/>
                    <a:pt x="8073" y="412"/>
                  </a:cubicBezTo>
                  <a:cubicBezTo>
                    <a:pt x="8173" y="312"/>
                    <a:pt x="8207" y="246"/>
                    <a:pt x="8173" y="146"/>
                  </a:cubicBezTo>
                  <a:cubicBezTo>
                    <a:pt x="8148" y="44"/>
                    <a:pt x="8083" y="0"/>
                    <a:pt x="799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1581300" y="4323525"/>
              <a:ext cx="81750" cy="250225"/>
            </a:xfrm>
            <a:custGeom>
              <a:avLst/>
              <a:gdLst/>
              <a:ahLst/>
              <a:cxnLst/>
              <a:rect l="l" t="t" r="r" b="b"/>
              <a:pathLst>
                <a:path w="3270" h="10009" extrusionOk="0">
                  <a:moveTo>
                    <a:pt x="1001" y="1"/>
                  </a:moveTo>
                  <a:cubicBezTo>
                    <a:pt x="868" y="34"/>
                    <a:pt x="834" y="134"/>
                    <a:pt x="834" y="234"/>
                  </a:cubicBezTo>
                  <a:cubicBezTo>
                    <a:pt x="834" y="234"/>
                    <a:pt x="868" y="568"/>
                    <a:pt x="1001" y="1068"/>
                  </a:cubicBezTo>
                  <a:cubicBezTo>
                    <a:pt x="1101" y="1635"/>
                    <a:pt x="1335" y="2336"/>
                    <a:pt x="1535" y="3203"/>
                  </a:cubicBezTo>
                  <a:cubicBezTo>
                    <a:pt x="1735" y="4071"/>
                    <a:pt x="2002" y="5071"/>
                    <a:pt x="2202" y="6172"/>
                  </a:cubicBezTo>
                  <a:cubicBezTo>
                    <a:pt x="2235" y="6472"/>
                    <a:pt x="2269" y="6706"/>
                    <a:pt x="2336" y="7006"/>
                  </a:cubicBezTo>
                  <a:cubicBezTo>
                    <a:pt x="2369" y="7306"/>
                    <a:pt x="2402" y="7540"/>
                    <a:pt x="2402" y="7840"/>
                  </a:cubicBezTo>
                  <a:cubicBezTo>
                    <a:pt x="2436" y="8374"/>
                    <a:pt x="2369" y="8907"/>
                    <a:pt x="2102" y="9308"/>
                  </a:cubicBezTo>
                  <a:cubicBezTo>
                    <a:pt x="2069" y="9374"/>
                    <a:pt x="2069" y="9374"/>
                    <a:pt x="2002" y="9374"/>
                  </a:cubicBezTo>
                  <a:cubicBezTo>
                    <a:pt x="1973" y="9384"/>
                    <a:pt x="1943" y="9388"/>
                    <a:pt x="1914" y="9388"/>
                  </a:cubicBezTo>
                  <a:cubicBezTo>
                    <a:pt x="1843" y="9388"/>
                    <a:pt x="1772" y="9365"/>
                    <a:pt x="1702" y="9341"/>
                  </a:cubicBezTo>
                  <a:cubicBezTo>
                    <a:pt x="1502" y="9308"/>
                    <a:pt x="1335" y="9074"/>
                    <a:pt x="1168" y="8874"/>
                  </a:cubicBezTo>
                  <a:cubicBezTo>
                    <a:pt x="901" y="8407"/>
                    <a:pt x="734" y="7873"/>
                    <a:pt x="634" y="7340"/>
                  </a:cubicBezTo>
                  <a:cubicBezTo>
                    <a:pt x="401" y="6239"/>
                    <a:pt x="401" y="5171"/>
                    <a:pt x="468" y="4304"/>
                  </a:cubicBezTo>
                  <a:cubicBezTo>
                    <a:pt x="534" y="3370"/>
                    <a:pt x="634" y="2636"/>
                    <a:pt x="701" y="2136"/>
                  </a:cubicBezTo>
                  <a:cubicBezTo>
                    <a:pt x="801" y="1569"/>
                    <a:pt x="834" y="1302"/>
                    <a:pt x="834" y="1302"/>
                  </a:cubicBezTo>
                  <a:cubicBezTo>
                    <a:pt x="834" y="1168"/>
                    <a:pt x="734" y="1035"/>
                    <a:pt x="668" y="1002"/>
                  </a:cubicBezTo>
                  <a:cubicBezTo>
                    <a:pt x="568" y="1002"/>
                    <a:pt x="434" y="1035"/>
                    <a:pt x="434" y="1168"/>
                  </a:cubicBezTo>
                  <a:cubicBezTo>
                    <a:pt x="434" y="1168"/>
                    <a:pt x="401" y="1469"/>
                    <a:pt x="334" y="2002"/>
                  </a:cubicBezTo>
                  <a:cubicBezTo>
                    <a:pt x="234" y="2536"/>
                    <a:pt x="167" y="3303"/>
                    <a:pt x="67" y="4204"/>
                  </a:cubicBezTo>
                  <a:cubicBezTo>
                    <a:pt x="1" y="5138"/>
                    <a:pt x="1" y="6172"/>
                    <a:pt x="167" y="7340"/>
                  </a:cubicBezTo>
                  <a:cubicBezTo>
                    <a:pt x="267" y="7907"/>
                    <a:pt x="367" y="8507"/>
                    <a:pt x="701" y="9074"/>
                  </a:cubicBezTo>
                  <a:cubicBezTo>
                    <a:pt x="868" y="9374"/>
                    <a:pt x="1101" y="9675"/>
                    <a:pt x="1435" y="9841"/>
                  </a:cubicBezTo>
                  <a:cubicBezTo>
                    <a:pt x="1602" y="9908"/>
                    <a:pt x="1768" y="10008"/>
                    <a:pt x="2035" y="10008"/>
                  </a:cubicBezTo>
                  <a:cubicBezTo>
                    <a:pt x="2169" y="10008"/>
                    <a:pt x="2269" y="9975"/>
                    <a:pt x="2402" y="9908"/>
                  </a:cubicBezTo>
                  <a:cubicBezTo>
                    <a:pt x="2536" y="9875"/>
                    <a:pt x="2602" y="9808"/>
                    <a:pt x="2702" y="9708"/>
                  </a:cubicBezTo>
                  <a:cubicBezTo>
                    <a:pt x="3203" y="9074"/>
                    <a:pt x="3270" y="8374"/>
                    <a:pt x="3270" y="7740"/>
                  </a:cubicBezTo>
                  <a:cubicBezTo>
                    <a:pt x="3270" y="7406"/>
                    <a:pt x="3270" y="7139"/>
                    <a:pt x="3236" y="6839"/>
                  </a:cubicBezTo>
                  <a:lnTo>
                    <a:pt x="3103" y="5972"/>
                  </a:lnTo>
                  <a:cubicBezTo>
                    <a:pt x="2936" y="4838"/>
                    <a:pt x="2669" y="3804"/>
                    <a:pt x="2369" y="2903"/>
                  </a:cubicBezTo>
                  <a:cubicBezTo>
                    <a:pt x="2069" y="2036"/>
                    <a:pt x="1802" y="1369"/>
                    <a:pt x="1568" y="868"/>
                  </a:cubicBezTo>
                  <a:cubicBezTo>
                    <a:pt x="1368" y="368"/>
                    <a:pt x="1201" y="134"/>
                    <a:pt x="1201" y="134"/>
                  </a:cubicBezTo>
                  <a:cubicBezTo>
                    <a:pt x="1168" y="34"/>
                    <a:pt x="1068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1527925" y="3995500"/>
              <a:ext cx="224350" cy="168775"/>
            </a:xfrm>
            <a:custGeom>
              <a:avLst/>
              <a:gdLst/>
              <a:ahLst/>
              <a:cxnLst/>
              <a:rect l="l" t="t" r="r" b="b"/>
              <a:pathLst>
                <a:path w="8974" h="6751" extrusionOk="0">
                  <a:moveTo>
                    <a:pt x="8568" y="99"/>
                  </a:moveTo>
                  <a:cubicBezTo>
                    <a:pt x="8558" y="113"/>
                    <a:pt x="8549" y="129"/>
                    <a:pt x="8540" y="146"/>
                  </a:cubicBezTo>
                  <a:lnTo>
                    <a:pt x="8540" y="113"/>
                  </a:lnTo>
                  <a:lnTo>
                    <a:pt x="8568" y="99"/>
                  </a:lnTo>
                  <a:close/>
                  <a:moveTo>
                    <a:pt x="8540" y="282"/>
                  </a:moveTo>
                  <a:lnTo>
                    <a:pt x="8540" y="282"/>
                  </a:lnTo>
                  <a:cubicBezTo>
                    <a:pt x="8559" y="332"/>
                    <a:pt x="8602" y="377"/>
                    <a:pt x="8674" y="413"/>
                  </a:cubicBezTo>
                  <a:cubicBezTo>
                    <a:pt x="8674" y="413"/>
                    <a:pt x="8640" y="413"/>
                    <a:pt x="8540" y="313"/>
                  </a:cubicBezTo>
                  <a:lnTo>
                    <a:pt x="8540" y="282"/>
                  </a:lnTo>
                  <a:close/>
                  <a:moveTo>
                    <a:pt x="8737" y="1"/>
                  </a:moveTo>
                  <a:cubicBezTo>
                    <a:pt x="8680" y="1"/>
                    <a:pt x="8626" y="25"/>
                    <a:pt x="8582" y="80"/>
                  </a:cubicBezTo>
                  <a:lnTo>
                    <a:pt x="8582" y="80"/>
                  </a:lnTo>
                  <a:cubicBezTo>
                    <a:pt x="8550" y="83"/>
                    <a:pt x="8496" y="90"/>
                    <a:pt x="8473" y="113"/>
                  </a:cubicBezTo>
                  <a:cubicBezTo>
                    <a:pt x="8340" y="146"/>
                    <a:pt x="8140" y="246"/>
                    <a:pt x="7873" y="313"/>
                  </a:cubicBezTo>
                  <a:cubicBezTo>
                    <a:pt x="7373" y="480"/>
                    <a:pt x="6639" y="746"/>
                    <a:pt x="5771" y="1080"/>
                  </a:cubicBezTo>
                  <a:cubicBezTo>
                    <a:pt x="5304" y="1247"/>
                    <a:pt x="4837" y="1414"/>
                    <a:pt x="4337" y="1614"/>
                  </a:cubicBezTo>
                  <a:cubicBezTo>
                    <a:pt x="3837" y="1847"/>
                    <a:pt x="3336" y="2081"/>
                    <a:pt x="2803" y="2414"/>
                  </a:cubicBezTo>
                  <a:cubicBezTo>
                    <a:pt x="2269" y="2681"/>
                    <a:pt x="1702" y="3081"/>
                    <a:pt x="1268" y="3515"/>
                  </a:cubicBezTo>
                  <a:cubicBezTo>
                    <a:pt x="1001" y="3782"/>
                    <a:pt x="801" y="4015"/>
                    <a:pt x="601" y="4282"/>
                  </a:cubicBezTo>
                  <a:cubicBezTo>
                    <a:pt x="368" y="4583"/>
                    <a:pt x="167" y="4849"/>
                    <a:pt x="101" y="5283"/>
                  </a:cubicBezTo>
                  <a:cubicBezTo>
                    <a:pt x="1" y="5650"/>
                    <a:pt x="101" y="6150"/>
                    <a:pt x="434" y="6451"/>
                  </a:cubicBezTo>
                  <a:cubicBezTo>
                    <a:pt x="501" y="6517"/>
                    <a:pt x="601" y="6617"/>
                    <a:pt x="701" y="6651"/>
                  </a:cubicBezTo>
                  <a:cubicBezTo>
                    <a:pt x="801" y="6684"/>
                    <a:pt x="935" y="6751"/>
                    <a:pt x="1035" y="6751"/>
                  </a:cubicBezTo>
                  <a:cubicBezTo>
                    <a:pt x="1268" y="6751"/>
                    <a:pt x="1402" y="6651"/>
                    <a:pt x="1568" y="6617"/>
                  </a:cubicBezTo>
                  <a:cubicBezTo>
                    <a:pt x="2169" y="6350"/>
                    <a:pt x="2703" y="6150"/>
                    <a:pt x="3236" y="5850"/>
                  </a:cubicBezTo>
                  <a:cubicBezTo>
                    <a:pt x="4304" y="5316"/>
                    <a:pt x="5271" y="4749"/>
                    <a:pt x="6005" y="4149"/>
                  </a:cubicBezTo>
                  <a:cubicBezTo>
                    <a:pt x="6772" y="3582"/>
                    <a:pt x="7339" y="3015"/>
                    <a:pt x="7773" y="2648"/>
                  </a:cubicBezTo>
                  <a:cubicBezTo>
                    <a:pt x="7973" y="2448"/>
                    <a:pt x="8140" y="2314"/>
                    <a:pt x="8207" y="2181"/>
                  </a:cubicBezTo>
                  <a:lnTo>
                    <a:pt x="8373" y="2014"/>
                  </a:lnTo>
                  <a:cubicBezTo>
                    <a:pt x="8473" y="1947"/>
                    <a:pt x="8473" y="1814"/>
                    <a:pt x="8440" y="1747"/>
                  </a:cubicBezTo>
                  <a:cubicBezTo>
                    <a:pt x="8390" y="1697"/>
                    <a:pt x="8332" y="1672"/>
                    <a:pt x="8277" y="1672"/>
                  </a:cubicBezTo>
                  <a:cubicBezTo>
                    <a:pt x="8223" y="1672"/>
                    <a:pt x="8173" y="1697"/>
                    <a:pt x="8140" y="1747"/>
                  </a:cubicBezTo>
                  <a:cubicBezTo>
                    <a:pt x="8140" y="1747"/>
                    <a:pt x="8040" y="1781"/>
                    <a:pt x="7973" y="1914"/>
                  </a:cubicBezTo>
                  <a:cubicBezTo>
                    <a:pt x="7873" y="2014"/>
                    <a:pt x="7773" y="2147"/>
                    <a:pt x="7539" y="2348"/>
                  </a:cubicBezTo>
                  <a:cubicBezTo>
                    <a:pt x="7172" y="2748"/>
                    <a:pt x="6605" y="3282"/>
                    <a:pt x="5838" y="3815"/>
                  </a:cubicBezTo>
                  <a:cubicBezTo>
                    <a:pt x="5471" y="4116"/>
                    <a:pt x="5038" y="4349"/>
                    <a:pt x="4604" y="4649"/>
                  </a:cubicBezTo>
                  <a:cubicBezTo>
                    <a:pt x="4137" y="4916"/>
                    <a:pt x="3637" y="5150"/>
                    <a:pt x="3103" y="5416"/>
                  </a:cubicBezTo>
                  <a:cubicBezTo>
                    <a:pt x="2536" y="5617"/>
                    <a:pt x="2002" y="5850"/>
                    <a:pt x="1435" y="6017"/>
                  </a:cubicBezTo>
                  <a:cubicBezTo>
                    <a:pt x="1318" y="6075"/>
                    <a:pt x="1214" y="6102"/>
                    <a:pt x="1125" y="6102"/>
                  </a:cubicBezTo>
                  <a:cubicBezTo>
                    <a:pt x="1012" y="6102"/>
                    <a:pt x="924" y="6058"/>
                    <a:pt x="868" y="5984"/>
                  </a:cubicBezTo>
                  <a:cubicBezTo>
                    <a:pt x="801" y="5850"/>
                    <a:pt x="701" y="5650"/>
                    <a:pt x="801" y="5450"/>
                  </a:cubicBezTo>
                  <a:cubicBezTo>
                    <a:pt x="868" y="5016"/>
                    <a:pt x="1368" y="4583"/>
                    <a:pt x="1802" y="4182"/>
                  </a:cubicBezTo>
                  <a:cubicBezTo>
                    <a:pt x="2269" y="3815"/>
                    <a:pt x="2703" y="3482"/>
                    <a:pt x="3203" y="3248"/>
                  </a:cubicBezTo>
                  <a:cubicBezTo>
                    <a:pt x="4204" y="2648"/>
                    <a:pt x="5204" y="2314"/>
                    <a:pt x="6105" y="1914"/>
                  </a:cubicBezTo>
                  <a:cubicBezTo>
                    <a:pt x="6972" y="1480"/>
                    <a:pt x="7639" y="1147"/>
                    <a:pt x="8140" y="847"/>
                  </a:cubicBezTo>
                  <a:cubicBezTo>
                    <a:pt x="8340" y="746"/>
                    <a:pt x="8540" y="613"/>
                    <a:pt x="8674" y="513"/>
                  </a:cubicBezTo>
                  <a:cubicBezTo>
                    <a:pt x="8774" y="480"/>
                    <a:pt x="8807" y="446"/>
                    <a:pt x="8840" y="413"/>
                  </a:cubicBezTo>
                  <a:cubicBezTo>
                    <a:pt x="8840" y="346"/>
                    <a:pt x="8874" y="346"/>
                    <a:pt x="8874" y="346"/>
                  </a:cubicBezTo>
                  <a:lnTo>
                    <a:pt x="8940" y="313"/>
                  </a:lnTo>
                  <a:cubicBezTo>
                    <a:pt x="8974" y="313"/>
                    <a:pt x="8974" y="279"/>
                    <a:pt x="8974" y="279"/>
                  </a:cubicBezTo>
                  <a:cubicBezTo>
                    <a:pt x="8974" y="246"/>
                    <a:pt x="8974" y="146"/>
                    <a:pt x="8940" y="113"/>
                  </a:cubicBezTo>
                  <a:cubicBezTo>
                    <a:pt x="8840" y="13"/>
                    <a:pt x="8807" y="13"/>
                    <a:pt x="8807" y="13"/>
                  </a:cubicBezTo>
                  <a:cubicBezTo>
                    <a:pt x="8783" y="5"/>
                    <a:pt x="8760" y="1"/>
                    <a:pt x="873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1712225" y="4003825"/>
              <a:ext cx="98425" cy="317450"/>
            </a:xfrm>
            <a:custGeom>
              <a:avLst/>
              <a:gdLst/>
              <a:ahLst/>
              <a:cxnLst/>
              <a:rect l="l" t="t" r="r" b="b"/>
              <a:pathLst>
                <a:path w="3937" h="12698" extrusionOk="0">
                  <a:moveTo>
                    <a:pt x="1066" y="1105"/>
                  </a:moveTo>
                  <a:cubicBezTo>
                    <a:pt x="1058" y="1105"/>
                    <a:pt x="1055" y="1109"/>
                    <a:pt x="1056" y="1115"/>
                  </a:cubicBezTo>
                  <a:lnTo>
                    <a:pt x="1056" y="1115"/>
                  </a:lnTo>
                  <a:cubicBezTo>
                    <a:pt x="1071" y="1114"/>
                    <a:pt x="1086" y="1114"/>
                    <a:pt x="1101" y="1114"/>
                  </a:cubicBezTo>
                  <a:cubicBezTo>
                    <a:pt x="1084" y="1108"/>
                    <a:pt x="1073" y="1105"/>
                    <a:pt x="1066" y="1105"/>
                  </a:cubicBezTo>
                  <a:close/>
                  <a:moveTo>
                    <a:pt x="1662" y="1"/>
                  </a:moveTo>
                  <a:cubicBezTo>
                    <a:pt x="1639" y="1"/>
                    <a:pt x="1618" y="5"/>
                    <a:pt x="1602" y="13"/>
                  </a:cubicBezTo>
                  <a:cubicBezTo>
                    <a:pt x="1468" y="80"/>
                    <a:pt x="1435" y="147"/>
                    <a:pt x="1468" y="280"/>
                  </a:cubicBezTo>
                  <a:cubicBezTo>
                    <a:pt x="1468" y="280"/>
                    <a:pt x="1502" y="347"/>
                    <a:pt x="1568" y="514"/>
                  </a:cubicBezTo>
                  <a:cubicBezTo>
                    <a:pt x="1602" y="680"/>
                    <a:pt x="1735" y="914"/>
                    <a:pt x="1802" y="1247"/>
                  </a:cubicBezTo>
                  <a:cubicBezTo>
                    <a:pt x="2002" y="1848"/>
                    <a:pt x="2269" y="2782"/>
                    <a:pt x="2502" y="3849"/>
                  </a:cubicBezTo>
                  <a:cubicBezTo>
                    <a:pt x="2769" y="4950"/>
                    <a:pt x="2969" y="6251"/>
                    <a:pt x="2969" y="7652"/>
                  </a:cubicBezTo>
                  <a:cubicBezTo>
                    <a:pt x="2969" y="7986"/>
                    <a:pt x="2936" y="8352"/>
                    <a:pt x="2936" y="8686"/>
                  </a:cubicBezTo>
                  <a:cubicBezTo>
                    <a:pt x="2936" y="8853"/>
                    <a:pt x="2903" y="9086"/>
                    <a:pt x="2903" y="9253"/>
                  </a:cubicBezTo>
                  <a:cubicBezTo>
                    <a:pt x="2903" y="9420"/>
                    <a:pt x="2903" y="9620"/>
                    <a:pt x="2836" y="9787"/>
                  </a:cubicBezTo>
                  <a:cubicBezTo>
                    <a:pt x="2769" y="10487"/>
                    <a:pt x="2602" y="11188"/>
                    <a:pt x="2169" y="11688"/>
                  </a:cubicBezTo>
                  <a:lnTo>
                    <a:pt x="2102" y="11822"/>
                  </a:lnTo>
                  <a:lnTo>
                    <a:pt x="2002" y="11922"/>
                  </a:lnTo>
                  <a:cubicBezTo>
                    <a:pt x="1969" y="11955"/>
                    <a:pt x="1935" y="11955"/>
                    <a:pt x="1935" y="11955"/>
                  </a:cubicBezTo>
                  <a:cubicBezTo>
                    <a:pt x="1935" y="11963"/>
                    <a:pt x="1928" y="11967"/>
                    <a:pt x="1916" y="11967"/>
                  </a:cubicBezTo>
                  <a:cubicBezTo>
                    <a:pt x="1876" y="11967"/>
                    <a:pt x="1786" y="11924"/>
                    <a:pt x="1735" y="11822"/>
                  </a:cubicBezTo>
                  <a:cubicBezTo>
                    <a:pt x="1468" y="11521"/>
                    <a:pt x="1268" y="11288"/>
                    <a:pt x="1101" y="10954"/>
                  </a:cubicBezTo>
                  <a:cubicBezTo>
                    <a:pt x="768" y="10321"/>
                    <a:pt x="568" y="9653"/>
                    <a:pt x="434" y="8953"/>
                  </a:cubicBezTo>
                  <a:cubicBezTo>
                    <a:pt x="167" y="7519"/>
                    <a:pt x="301" y="6184"/>
                    <a:pt x="434" y="5083"/>
                  </a:cubicBezTo>
                  <a:cubicBezTo>
                    <a:pt x="568" y="3916"/>
                    <a:pt x="734" y="2982"/>
                    <a:pt x="835" y="2315"/>
                  </a:cubicBezTo>
                  <a:cubicBezTo>
                    <a:pt x="968" y="1648"/>
                    <a:pt x="1068" y="1281"/>
                    <a:pt x="1068" y="1281"/>
                  </a:cubicBezTo>
                  <a:cubicBezTo>
                    <a:pt x="1089" y="1195"/>
                    <a:pt x="1056" y="1137"/>
                    <a:pt x="1056" y="1115"/>
                  </a:cubicBezTo>
                  <a:lnTo>
                    <a:pt x="1056" y="1115"/>
                  </a:lnTo>
                  <a:cubicBezTo>
                    <a:pt x="939" y="1123"/>
                    <a:pt x="835" y="1163"/>
                    <a:pt x="835" y="1281"/>
                  </a:cubicBezTo>
                  <a:cubicBezTo>
                    <a:pt x="835" y="1281"/>
                    <a:pt x="768" y="1648"/>
                    <a:pt x="634" y="2315"/>
                  </a:cubicBezTo>
                  <a:cubicBezTo>
                    <a:pt x="501" y="2982"/>
                    <a:pt x="334" y="3883"/>
                    <a:pt x="201" y="5050"/>
                  </a:cubicBezTo>
                  <a:cubicBezTo>
                    <a:pt x="134" y="5651"/>
                    <a:pt x="101" y="6284"/>
                    <a:pt x="67" y="6951"/>
                  </a:cubicBezTo>
                  <a:cubicBezTo>
                    <a:pt x="1" y="7619"/>
                    <a:pt x="1" y="8319"/>
                    <a:pt x="101" y="9053"/>
                  </a:cubicBezTo>
                  <a:cubicBezTo>
                    <a:pt x="167" y="9820"/>
                    <a:pt x="334" y="10554"/>
                    <a:pt x="734" y="11288"/>
                  </a:cubicBezTo>
                  <a:cubicBezTo>
                    <a:pt x="901" y="11655"/>
                    <a:pt x="1101" y="11988"/>
                    <a:pt x="1335" y="12322"/>
                  </a:cubicBezTo>
                  <a:cubicBezTo>
                    <a:pt x="1435" y="12389"/>
                    <a:pt x="1502" y="12489"/>
                    <a:pt x="1635" y="12555"/>
                  </a:cubicBezTo>
                  <a:cubicBezTo>
                    <a:pt x="1745" y="12638"/>
                    <a:pt x="1877" y="12698"/>
                    <a:pt x="2032" y="12698"/>
                  </a:cubicBezTo>
                  <a:cubicBezTo>
                    <a:pt x="2066" y="12698"/>
                    <a:pt x="2100" y="12695"/>
                    <a:pt x="2135" y="12689"/>
                  </a:cubicBezTo>
                  <a:cubicBezTo>
                    <a:pt x="2502" y="12656"/>
                    <a:pt x="2669" y="12389"/>
                    <a:pt x="2803" y="12289"/>
                  </a:cubicBezTo>
                  <a:cubicBezTo>
                    <a:pt x="3403" y="11555"/>
                    <a:pt x="3637" y="10788"/>
                    <a:pt x="3770" y="9987"/>
                  </a:cubicBezTo>
                  <a:cubicBezTo>
                    <a:pt x="3803" y="9787"/>
                    <a:pt x="3803" y="9620"/>
                    <a:pt x="3837" y="9387"/>
                  </a:cubicBezTo>
                  <a:cubicBezTo>
                    <a:pt x="3837" y="9220"/>
                    <a:pt x="3903" y="9053"/>
                    <a:pt x="3903" y="8853"/>
                  </a:cubicBezTo>
                  <a:cubicBezTo>
                    <a:pt x="3903" y="8486"/>
                    <a:pt x="3937" y="8119"/>
                    <a:pt x="3937" y="7719"/>
                  </a:cubicBezTo>
                  <a:cubicBezTo>
                    <a:pt x="3937" y="6284"/>
                    <a:pt x="3770" y="4850"/>
                    <a:pt x="3436" y="3716"/>
                  </a:cubicBezTo>
                  <a:cubicBezTo>
                    <a:pt x="3303" y="3149"/>
                    <a:pt x="3103" y="2648"/>
                    <a:pt x="2936" y="2181"/>
                  </a:cubicBezTo>
                  <a:cubicBezTo>
                    <a:pt x="2736" y="1748"/>
                    <a:pt x="2569" y="1347"/>
                    <a:pt x="2402" y="1047"/>
                  </a:cubicBezTo>
                  <a:cubicBezTo>
                    <a:pt x="2269" y="714"/>
                    <a:pt x="2102" y="514"/>
                    <a:pt x="2002" y="347"/>
                  </a:cubicBezTo>
                  <a:cubicBezTo>
                    <a:pt x="1902" y="180"/>
                    <a:pt x="1835" y="113"/>
                    <a:pt x="1835" y="113"/>
                  </a:cubicBezTo>
                  <a:cubicBezTo>
                    <a:pt x="1810" y="38"/>
                    <a:pt x="1729" y="1"/>
                    <a:pt x="166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2401050" y="4795550"/>
              <a:ext cx="236875" cy="115400"/>
            </a:xfrm>
            <a:custGeom>
              <a:avLst/>
              <a:gdLst/>
              <a:ahLst/>
              <a:cxnLst/>
              <a:rect l="l" t="t" r="r" b="b"/>
              <a:pathLst>
                <a:path w="9475" h="4616" extrusionOk="0">
                  <a:moveTo>
                    <a:pt x="7906" y="834"/>
                  </a:moveTo>
                  <a:cubicBezTo>
                    <a:pt x="8173" y="834"/>
                    <a:pt x="8407" y="867"/>
                    <a:pt x="8507" y="1001"/>
                  </a:cubicBezTo>
                  <a:cubicBezTo>
                    <a:pt x="8640" y="1134"/>
                    <a:pt x="8740" y="1301"/>
                    <a:pt x="8673" y="1535"/>
                  </a:cubicBezTo>
                  <a:cubicBezTo>
                    <a:pt x="8640" y="1801"/>
                    <a:pt x="8573" y="2002"/>
                    <a:pt x="8407" y="2202"/>
                  </a:cubicBezTo>
                  <a:cubicBezTo>
                    <a:pt x="8073" y="2602"/>
                    <a:pt x="7573" y="2869"/>
                    <a:pt x="7072" y="3102"/>
                  </a:cubicBezTo>
                  <a:cubicBezTo>
                    <a:pt x="6038" y="3503"/>
                    <a:pt x="4971" y="3770"/>
                    <a:pt x="4104" y="3936"/>
                  </a:cubicBezTo>
                  <a:cubicBezTo>
                    <a:pt x="3236" y="4036"/>
                    <a:pt x="2469" y="4103"/>
                    <a:pt x="1935" y="4103"/>
                  </a:cubicBezTo>
                  <a:lnTo>
                    <a:pt x="1230" y="4103"/>
                  </a:lnTo>
                  <a:cubicBezTo>
                    <a:pt x="1678" y="3864"/>
                    <a:pt x="2241" y="3497"/>
                    <a:pt x="2969" y="3102"/>
                  </a:cubicBezTo>
                  <a:cubicBezTo>
                    <a:pt x="3737" y="2635"/>
                    <a:pt x="4637" y="2135"/>
                    <a:pt x="5638" y="1601"/>
                  </a:cubicBezTo>
                  <a:cubicBezTo>
                    <a:pt x="6138" y="1334"/>
                    <a:pt x="6639" y="1068"/>
                    <a:pt x="7139" y="934"/>
                  </a:cubicBezTo>
                  <a:cubicBezTo>
                    <a:pt x="7406" y="867"/>
                    <a:pt x="7639" y="834"/>
                    <a:pt x="7906" y="834"/>
                  </a:cubicBezTo>
                  <a:close/>
                  <a:moveTo>
                    <a:pt x="8073" y="0"/>
                  </a:moveTo>
                  <a:cubicBezTo>
                    <a:pt x="7673" y="0"/>
                    <a:pt x="7339" y="0"/>
                    <a:pt x="7006" y="100"/>
                  </a:cubicBezTo>
                  <a:cubicBezTo>
                    <a:pt x="6338" y="200"/>
                    <a:pt x="5771" y="501"/>
                    <a:pt x="5271" y="767"/>
                  </a:cubicBezTo>
                  <a:cubicBezTo>
                    <a:pt x="4237" y="1301"/>
                    <a:pt x="3270" y="1835"/>
                    <a:pt x="2502" y="2335"/>
                  </a:cubicBezTo>
                  <a:cubicBezTo>
                    <a:pt x="1735" y="2836"/>
                    <a:pt x="1135" y="3303"/>
                    <a:pt x="734" y="3669"/>
                  </a:cubicBezTo>
                  <a:cubicBezTo>
                    <a:pt x="301" y="4036"/>
                    <a:pt x="101" y="4270"/>
                    <a:pt x="101" y="4270"/>
                  </a:cubicBezTo>
                  <a:cubicBezTo>
                    <a:pt x="1" y="4337"/>
                    <a:pt x="1" y="4437"/>
                    <a:pt x="67" y="4503"/>
                  </a:cubicBezTo>
                  <a:cubicBezTo>
                    <a:pt x="117" y="4578"/>
                    <a:pt x="205" y="4616"/>
                    <a:pt x="274" y="4616"/>
                  </a:cubicBezTo>
                  <a:cubicBezTo>
                    <a:pt x="297" y="4616"/>
                    <a:pt x="317" y="4612"/>
                    <a:pt x="334" y="4603"/>
                  </a:cubicBezTo>
                  <a:cubicBezTo>
                    <a:pt x="334" y="4603"/>
                    <a:pt x="592" y="4460"/>
                    <a:pt x="1002" y="4226"/>
                  </a:cubicBezTo>
                  <a:lnTo>
                    <a:pt x="1002" y="4226"/>
                  </a:lnTo>
                  <a:cubicBezTo>
                    <a:pt x="1013" y="4348"/>
                    <a:pt x="1109" y="4437"/>
                    <a:pt x="1235" y="4437"/>
                  </a:cubicBezTo>
                  <a:lnTo>
                    <a:pt x="2069" y="4437"/>
                  </a:lnTo>
                  <a:cubicBezTo>
                    <a:pt x="2602" y="4370"/>
                    <a:pt x="3336" y="4370"/>
                    <a:pt x="4270" y="4203"/>
                  </a:cubicBezTo>
                  <a:cubicBezTo>
                    <a:pt x="5171" y="4103"/>
                    <a:pt x="6238" y="3836"/>
                    <a:pt x="7306" y="3469"/>
                  </a:cubicBezTo>
                  <a:cubicBezTo>
                    <a:pt x="7840" y="3269"/>
                    <a:pt x="8440" y="3002"/>
                    <a:pt x="8907" y="2502"/>
                  </a:cubicBezTo>
                  <a:cubicBezTo>
                    <a:pt x="9140" y="2268"/>
                    <a:pt x="9307" y="1968"/>
                    <a:pt x="9407" y="1601"/>
                  </a:cubicBezTo>
                  <a:cubicBezTo>
                    <a:pt x="9474" y="1201"/>
                    <a:pt x="9441" y="767"/>
                    <a:pt x="9107" y="434"/>
                  </a:cubicBezTo>
                  <a:cubicBezTo>
                    <a:pt x="8807" y="134"/>
                    <a:pt x="8407" y="34"/>
                    <a:pt x="807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2227600" y="4925850"/>
              <a:ext cx="194325" cy="112400"/>
            </a:xfrm>
            <a:custGeom>
              <a:avLst/>
              <a:gdLst/>
              <a:ahLst/>
              <a:cxnLst/>
              <a:rect l="l" t="t" r="r" b="b"/>
              <a:pathLst>
                <a:path w="7773" h="4496" extrusionOk="0">
                  <a:moveTo>
                    <a:pt x="2387" y="379"/>
                  </a:moveTo>
                  <a:cubicBezTo>
                    <a:pt x="2678" y="379"/>
                    <a:pt x="3007" y="398"/>
                    <a:pt x="3369" y="459"/>
                  </a:cubicBezTo>
                  <a:cubicBezTo>
                    <a:pt x="3736" y="492"/>
                    <a:pt x="4170" y="626"/>
                    <a:pt x="4570" y="759"/>
                  </a:cubicBezTo>
                  <a:cubicBezTo>
                    <a:pt x="5004" y="893"/>
                    <a:pt x="5404" y="1093"/>
                    <a:pt x="5838" y="1326"/>
                  </a:cubicBezTo>
                  <a:cubicBezTo>
                    <a:pt x="6238" y="1593"/>
                    <a:pt x="6638" y="1927"/>
                    <a:pt x="6839" y="2327"/>
                  </a:cubicBezTo>
                  <a:cubicBezTo>
                    <a:pt x="7039" y="2761"/>
                    <a:pt x="7172" y="3261"/>
                    <a:pt x="7039" y="3628"/>
                  </a:cubicBezTo>
                  <a:cubicBezTo>
                    <a:pt x="7039" y="3661"/>
                    <a:pt x="7005" y="3728"/>
                    <a:pt x="7005" y="3728"/>
                  </a:cubicBezTo>
                  <a:cubicBezTo>
                    <a:pt x="6972" y="3761"/>
                    <a:pt x="6905" y="3761"/>
                    <a:pt x="6839" y="3761"/>
                  </a:cubicBezTo>
                  <a:cubicBezTo>
                    <a:pt x="6705" y="3761"/>
                    <a:pt x="6538" y="3661"/>
                    <a:pt x="6372" y="3494"/>
                  </a:cubicBezTo>
                  <a:lnTo>
                    <a:pt x="5304" y="2427"/>
                  </a:lnTo>
                  <a:cubicBezTo>
                    <a:pt x="4537" y="1726"/>
                    <a:pt x="3803" y="1093"/>
                    <a:pt x="3002" y="726"/>
                  </a:cubicBezTo>
                  <a:cubicBezTo>
                    <a:pt x="2691" y="570"/>
                    <a:pt x="2389" y="459"/>
                    <a:pt x="2107" y="385"/>
                  </a:cubicBezTo>
                  <a:lnTo>
                    <a:pt x="2107" y="385"/>
                  </a:lnTo>
                  <a:cubicBezTo>
                    <a:pt x="2196" y="381"/>
                    <a:pt x="2289" y="379"/>
                    <a:pt x="2387" y="379"/>
                  </a:cubicBezTo>
                  <a:close/>
                  <a:moveTo>
                    <a:pt x="2227" y="0"/>
                  </a:moveTo>
                  <a:cubicBezTo>
                    <a:pt x="1893" y="0"/>
                    <a:pt x="1601" y="25"/>
                    <a:pt x="1368" y="59"/>
                  </a:cubicBezTo>
                  <a:cubicBezTo>
                    <a:pt x="1168" y="92"/>
                    <a:pt x="968" y="125"/>
                    <a:pt x="834" y="125"/>
                  </a:cubicBezTo>
                  <a:cubicBezTo>
                    <a:pt x="701" y="159"/>
                    <a:pt x="634" y="159"/>
                    <a:pt x="634" y="159"/>
                  </a:cubicBezTo>
                  <a:cubicBezTo>
                    <a:pt x="553" y="199"/>
                    <a:pt x="484" y="252"/>
                    <a:pt x="473" y="302"/>
                  </a:cubicBezTo>
                  <a:lnTo>
                    <a:pt x="473" y="302"/>
                  </a:lnTo>
                  <a:cubicBezTo>
                    <a:pt x="434" y="310"/>
                    <a:pt x="399" y="318"/>
                    <a:pt x="367" y="325"/>
                  </a:cubicBezTo>
                  <a:cubicBezTo>
                    <a:pt x="234" y="392"/>
                    <a:pt x="167" y="392"/>
                    <a:pt x="167" y="392"/>
                  </a:cubicBezTo>
                  <a:cubicBezTo>
                    <a:pt x="67" y="392"/>
                    <a:pt x="0" y="459"/>
                    <a:pt x="0" y="559"/>
                  </a:cubicBezTo>
                  <a:cubicBezTo>
                    <a:pt x="0" y="659"/>
                    <a:pt x="67" y="759"/>
                    <a:pt x="200" y="759"/>
                  </a:cubicBezTo>
                  <a:lnTo>
                    <a:pt x="367" y="759"/>
                  </a:lnTo>
                  <a:cubicBezTo>
                    <a:pt x="501" y="792"/>
                    <a:pt x="667" y="792"/>
                    <a:pt x="868" y="826"/>
                  </a:cubicBezTo>
                  <a:cubicBezTo>
                    <a:pt x="1301" y="926"/>
                    <a:pt x="1902" y="1093"/>
                    <a:pt x="2535" y="1460"/>
                  </a:cubicBezTo>
                  <a:cubicBezTo>
                    <a:pt x="2869" y="1626"/>
                    <a:pt x="3203" y="1827"/>
                    <a:pt x="3536" y="2127"/>
                  </a:cubicBezTo>
                  <a:cubicBezTo>
                    <a:pt x="3870" y="2427"/>
                    <a:pt x="4203" y="2727"/>
                    <a:pt x="4570" y="3061"/>
                  </a:cubicBezTo>
                  <a:cubicBezTo>
                    <a:pt x="4971" y="3394"/>
                    <a:pt x="5337" y="3761"/>
                    <a:pt x="5738" y="4095"/>
                  </a:cubicBezTo>
                  <a:cubicBezTo>
                    <a:pt x="5971" y="4295"/>
                    <a:pt x="6305" y="4495"/>
                    <a:pt x="6705" y="4495"/>
                  </a:cubicBezTo>
                  <a:cubicBezTo>
                    <a:pt x="6872" y="4495"/>
                    <a:pt x="7072" y="4462"/>
                    <a:pt x="7306" y="4328"/>
                  </a:cubicBezTo>
                  <a:lnTo>
                    <a:pt x="7406" y="4228"/>
                  </a:lnTo>
                  <a:cubicBezTo>
                    <a:pt x="7472" y="4228"/>
                    <a:pt x="7472" y="4162"/>
                    <a:pt x="7472" y="4162"/>
                  </a:cubicBezTo>
                  <a:lnTo>
                    <a:pt x="7506" y="4128"/>
                  </a:lnTo>
                  <a:lnTo>
                    <a:pt x="7539" y="4095"/>
                  </a:lnTo>
                  <a:cubicBezTo>
                    <a:pt x="7639" y="3995"/>
                    <a:pt x="7672" y="3895"/>
                    <a:pt x="7672" y="3795"/>
                  </a:cubicBezTo>
                  <a:cubicBezTo>
                    <a:pt x="7773" y="3127"/>
                    <a:pt x="7572" y="2560"/>
                    <a:pt x="7239" y="2060"/>
                  </a:cubicBezTo>
                  <a:cubicBezTo>
                    <a:pt x="6905" y="1560"/>
                    <a:pt x="6438" y="1226"/>
                    <a:pt x="6005" y="959"/>
                  </a:cubicBezTo>
                  <a:cubicBezTo>
                    <a:pt x="5538" y="659"/>
                    <a:pt x="5071" y="492"/>
                    <a:pt x="4637" y="392"/>
                  </a:cubicBezTo>
                  <a:cubicBezTo>
                    <a:pt x="4170" y="225"/>
                    <a:pt x="3736" y="125"/>
                    <a:pt x="3336" y="92"/>
                  </a:cubicBezTo>
                  <a:cubicBezTo>
                    <a:pt x="2936" y="25"/>
                    <a:pt x="2560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2572850" y="4915525"/>
              <a:ext cx="216850" cy="260500"/>
            </a:xfrm>
            <a:custGeom>
              <a:avLst/>
              <a:gdLst/>
              <a:ahLst/>
              <a:cxnLst/>
              <a:rect l="l" t="t" r="r" b="b"/>
              <a:pathLst>
                <a:path w="8674" h="10420" extrusionOk="0">
                  <a:moveTo>
                    <a:pt x="5165" y="0"/>
                  </a:moveTo>
                  <a:cubicBezTo>
                    <a:pt x="4438" y="0"/>
                    <a:pt x="3711" y="143"/>
                    <a:pt x="3069" y="405"/>
                  </a:cubicBezTo>
                  <a:lnTo>
                    <a:pt x="3036" y="472"/>
                  </a:lnTo>
                  <a:cubicBezTo>
                    <a:pt x="2936" y="505"/>
                    <a:pt x="2869" y="572"/>
                    <a:pt x="2869" y="672"/>
                  </a:cubicBezTo>
                  <a:cubicBezTo>
                    <a:pt x="2836" y="805"/>
                    <a:pt x="2936" y="905"/>
                    <a:pt x="3069" y="972"/>
                  </a:cubicBezTo>
                  <a:lnTo>
                    <a:pt x="3336" y="1005"/>
                  </a:lnTo>
                  <a:cubicBezTo>
                    <a:pt x="3350" y="1010"/>
                    <a:pt x="3363" y="1012"/>
                    <a:pt x="3377" y="1012"/>
                  </a:cubicBezTo>
                  <a:cubicBezTo>
                    <a:pt x="3459" y="1012"/>
                    <a:pt x="3535" y="935"/>
                    <a:pt x="3566" y="878"/>
                  </a:cubicBezTo>
                  <a:lnTo>
                    <a:pt x="3566" y="878"/>
                  </a:lnTo>
                  <a:cubicBezTo>
                    <a:pt x="3771" y="855"/>
                    <a:pt x="3977" y="844"/>
                    <a:pt x="4181" y="844"/>
                  </a:cubicBezTo>
                  <a:cubicBezTo>
                    <a:pt x="4707" y="844"/>
                    <a:pt x="5229" y="917"/>
                    <a:pt x="5738" y="1039"/>
                  </a:cubicBezTo>
                  <a:cubicBezTo>
                    <a:pt x="5938" y="1105"/>
                    <a:pt x="6171" y="1172"/>
                    <a:pt x="6371" y="1239"/>
                  </a:cubicBezTo>
                  <a:cubicBezTo>
                    <a:pt x="6438" y="1272"/>
                    <a:pt x="6572" y="1339"/>
                    <a:pt x="6672" y="1372"/>
                  </a:cubicBezTo>
                  <a:cubicBezTo>
                    <a:pt x="6738" y="1406"/>
                    <a:pt x="6838" y="1439"/>
                    <a:pt x="6938" y="1506"/>
                  </a:cubicBezTo>
                  <a:cubicBezTo>
                    <a:pt x="7172" y="1639"/>
                    <a:pt x="7272" y="1706"/>
                    <a:pt x="7372" y="1773"/>
                  </a:cubicBezTo>
                  <a:cubicBezTo>
                    <a:pt x="7439" y="1873"/>
                    <a:pt x="7439" y="1906"/>
                    <a:pt x="7439" y="2039"/>
                  </a:cubicBezTo>
                  <a:cubicBezTo>
                    <a:pt x="7439" y="2173"/>
                    <a:pt x="7405" y="2306"/>
                    <a:pt x="7339" y="2473"/>
                  </a:cubicBezTo>
                  <a:cubicBezTo>
                    <a:pt x="7239" y="2606"/>
                    <a:pt x="7172" y="2740"/>
                    <a:pt x="7005" y="2873"/>
                  </a:cubicBezTo>
                  <a:lnTo>
                    <a:pt x="6505" y="3240"/>
                  </a:lnTo>
                  <a:cubicBezTo>
                    <a:pt x="6338" y="3374"/>
                    <a:pt x="6171" y="3440"/>
                    <a:pt x="5938" y="3540"/>
                  </a:cubicBezTo>
                  <a:cubicBezTo>
                    <a:pt x="5418" y="3777"/>
                    <a:pt x="4832" y="3912"/>
                    <a:pt x="4238" y="3912"/>
                  </a:cubicBezTo>
                  <a:cubicBezTo>
                    <a:pt x="3993" y="3912"/>
                    <a:pt x="3746" y="3889"/>
                    <a:pt x="3503" y="3841"/>
                  </a:cubicBezTo>
                  <a:lnTo>
                    <a:pt x="3436" y="3841"/>
                  </a:lnTo>
                  <a:cubicBezTo>
                    <a:pt x="3408" y="3822"/>
                    <a:pt x="3377" y="3814"/>
                    <a:pt x="3345" y="3814"/>
                  </a:cubicBezTo>
                  <a:cubicBezTo>
                    <a:pt x="3261" y="3814"/>
                    <a:pt x="3165" y="3869"/>
                    <a:pt x="3069" y="3941"/>
                  </a:cubicBezTo>
                  <a:cubicBezTo>
                    <a:pt x="2902" y="4108"/>
                    <a:pt x="2902" y="4408"/>
                    <a:pt x="3069" y="4575"/>
                  </a:cubicBezTo>
                  <a:cubicBezTo>
                    <a:pt x="3436" y="4941"/>
                    <a:pt x="3770" y="5342"/>
                    <a:pt x="4070" y="5775"/>
                  </a:cubicBezTo>
                  <a:cubicBezTo>
                    <a:pt x="4203" y="6042"/>
                    <a:pt x="4337" y="6242"/>
                    <a:pt x="4403" y="6509"/>
                  </a:cubicBezTo>
                  <a:lnTo>
                    <a:pt x="4537" y="6876"/>
                  </a:lnTo>
                  <a:cubicBezTo>
                    <a:pt x="4570" y="7010"/>
                    <a:pt x="4603" y="7110"/>
                    <a:pt x="4603" y="7243"/>
                  </a:cubicBezTo>
                  <a:cubicBezTo>
                    <a:pt x="4704" y="7743"/>
                    <a:pt x="4670" y="8277"/>
                    <a:pt x="4437" y="8744"/>
                  </a:cubicBezTo>
                  <a:cubicBezTo>
                    <a:pt x="4370" y="8944"/>
                    <a:pt x="4237" y="9211"/>
                    <a:pt x="4070" y="9378"/>
                  </a:cubicBezTo>
                  <a:cubicBezTo>
                    <a:pt x="3903" y="9578"/>
                    <a:pt x="3703" y="9745"/>
                    <a:pt x="3503" y="9845"/>
                  </a:cubicBezTo>
                  <a:cubicBezTo>
                    <a:pt x="3334" y="9917"/>
                    <a:pt x="3166" y="9972"/>
                    <a:pt x="3010" y="9972"/>
                  </a:cubicBezTo>
                  <a:cubicBezTo>
                    <a:pt x="2950" y="9972"/>
                    <a:pt x="2891" y="9964"/>
                    <a:pt x="2836" y="9945"/>
                  </a:cubicBezTo>
                  <a:cubicBezTo>
                    <a:pt x="2602" y="9878"/>
                    <a:pt x="2402" y="9745"/>
                    <a:pt x="2235" y="9578"/>
                  </a:cubicBezTo>
                  <a:cubicBezTo>
                    <a:pt x="2068" y="9411"/>
                    <a:pt x="1935" y="9211"/>
                    <a:pt x="1768" y="8944"/>
                  </a:cubicBezTo>
                  <a:cubicBezTo>
                    <a:pt x="1601" y="8744"/>
                    <a:pt x="1501" y="8511"/>
                    <a:pt x="1368" y="8244"/>
                  </a:cubicBezTo>
                  <a:cubicBezTo>
                    <a:pt x="1101" y="7743"/>
                    <a:pt x="901" y="7243"/>
                    <a:pt x="734" y="6709"/>
                  </a:cubicBezTo>
                  <a:cubicBezTo>
                    <a:pt x="667" y="6476"/>
                    <a:pt x="567" y="6176"/>
                    <a:pt x="534" y="5909"/>
                  </a:cubicBezTo>
                  <a:cubicBezTo>
                    <a:pt x="467" y="5642"/>
                    <a:pt x="434" y="5375"/>
                    <a:pt x="400" y="5075"/>
                  </a:cubicBezTo>
                  <a:cubicBezTo>
                    <a:pt x="372" y="4988"/>
                    <a:pt x="293" y="4902"/>
                    <a:pt x="229" y="4902"/>
                  </a:cubicBezTo>
                  <a:cubicBezTo>
                    <a:pt x="219" y="4902"/>
                    <a:pt x="209" y="4904"/>
                    <a:pt x="200" y="4908"/>
                  </a:cubicBezTo>
                  <a:cubicBezTo>
                    <a:pt x="67" y="4908"/>
                    <a:pt x="0" y="5042"/>
                    <a:pt x="0" y="5175"/>
                  </a:cubicBezTo>
                  <a:cubicBezTo>
                    <a:pt x="34" y="5408"/>
                    <a:pt x="100" y="5709"/>
                    <a:pt x="167" y="6009"/>
                  </a:cubicBezTo>
                  <a:cubicBezTo>
                    <a:pt x="200" y="6309"/>
                    <a:pt x="267" y="6543"/>
                    <a:pt x="367" y="6843"/>
                  </a:cubicBezTo>
                  <a:cubicBezTo>
                    <a:pt x="534" y="7377"/>
                    <a:pt x="734" y="7910"/>
                    <a:pt x="1001" y="8411"/>
                  </a:cubicBezTo>
                  <a:cubicBezTo>
                    <a:pt x="1101" y="8677"/>
                    <a:pt x="1234" y="8911"/>
                    <a:pt x="1401" y="9178"/>
                  </a:cubicBezTo>
                  <a:cubicBezTo>
                    <a:pt x="1535" y="9411"/>
                    <a:pt x="1701" y="9678"/>
                    <a:pt x="1902" y="9878"/>
                  </a:cubicBezTo>
                  <a:cubicBezTo>
                    <a:pt x="2102" y="10078"/>
                    <a:pt x="2402" y="10312"/>
                    <a:pt x="2735" y="10379"/>
                  </a:cubicBezTo>
                  <a:cubicBezTo>
                    <a:pt x="2839" y="10407"/>
                    <a:pt x="2941" y="10419"/>
                    <a:pt x="3039" y="10419"/>
                  </a:cubicBezTo>
                  <a:cubicBezTo>
                    <a:pt x="3289" y="10419"/>
                    <a:pt x="3521" y="10341"/>
                    <a:pt x="3736" y="10245"/>
                  </a:cubicBezTo>
                  <a:cubicBezTo>
                    <a:pt x="4337" y="9978"/>
                    <a:pt x="4770" y="9478"/>
                    <a:pt x="5037" y="8911"/>
                  </a:cubicBezTo>
                  <a:cubicBezTo>
                    <a:pt x="5271" y="8377"/>
                    <a:pt x="5371" y="7743"/>
                    <a:pt x="5337" y="7143"/>
                  </a:cubicBezTo>
                  <a:cubicBezTo>
                    <a:pt x="5337" y="6976"/>
                    <a:pt x="5337" y="6809"/>
                    <a:pt x="5271" y="6676"/>
                  </a:cubicBezTo>
                  <a:cubicBezTo>
                    <a:pt x="5237" y="6509"/>
                    <a:pt x="5204" y="6342"/>
                    <a:pt x="5171" y="6209"/>
                  </a:cubicBezTo>
                  <a:cubicBezTo>
                    <a:pt x="5070" y="5909"/>
                    <a:pt x="4937" y="5642"/>
                    <a:pt x="4837" y="5375"/>
                  </a:cubicBezTo>
                  <a:cubicBezTo>
                    <a:pt x="4730" y="5185"/>
                    <a:pt x="4619" y="5000"/>
                    <a:pt x="4501" y="4820"/>
                  </a:cubicBezTo>
                  <a:lnTo>
                    <a:pt x="4501" y="4820"/>
                  </a:lnTo>
                  <a:cubicBezTo>
                    <a:pt x="4516" y="4820"/>
                    <a:pt x="4530" y="4820"/>
                    <a:pt x="4545" y="4820"/>
                  </a:cubicBezTo>
                  <a:cubicBezTo>
                    <a:pt x="4666" y="4820"/>
                    <a:pt x="4786" y="4816"/>
                    <a:pt x="4904" y="4808"/>
                  </a:cubicBezTo>
                  <a:cubicBezTo>
                    <a:pt x="5404" y="4741"/>
                    <a:pt x="5904" y="4675"/>
                    <a:pt x="6405" y="4474"/>
                  </a:cubicBezTo>
                  <a:cubicBezTo>
                    <a:pt x="6672" y="4374"/>
                    <a:pt x="6905" y="4241"/>
                    <a:pt x="7105" y="4141"/>
                  </a:cubicBezTo>
                  <a:cubicBezTo>
                    <a:pt x="7372" y="4007"/>
                    <a:pt x="7572" y="3841"/>
                    <a:pt x="7772" y="3674"/>
                  </a:cubicBezTo>
                  <a:cubicBezTo>
                    <a:pt x="8006" y="3440"/>
                    <a:pt x="8173" y="3240"/>
                    <a:pt x="8339" y="3007"/>
                  </a:cubicBezTo>
                  <a:cubicBezTo>
                    <a:pt x="8440" y="2740"/>
                    <a:pt x="8573" y="2440"/>
                    <a:pt x="8606" y="2073"/>
                  </a:cubicBezTo>
                  <a:cubicBezTo>
                    <a:pt x="8673" y="1706"/>
                    <a:pt x="8506" y="1272"/>
                    <a:pt x="8239" y="1039"/>
                  </a:cubicBezTo>
                  <a:cubicBezTo>
                    <a:pt x="7939" y="805"/>
                    <a:pt x="7706" y="672"/>
                    <a:pt x="7506" y="538"/>
                  </a:cubicBezTo>
                  <a:cubicBezTo>
                    <a:pt x="7405" y="505"/>
                    <a:pt x="7272" y="405"/>
                    <a:pt x="7172" y="372"/>
                  </a:cubicBezTo>
                  <a:lnTo>
                    <a:pt x="6772" y="238"/>
                  </a:lnTo>
                  <a:cubicBezTo>
                    <a:pt x="6538" y="205"/>
                    <a:pt x="6271" y="138"/>
                    <a:pt x="6038" y="71"/>
                  </a:cubicBezTo>
                  <a:cubicBezTo>
                    <a:pt x="5751" y="23"/>
                    <a:pt x="5458" y="0"/>
                    <a:pt x="516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1452050" y="4254525"/>
              <a:ext cx="182650" cy="173775"/>
            </a:xfrm>
            <a:custGeom>
              <a:avLst/>
              <a:gdLst/>
              <a:ahLst/>
              <a:cxnLst/>
              <a:rect l="l" t="t" r="r" b="b"/>
              <a:pathLst>
                <a:path w="7306" h="6951" extrusionOk="0">
                  <a:moveTo>
                    <a:pt x="7168" y="1"/>
                  </a:moveTo>
                  <a:cubicBezTo>
                    <a:pt x="7139" y="1"/>
                    <a:pt x="7105" y="9"/>
                    <a:pt x="7072" y="26"/>
                  </a:cubicBezTo>
                  <a:cubicBezTo>
                    <a:pt x="7072" y="26"/>
                    <a:pt x="6638" y="459"/>
                    <a:pt x="6004" y="1126"/>
                  </a:cubicBezTo>
                  <a:cubicBezTo>
                    <a:pt x="5704" y="1460"/>
                    <a:pt x="5337" y="1860"/>
                    <a:pt x="4970" y="2294"/>
                  </a:cubicBezTo>
                  <a:cubicBezTo>
                    <a:pt x="4570" y="2694"/>
                    <a:pt x="4170" y="3161"/>
                    <a:pt x="3736" y="3595"/>
                  </a:cubicBezTo>
                  <a:cubicBezTo>
                    <a:pt x="3336" y="4062"/>
                    <a:pt x="2869" y="4462"/>
                    <a:pt x="2469" y="4829"/>
                  </a:cubicBezTo>
                  <a:cubicBezTo>
                    <a:pt x="2002" y="5196"/>
                    <a:pt x="1635" y="5563"/>
                    <a:pt x="1234" y="5830"/>
                  </a:cubicBezTo>
                  <a:cubicBezTo>
                    <a:pt x="901" y="6130"/>
                    <a:pt x="567" y="6330"/>
                    <a:pt x="367" y="6497"/>
                  </a:cubicBezTo>
                  <a:cubicBezTo>
                    <a:pt x="167" y="6664"/>
                    <a:pt x="34" y="6764"/>
                    <a:pt x="34" y="6764"/>
                  </a:cubicBezTo>
                  <a:cubicBezTo>
                    <a:pt x="0" y="6797"/>
                    <a:pt x="0" y="6831"/>
                    <a:pt x="0" y="6864"/>
                  </a:cubicBezTo>
                  <a:cubicBezTo>
                    <a:pt x="21" y="6927"/>
                    <a:pt x="56" y="6951"/>
                    <a:pt x="95" y="6951"/>
                  </a:cubicBezTo>
                  <a:cubicBezTo>
                    <a:pt x="118" y="6951"/>
                    <a:pt x="143" y="6943"/>
                    <a:pt x="167" y="6931"/>
                  </a:cubicBezTo>
                  <a:cubicBezTo>
                    <a:pt x="167" y="6931"/>
                    <a:pt x="667" y="6597"/>
                    <a:pt x="1368" y="5997"/>
                  </a:cubicBezTo>
                  <a:cubicBezTo>
                    <a:pt x="2102" y="5463"/>
                    <a:pt x="3069" y="4662"/>
                    <a:pt x="4003" y="3862"/>
                  </a:cubicBezTo>
                  <a:cubicBezTo>
                    <a:pt x="4437" y="3461"/>
                    <a:pt x="4904" y="3028"/>
                    <a:pt x="5337" y="2628"/>
                  </a:cubicBezTo>
                  <a:cubicBezTo>
                    <a:pt x="5704" y="2194"/>
                    <a:pt x="6071" y="1827"/>
                    <a:pt x="6371" y="1460"/>
                  </a:cubicBezTo>
                  <a:cubicBezTo>
                    <a:pt x="6672" y="1093"/>
                    <a:pt x="6905" y="793"/>
                    <a:pt x="7039" y="526"/>
                  </a:cubicBezTo>
                  <a:cubicBezTo>
                    <a:pt x="7172" y="293"/>
                    <a:pt x="7239" y="159"/>
                    <a:pt x="7239" y="159"/>
                  </a:cubicBezTo>
                  <a:cubicBezTo>
                    <a:pt x="7305" y="126"/>
                    <a:pt x="7305" y="92"/>
                    <a:pt x="7239" y="26"/>
                  </a:cubicBezTo>
                  <a:cubicBezTo>
                    <a:pt x="7222" y="9"/>
                    <a:pt x="7197" y="1"/>
                    <a:pt x="716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1539600" y="4014650"/>
              <a:ext cx="204350" cy="134325"/>
            </a:xfrm>
            <a:custGeom>
              <a:avLst/>
              <a:gdLst/>
              <a:ahLst/>
              <a:cxnLst/>
              <a:rect l="l" t="t" r="r" b="b"/>
              <a:pathLst>
                <a:path w="8174" h="5373" extrusionOk="0">
                  <a:moveTo>
                    <a:pt x="8078" y="1"/>
                  </a:moveTo>
                  <a:cubicBezTo>
                    <a:pt x="8062" y="1"/>
                    <a:pt x="8049" y="5"/>
                    <a:pt x="8040" y="14"/>
                  </a:cubicBezTo>
                  <a:cubicBezTo>
                    <a:pt x="8040" y="14"/>
                    <a:pt x="7506" y="214"/>
                    <a:pt x="6705" y="648"/>
                  </a:cubicBezTo>
                  <a:cubicBezTo>
                    <a:pt x="6339" y="848"/>
                    <a:pt x="5872" y="1148"/>
                    <a:pt x="5405" y="1415"/>
                  </a:cubicBezTo>
                  <a:cubicBezTo>
                    <a:pt x="4904" y="1715"/>
                    <a:pt x="4471" y="2049"/>
                    <a:pt x="3970" y="2382"/>
                  </a:cubicBezTo>
                  <a:cubicBezTo>
                    <a:pt x="3003" y="3049"/>
                    <a:pt x="2002" y="3750"/>
                    <a:pt x="1302" y="4250"/>
                  </a:cubicBezTo>
                  <a:cubicBezTo>
                    <a:pt x="568" y="4751"/>
                    <a:pt x="67" y="5084"/>
                    <a:pt x="67" y="5084"/>
                  </a:cubicBezTo>
                  <a:cubicBezTo>
                    <a:pt x="34" y="5151"/>
                    <a:pt x="34" y="5218"/>
                    <a:pt x="1" y="5318"/>
                  </a:cubicBezTo>
                  <a:cubicBezTo>
                    <a:pt x="20" y="5357"/>
                    <a:pt x="51" y="5373"/>
                    <a:pt x="87" y="5373"/>
                  </a:cubicBezTo>
                  <a:cubicBezTo>
                    <a:pt x="112" y="5373"/>
                    <a:pt x="140" y="5365"/>
                    <a:pt x="167" y="5351"/>
                  </a:cubicBezTo>
                  <a:cubicBezTo>
                    <a:pt x="167" y="5351"/>
                    <a:pt x="634" y="4984"/>
                    <a:pt x="1368" y="4484"/>
                  </a:cubicBezTo>
                  <a:cubicBezTo>
                    <a:pt x="2136" y="3983"/>
                    <a:pt x="3070" y="3350"/>
                    <a:pt x="4137" y="2749"/>
                  </a:cubicBezTo>
                  <a:cubicBezTo>
                    <a:pt x="4637" y="2482"/>
                    <a:pt x="5171" y="2182"/>
                    <a:pt x="5638" y="1882"/>
                  </a:cubicBezTo>
                  <a:cubicBezTo>
                    <a:pt x="6072" y="1582"/>
                    <a:pt x="6539" y="1348"/>
                    <a:pt x="6906" y="1081"/>
                  </a:cubicBezTo>
                  <a:cubicBezTo>
                    <a:pt x="7673" y="581"/>
                    <a:pt x="8140" y="214"/>
                    <a:pt x="8140" y="214"/>
                  </a:cubicBezTo>
                  <a:cubicBezTo>
                    <a:pt x="8173" y="181"/>
                    <a:pt x="8173" y="147"/>
                    <a:pt x="8173" y="81"/>
                  </a:cubicBezTo>
                  <a:cubicBezTo>
                    <a:pt x="8173" y="32"/>
                    <a:pt x="8120" y="1"/>
                    <a:pt x="807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1735575" y="4033325"/>
              <a:ext cx="30050" cy="272900"/>
            </a:xfrm>
            <a:custGeom>
              <a:avLst/>
              <a:gdLst/>
              <a:ahLst/>
              <a:cxnLst/>
              <a:rect l="l" t="t" r="r" b="b"/>
              <a:pathLst>
                <a:path w="1202" h="10916" extrusionOk="0">
                  <a:moveTo>
                    <a:pt x="67" y="1"/>
                  </a:moveTo>
                  <a:cubicBezTo>
                    <a:pt x="34" y="1"/>
                    <a:pt x="1" y="101"/>
                    <a:pt x="1" y="134"/>
                  </a:cubicBezTo>
                  <a:cubicBezTo>
                    <a:pt x="1" y="134"/>
                    <a:pt x="1" y="301"/>
                    <a:pt x="34" y="601"/>
                  </a:cubicBezTo>
                  <a:cubicBezTo>
                    <a:pt x="67" y="901"/>
                    <a:pt x="134" y="1302"/>
                    <a:pt x="201" y="1802"/>
                  </a:cubicBezTo>
                  <a:cubicBezTo>
                    <a:pt x="301" y="2269"/>
                    <a:pt x="401" y="2836"/>
                    <a:pt x="501" y="3470"/>
                  </a:cubicBezTo>
                  <a:cubicBezTo>
                    <a:pt x="568" y="4104"/>
                    <a:pt x="668" y="4771"/>
                    <a:pt x="734" y="5438"/>
                  </a:cubicBezTo>
                  <a:cubicBezTo>
                    <a:pt x="835" y="6105"/>
                    <a:pt x="868" y="6772"/>
                    <a:pt x="901" y="7373"/>
                  </a:cubicBezTo>
                  <a:cubicBezTo>
                    <a:pt x="968" y="8006"/>
                    <a:pt x="901" y="8607"/>
                    <a:pt x="901" y="9107"/>
                  </a:cubicBezTo>
                  <a:cubicBezTo>
                    <a:pt x="868" y="9608"/>
                    <a:pt x="868" y="10008"/>
                    <a:pt x="835" y="10308"/>
                  </a:cubicBezTo>
                  <a:cubicBezTo>
                    <a:pt x="801" y="10608"/>
                    <a:pt x="801" y="10775"/>
                    <a:pt x="801" y="10775"/>
                  </a:cubicBezTo>
                  <a:cubicBezTo>
                    <a:pt x="801" y="10842"/>
                    <a:pt x="835" y="10908"/>
                    <a:pt x="901" y="10908"/>
                  </a:cubicBezTo>
                  <a:cubicBezTo>
                    <a:pt x="915" y="10913"/>
                    <a:pt x="928" y="10915"/>
                    <a:pt x="939" y="10915"/>
                  </a:cubicBezTo>
                  <a:cubicBezTo>
                    <a:pt x="1010" y="10915"/>
                    <a:pt x="1035" y="10837"/>
                    <a:pt x="1035" y="10808"/>
                  </a:cubicBezTo>
                  <a:cubicBezTo>
                    <a:pt x="1035" y="10808"/>
                    <a:pt x="1135" y="10141"/>
                    <a:pt x="1168" y="9141"/>
                  </a:cubicBezTo>
                  <a:cubicBezTo>
                    <a:pt x="1201" y="8640"/>
                    <a:pt x="1201" y="8073"/>
                    <a:pt x="1201" y="7439"/>
                  </a:cubicBezTo>
                  <a:cubicBezTo>
                    <a:pt x="1201" y="6772"/>
                    <a:pt x="1168" y="6105"/>
                    <a:pt x="1168" y="5438"/>
                  </a:cubicBezTo>
                  <a:cubicBezTo>
                    <a:pt x="1135" y="4737"/>
                    <a:pt x="1068" y="4070"/>
                    <a:pt x="1001" y="3436"/>
                  </a:cubicBezTo>
                  <a:cubicBezTo>
                    <a:pt x="901" y="2803"/>
                    <a:pt x="835" y="2236"/>
                    <a:pt x="701" y="1735"/>
                  </a:cubicBezTo>
                  <a:cubicBezTo>
                    <a:pt x="668" y="1468"/>
                    <a:pt x="568" y="1268"/>
                    <a:pt x="534" y="1068"/>
                  </a:cubicBezTo>
                  <a:cubicBezTo>
                    <a:pt x="468" y="835"/>
                    <a:pt x="401" y="668"/>
                    <a:pt x="368" y="568"/>
                  </a:cubicBezTo>
                  <a:cubicBezTo>
                    <a:pt x="301" y="268"/>
                    <a:pt x="201" y="101"/>
                    <a:pt x="201" y="101"/>
                  </a:cubicBezTo>
                  <a:cubicBezTo>
                    <a:pt x="167" y="67"/>
                    <a:pt x="134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1593800" y="4356900"/>
              <a:ext cx="39225" cy="200075"/>
            </a:xfrm>
            <a:custGeom>
              <a:avLst/>
              <a:gdLst/>
              <a:ahLst/>
              <a:cxnLst/>
              <a:rect l="l" t="t" r="r" b="b"/>
              <a:pathLst>
                <a:path w="1569" h="8003" extrusionOk="0">
                  <a:moveTo>
                    <a:pt x="168" y="0"/>
                  </a:moveTo>
                  <a:cubicBezTo>
                    <a:pt x="134" y="0"/>
                    <a:pt x="34" y="34"/>
                    <a:pt x="34" y="67"/>
                  </a:cubicBezTo>
                  <a:cubicBezTo>
                    <a:pt x="34" y="67"/>
                    <a:pt x="1" y="200"/>
                    <a:pt x="1" y="401"/>
                  </a:cubicBezTo>
                  <a:lnTo>
                    <a:pt x="1" y="1335"/>
                  </a:lnTo>
                  <a:cubicBezTo>
                    <a:pt x="1" y="1701"/>
                    <a:pt x="34" y="2168"/>
                    <a:pt x="134" y="2635"/>
                  </a:cubicBezTo>
                  <a:cubicBezTo>
                    <a:pt x="201" y="3136"/>
                    <a:pt x="301" y="3569"/>
                    <a:pt x="401" y="4070"/>
                  </a:cubicBezTo>
                  <a:cubicBezTo>
                    <a:pt x="635" y="5071"/>
                    <a:pt x="868" y="6038"/>
                    <a:pt x="1068" y="6738"/>
                  </a:cubicBezTo>
                  <a:cubicBezTo>
                    <a:pt x="1302" y="7506"/>
                    <a:pt x="1402" y="7973"/>
                    <a:pt x="1402" y="7973"/>
                  </a:cubicBezTo>
                  <a:cubicBezTo>
                    <a:pt x="1402" y="7988"/>
                    <a:pt x="1422" y="8002"/>
                    <a:pt x="1444" y="8002"/>
                  </a:cubicBezTo>
                  <a:cubicBezTo>
                    <a:pt x="1471" y="8002"/>
                    <a:pt x="1502" y="7980"/>
                    <a:pt x="1502" y="7906"/>
                  </a:cubicBezTo>
                  <a:cubicBezTo>
                    <a:pt x="1569" y="7906"/>
                    <a:pt x="1569" y="7839"/>
                    <a:pt x="1569" y="7773"/>
                  </a:cubicBezTo>
                  <a:cubicBezTo>
                    <a:pt x="1569" y="7773"/>
                    <a:pt x="1402" y="7339"/>
                    <a:pt x="1235" y="6605"/>
                  </a:cubicBezTo>
                  <a:cubicBezTo>
                    <a:pt x="1035" y="5904"/>
                    <a:pt x="868" y="4937"/>
                    <a:pt x="735" y="3970"/>
                  </a:cubicBezTo>
                  <a:cubicBezTo>
                    <a:pt x="701" y="3503"/>
                    <a:pt x="635" y="3002"/>
                    <a:pt x="568" y="2535"/>
                  </a:cubicBezTo>
                  <a:cubicBezTo>
                    <a:pt x="535" y="2068"/>
                    <a:pt x="501" y="1668"/>
                    <a:pt x="468" y="1301"/>
                  </a:cubicBezTo>
                  <a:cubicBezTo>
                    <a:pt x="368" y="567"/>
                    <a:pt x="234" y="67"/>
                    <a:pt x="234" y="67"/>
                  </a:cubicBezTo>
                  <a:cubicBezTo>
                    <a:pt x="234" y="34"/>
                    <a:pt x="201" y="0"/>
                    <a:pt x="1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2265125" y="4933150"/>
              <a:ext cx="140950" cy="90925"/>
            </a:xfrm>
            <a:custGeom>
              <a:avLst/>
              <a:gdLst/>
              <a:ahLst/>
              <a:cxnLst/>
              <a:rect l="l" t="t" r="r" b="b"/>
              <a:pathLst>
                <a:path w="5638" h="3637" extrusionOk="0">
                  <a:moveTo>
                    <a:pt x="367" y="0"/>
                  </a:moveTo>
                  <a:cubicBezTo>
                    <a:pt x="201" y="33"/>
                    <a:pt x="67" y="33"/>
                    <a:pt x="67" y="33"/>
                  </a:cubicBezTo>
                  <a:cubicBezTo>
                    <a:pt x="34" y="33"/>
                    <a:pt x="0" y="100"/>
                    <a:pt x="0" y="134"/>
                  </a:cubicBezTo>
                  <a:cubicBezTo>
                    <a:pt x="0" y="167"/>
                    <a:pt x="34" y="200"/>
                    <a:pt x="67" y="267"/>
                  </a:cubicBezTo>
                  <a:cubicBezTo>
                    <a:pt x="67" y="267"/>
                    <a:pt x="167" y="300"/>
                    <a:pt x="334" y="334"/>
                  </a:cubicBezTo>
                  <a:cubicBezTo>
                    <a:pt x="501" y="367"/>
                    <a:pt x="734" y="467"/>
                    <a:pt x="1034" y="534"/>
                  </a:cubicBezTo>
                  <a:cubicBezTo>
                    <a:pt x="1168" y="601"/>
                    <a:pt x="1335" y="634"/>
                    <a:pt x="1501" y="667"/>
                  </a:cubicBezTo>
                  <a:cubicBezTo>
                    <a:pt x="1668" y="701"/>
                    <a:pt x="1835" y="801"/>
                    <a:pt x="2002" y="834"/>
                  </a:cubicBezTo>
                  <a:cubicBezTo>
                    <a:pt x="2169" y="867"/>
                    <a:pt x="2369" y="967"/>
                    <a:pt x="2536" y="1034"/>
                  </a:cubicBezTo>
                  <a:cubicBezTo>
                    <a:pt x="2736" y="1134"/>
                    <a:pt x="2902" y="1201"/>
                    <a:pt x="3069" y="1301"/>
                  </a:cubicBezTo>
                  <a:cubicBezTo>
                    <a:pt x="3236" y="1368"/>
                    <a:pt x="3403" y="1468"/>
                    <a:pt x="3570" y="1601"/>
                  </a:cubicBezTo>
                  <a:cubicBezTo>
                    <a:pt x="3736" y="1668"/>
                    <a:pt x="3870" y="1801"/>
                    <a:pt x="4037" y="1935"/>
                  </a:cubicBezTo>
                  <a:cubicBezTo>
                    <a:pt x="4203" y="2035"/>
                    <a:pt x="4337" y="2168"/>
                    <a:pt x="4470" y="2302"/>
                  </a:cubicBezTo>
                  <a:cubicBezTo>
                    <a:pt x="4570" y="2435"/>
                    <a:pt x="4704" y="2535"/>
                    <a:pt x="4804" y="2669"/>
                  </a:cubicBezTo>
                  <a:cubicBezTo>
                    <a:pt x="4971" y="2869"/>
                    <a:pt x="5137" y="3102"/>
                    <a:pt x="5204" y="3269"/>
                  </a:cubicBezTo>
                  <a:lnTo>
                    <a:pt x="5338" y="3503"/>
                  </a:lnTo>
                  <a:cubicBezTo>
                    <a:pt x="5371" y="3536"/>
                    <a:pt x="5404" y="3603"/>
                    <a:pt x="5538" y="3636"/>
                  </a:cubicBezTo>
                  <a:cubicBezTo>
                    <a:pt x="5571" y="3603"/>
                    <a:pt x="5638" y="3503"/>
                    <a:pt x="5571" y="3469"/>
                  </a:cubicBezTo>
                  <a:cubicBezTo>
                    <a:pt x="5571" y="3469"/>
                    <a:pt x="5504" y="3369"/>
                    <a:pt x="5404" y="3202"/>
                  </a:cubicBezTo>
                  <a:cubicBezTo>
                    <a:pt x="5304" y="3036"/>
                    <a:pt x="5171" y="2835"/>
                    <a:pt x="4971" y="2602"/>
                  </a:cubicBezTo>
                  <a:cubicBezTo>
                    <a:pt x="4871" y="2469"/>
                    <a:pt x="4737" y="2335"/>
                    <a:pt x="4637" y="2202"/>
                  </a:cubicBezTo>
                  <a:cubicBezTo>
                    <a:pt x="4537" y="2102"/>
                    <a:pt x="4370" y="1935"/>
                    <a:pt x="4237" y="1801"/>
                  </a:cubicBezTo>
                  <a:cubicBezTo>
                    <a:pt x="3970" y="1535"/>
                    <a:pt x="3636" y="1268"/>
                    <a:pt x="3303" y="1001"/>
                  </a:cubicBezTo>
                  <a:cubicBezTo>
                    <a:pt x="3136" y="867"/>
                    <a:pt x="2902" y="767"/>
                    <a:pt x="2736" y="667"/>
                  </a:cubicBezTo>
                  <a:cubicBezTo>
                    <a:pt x="2569" y="534"/>
                    <a:pt x="2369" y="467"/>
                    <a:pt x="2202" y="367"/>
                  </a:cubicBezTo>
                  <a:cubicBezTo>
                    <a:pt x="2035" y="300"/>
                    <a:pt x="1835" y="200"/>
                    <a:pt x="1668" y="167"/>
                  </a:cubicBezTo>
                  <a:lnTo>
                    <a:pt x="1168" y="33"/>
                  </a:lnTo>
                  <a:cubicBezTo>
                    <a:pt x="834" y="0"/>
                    <a:pt x="534" y="0"/>
                    <a:pt x="3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1"/>
          <p:cNvSpPr/>
          <p:nvPr/>
        </p:nvSpPr>
        <p:spPr>
          <a:xfrm rot="-8485901">
            <a:off x="7320501" y="-766223"/>
            <a:ext cx="2611447" cy="2611447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1"/>
          <p:cNvSpPr/>
          <p:nvPr/>
        </p:nvSpPr>
        <p:spPr>
          <a:xfrm rot="8485901" flipH="1">
            <a:off x="-787949" y="-766223"/>
            <a:ext cx="2611447" cy="2611447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31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405" name="Google Shape;405;p31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7" name="Google Shape;407;p31"/>
          <p:cNvSpPr txBox="1">
            <a:spLocks noGrp="1"/>
          </p:cNvSpPr>
          <p:nvPr>
            <p:ph type="title"/>
          </p:nvPr>
        </p:nvSpPr>
        <p:spPr>
          <a:xfrm>
            <a:off x="2136400" y="707775"/>
            <a:ext cx="4871100" cy="12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31"/>
          <p:cNvSpPr txBox="1">
            <a:spLocks noGrp="1"/>
          </p:cNvSpPr>
          <p:nvPr>
            <p:ph type="subTitle" idx="1"/>
          </p:nvPr>
        </p:nvSpPr>
        <p:spPr>
          <a:xfrm>
            <a:off x="2347900" y="18414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31"/>
          <p:cNvSpPr txBox="1"/>
          <p:nvPr/>
        </p:nvSpPr>
        <p:spPr>
          <a:xfrm>
            <a:off x="2099100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200" b="1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200" u="sng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10" name="Google Shape;410;p31"/>
          <p:cNvSpPr/>
          <p:nvPr/>
        </p:nvSpPr>
        <p:spPr>
          <a:xfrm>
            <a:off x="2046050" y="3641619"/>
            <a:ext cx="52029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2"/>
          <p:cNvSpPr/>
          <p:nvPr/>
        </p:nvSpPr>
        <p:spPr>
          <a:xfrm rot="-2314099" flipH="1">
            <a:off x="7320501" y="3976652"/>
            <a:ext cx="2611447" cy="2611447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2"/>
          <p:cNvSpPr/>
          <p:nvPr/>
        </p:nvSpPr>
        <p:spPr>
          <a:xfrm rot="2314099">
            <a:off x="-787949" y="3976652"/>
            <a:ext cx="2611447" cy="2611447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4" name="Google Shape;414;p32"/>
          <p:cNvGrpSpPr/>
          <p:nvPr/>
        </p:nvGrpSpPr>
        <p:grpSpPr>
          <a:xfrm rot="2700000">
            <a:off x="8118491" y="3323456"/>
            <a:ext cx="974368" cy="913243"/>
            <a:chOff x="4938550" y="323050"/>
            <a:chExt cx="669500" cy="627500"/>
          </a:xfrm>
        </p:grpSpPr>
        <p:sp>
          <p:nvSpPr>
            <p:cNvPr id="415" name="Google Shape;415;p32"/>
            <p:cNvSpPr/>
            <p:nvPr/>
          </p:nvSpPr>
          <p:spPr>
            <a:xfrm>
              <a:off x="5038475" y="391000"/>
              <a:ext cx="569575" cy="555575"/>
            </a:xfrm>
            <a:custGeom>
              <a:avLst/>
              <a:gdLst/>
              <a:ahLst/>
              <a:cxnLst/>
              <a:rect l="l" t="t" r="r" b="b"/>
              <a:pathLst>
                <a:path w="22783" h="22223" extrusionOk="0">
                  <a:moveTo>
                    <a:pt x="1" y="0"/>
                  </a:moveTo>
                  <a:cubicBezTo>
                    <a:pt x="200" y="719"/>
                    <a:pt x="680" y="1439"/>
                    <a:pt x="1360" y="1879"/>
                  </a:cubicBezTo>
                  <a:cubicBezTo>
                    <a:pt x="1999" y="2318"/>
                    <a:pt x="2758" y="2678"/>
                    <a:pt x="3518" y="2878"/>
                  </a:cubicBezTo>
                  <a:cubicBezTo>
                    <a:pt x="5037" y="3277"/>
                    <a:pt x="6635" y="3437"/>
                    <a:pt x="8194" y="3637"/>
                  </a:cubicBezTo>
                  <a:cubicBezTo>
                    <a:pt x="9753" y="3837"/>
                    <a:pt x="11311" y="3997"/>
                    <a:pt x="12830" y="4317"/>
                  </a:cubicBezTo>
                  <a:cubicBezTo>
                    <a:pt x="14349" y="4636"/>
                    <a:pt x="15828" y="5116"/>
                    <a:pt x="17187" y="5915"/>
                  </a:cubicBezTo>
                  <a:cubicBezTo>
                    <a:pt x="18546" y="6675"/>
                    <a:pt x="19705" y="7754"/>
                    <a:pt x="20544" y="9073"/>
                  </a:cubicBezTo>
                  <a:cubicBezTo>
                    <a:pt x="21383" y="10392"/>
                    <a:pt x="21983" y="11830"/>
                    <a:pt x="22223" y="13389"/>
                  </a:cubicBezTo>
                  <a:cubicBezTo>
                    <a:pt x="22462" y="14908"/>
                    <a:pt x="22343" y="16507"/>
                    <a:pt x="21943" y="18025"/>
                  </a:cubicBezTo>
                  <a:cubicBezTo>
                    <a:pt x="21823" y="18385"/>
                    <a:pt x="21743" y="18785"/>
                    <a:pt x="21583" y="19105"/>
                  </a:cubicBezTo>
                  <a:cubicBezTo>
                    <a:pt x="21423" y="19504"/>
                    <a:pt x="21343" y="19864"/>
                    <a:pt x="21143" y="20224"/>
                  </a:cubicBezTo>
                  <a:cubicBezTo>
                    <a:pt x="20784" y="20903"/>
                    <a:pt x="20384" y="21583"/>
                    <a:pt x="19865" y="22222"/>
                  </a:cubicBezTo>
                  <a:cubicBezTo>
                    <a:pt x="20384" y="21622"/>
                    <a:pt x="20824" y="20983"/>
                    <a:pt x="21223" y="20224"/>
                  </a:cubicBezTo>
                  <a:cubicBezTo>
                    <a:pt x="21383" y="19864"/>
                    <a:pt x="21583" y="19504"/>
                    <a:pt x="21743" y="19184"/>
                  </a:cubicBezTo>
                  <a:cubicBezTo>
                    <a:pt x="21863" y="18825"/>
                    <a:pt x="22023" y="18465"/>
                    <a:pt x="22143" y="18065"/>
                  </a:cubicBezTo>
                  <a:cubicBezTo>
                    <a:pt x="22582" y="16507"/>
                    <a:pt x="22782" y="14908"/>
                    <a:pt x="22542" y="13309"/>
                  </a:cubicBezTo>
                  <a:cubicBezTo>
                    <a:pt x="22343" y="11711"/>
                    <a:pt x="21663" y="10232"/>
                    <a:pt x="20824" y="8873"/>
                  </a:cubicBezTo>
                  <a:cubicBezTo>
                    <a:pt x="19984" y="7514"/>
                    <a:pt x="18785" y="6395"/>
                    <a:pt x="17387" y="5596"/>
                  </a:cubicBezTo>
                  <a:cubicBezTo>
                    <a:pt x="15988" y="4796"/>
                    <a:pt x="14429" y="4317"/>
                    <a:pt x="12870" y="3997"/>
                  </a:cubicBezTo>
                  <a:cubicBezTo>
                    <a:pt x="11351" y="3637"/>
                    <a:pt x="9753" y="3477"/>
                    <a:pt x="8194" y="3317"/>
                  </a:cubicBezTo>
                  <a:cubicBezTo>
                    <a:pt x="6635" y="3157"/>
                    <a:pt x="5037" y="3078"/>
                    <a:pt x="3558" y="2678"/>
                  </a:cubicBezTo>
                  <a:cubicBezTo>
                    <a:pt x="2798" y="2478"/>
                    <a:pt x="2039" y="2238"/>
                    <a:pt x="1399" y="1799"/>
                  </a:cubicBezTo>
                  <a:cubicBezTo>
                    <a:pt x="800" y="1399"/>
                    <a:pt x="240" y="71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2"/>
            <p:cNvSpPr/>
            <p:nvPr/>
          </p:nvSpPr>
          <p:spPr>
            <a:xfrm>
              <a:off x="5001500" y="531875"/>
              <a:ext cx="565575" cy="418675"/>
            </a:xfrm>
            <a:custGeom>
              <a:avLst/>
              <a:gdLst/>
              <a:ahLst/>
              <a:cxnLst/>
              <a:rect l="l" t="t" r="r" b="b"/>
              <a:pathLst>
                <a:path w="22623" h="16747" extrusionOk="0">
                  <a:moveTo>
                    <a:pt x="1" y="0"/>
                  </a:moveTo>
                  <a:cubicBezTo>
                    <a:pt x="1240" y="640"/>
                    <a:pt x="2519" y="1120"/>
                    <a:pt x="3878" y="1439"/>
                  </a:cubicBezTo>
                  <a:cubicBezTo>
                    <a:pt x="5237" y="1719"/>
                    <a:pt x="6635" y="1879"/>
                    <a:pt x="8034" y="1919"/>
                  </a:cubicBezTo>
                  <a:cubicBezTo>
                    <a:pt x="9393" y="2039"/>
                    <a:pt x="10792" y="2039"/>
                    <a:pt x="12111" y="2239"/>
                  </a:cubicBezTo>
                  <a:cubicBezTo>
                    <a:pt x="13470" y="2399"/>
                    <a:pt x="14829" y="2718"/>
                    <a:pt x="16068" y="3278"/>
                  </a:cubicBezTo>
                  <a:lnTo>
                    <a:pt x="16587" y="3478"/>
                  </a:lnTo>
                  <a:lnTo>
                    <a:pt x="17027" y="3717"/>
                  </a:lnTo>
                  <a:cubicBezTo>
                    <a:pt x="17307" y="3877"/>
                    <a:pt x="17627" y="3997"/>
                    <a:pt x="17906" y="4197"/>
                  </a:cubicBezTo>
                  <a:cubicBezTo>
                    <a:pt x="18506" y="4477"/>
                    <a:pt x="19065" y="4877"/>
                    <a:pt x="19585" y="5316"/>
                  </a:cubicBezTo>
                  <a:cubicBezTo>
                    <a:pt x="20624" y="6235"/>
                    <a:pt x="21383" y="7394"/>
                    <a:pt x="21823" y="8673"/>
                  </a:cubicBezTo>
                  <a:cubicBezTo>
                    <a:pt x="22263" y="9992"/>
                    <a:pt x="22383" y="11391"/>
                    <a:pt x="22223" y="12750"/>
                  </a:cubicBezTo>
                  <a:cubicBezTo>
                    <a:pt x="22063" y="14069"/>
                    <a:pt x="21703" y="15428"/>
                    <a:pt x="21224" y="16747"/>
                  </a:cubicBezTo>
                  <a:cubicBezTo>
                    <a:pt x="21823" y="15468"/>
                    <a:pt x="22223" y="14149"/>
                    <a:pt x="22423" y="12790"/>
                  </a:cubicBezTo>
                  <a:cubicBezTo>
                    <a:pt x="22622" y="11431"/>
                    <a:pt x="22503" y="9992"/>
                    <a:pt x="22103" y="8633"/>
                  </a:cubicBezTo>
                  <a:cubicBezTo>
                    <a:pt x="21703" y="7275"/>
                    <a:pt x="20864" y="6076"/>
                    <a:pt x="19825" y="5116"/>
                  </a:cubicBezTo>
                  <a:cubicBezTo>
                    <a:pt x="19305" y="4637"/>
                    <a:pt x="18706" y="4237"/>
                    <a:pt x="18106" y="3877"/>
                  </a:cubicBezTo>
                  <a:cubicBezTo>
                    <a:pt x="17826" y="3677"/>
                    <a:pt x="17467" y="3558"/>
                    <a:pt x="17187" y="3398"/>
                  </a:cubicBezTo>
                  <a:lnTo>
                    <a:pt x="16707" y="3118"/>
                  </a:lnTo>
                  <a:lnTo>
                    <a:pt x="16228" y="2958"/>
                  </a:lnTo>
                  <a:cubicBezTo>
                    <a:pt x="14909" y="2399"/>
                    <a:pt x="13590" y="2039"/>
                    <a:pt x="12191" y="1879"/>
                  </a:cubicBezTo>
                  <a:cubicBezTo>
                    <a:pt x="10792" y="1679"/>
                    <a:pt x="9433" y="1679"/>
                    <a:pt x="8034" y="1639"/>
                  </a:cubicBezTo>
                  <a:cubicBezTo>
                    <a:pt x="6675" y="1599"/>
                    <a:pt x="5277" y="1479"/>
                    <a:pt x="3918" y="1239"/>
                  </a:cubicBezTo>
                  <a:cubicBezTo>
                    <a:pt x="2599" y="1000"/>
                    <a:pt x="1240" y="56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2"/>
            <p:cNvSpPr/>
            <p:nvPr/>
          </p:nvSpPr>
          <p:spPr>
            <a:xfrm>
              <a:off x="4994525" y="638775"/>
              <a:ext cx="544575" cy="311775"/>
            </a:xfrm>
            <a:custGeom>
              <a:avLst/>
              <a:gdLst/>
              <a:ahLst/>
              <a:cxnLst/>
              <a:rect l="l" t="t" r="r" b="b"/>
              <a:pathLst>
                <a:path w="21783" h="12471" extrusionOk="0">
                  <a:moveTo>
                    <a:pt x="0" y="1"/>
                  </a:moveTo>
                  <a:lnTo>
                    <a:pt x="0" y="1"/>
                  </a:lnTo>
                  <a:cubicBezTo>
                    <a:pt x="1159" y="481"/>
                    <a:pt x="2358" y="800"/>
                    <a:pt x="3557" y="960"/>
                  </a:cubicBezTo>
                  <a:cubicBezTo>
                    <a:pt x="4796" y="1120"/>
                    <a:pt x="5995" y="1120"/>
                    <a:pt x="7234" y="1120"/>
                  </a:cubicBezTo>
                  <a:cubicBezTo>
                    <a:pt x="8060" y="1120"/>
                    <a:pt x="8886" y="1102"/>
                    <a:pt x="9700" y="1102"/>
                  </a:cubicBezTo>
                  <a:cubicBezTo>
                    <a:pt x="10107" y="1102"/>
                    <a:pt x="10512" y="1107"/>
                    <a:pt x="10911" y="1120"/>
                  </a:cubicBezTo>
                  <a:cubicBezTo>
                    <a:pt x="12110" y="1160"/>
                    <a:pt x="13349" y="1360"/>
                    <a:pt x="14508" y="1680"/>
                  </a:cubicBezTo>
                  <a:cubicBezTo>
                    <a:pt x="15108" y="1760"/>
                    <a:pt x="15627" y="1959"/>
                    <a:pt x="16227" y="2159"/>
                  </a:cubicBezTo>
                  <a:lnTo>
                    <a:pt x="17106" y="2519"/>
                  </a:lnTo>
                  <a:lnTo>
                    <a:pt x="17506" y="2719"/>
                  </a:lnTo>
                  <a:lnTo>
                    <a:pt x="17906" y="2959"/>
                  </a:lnTo>
                  <a:cubicBezTo>
                    <a:pt x="18945" y="3518"/>
                    <a:pt x="19784" y="4397"/>
                    <a:pt x="20463" y="5397"/>
                  </a:cubicBezTo>
                  <a:cubicBezTo>
                    <a:pt x="21103" y="6396"/>
                    <a:pt x="21463" y="7595"/>
                    <a:pt x="21543" y="8794"/>
                  </a:cubicBezTo>
                  <a:cubicBezTo>
                    <a:pt x="21702" y="9993"/>
                    <a:pt x="21583" y="11272"/>
                    <a:pt x="21303" y="12471"/>
                  </a:cubicBezTo>
                  <a:cubicBezTo>
                    <a:pt x="21623" y="11272"/>
                    <a:pt x="21782" y="9993"/>
                    <a:pt x="21782" y="8794"/>
                  </a:cubicBezTo>
                  <a:cubicBezTo>
                    <a:pt x="21702" y="7555"/>
                    <a:pt x="21383" y="6356"/>
                    <a:pt x="20743" y="5277"/>
                  </a:cubicBezTo>
                  <a:cubicBezTo>
                    <a:pt x="20104" y="4198"/>
                    <a:pt x="19184" y="3278"/>
                    <a:pt x="18105" y="2679"/>
                  </a:cubicBezTo>
                  <a:lnTo>
                    <a:pt x="17706" y="2399"/>
                  </a:lnTo>
                  <a:lnTo>
                    <a:pt x="17226" y="2199"/>
                  </a:lnTo>
                  <a:lnTo>
                    <a:pt x="16387" y="1800"/>
                  </a:lnTo>
                  <a:cubicBezTo>
                    <a:pt x="15787" y="1600"/>
                    <a:pt x="15188" y="1400"/>
                    <a:pt x="14588" y="1280"/>
                  </a:cubicBezTo>
                  <a:cubicBezTo>
                    <a:pt x="13389" y="960"/>
                    <a:pt x="12190" y="800"/>
                    <a:pt x="10951" y="760"/>
                  </a:cubicBezTo>
                  <a:cubicBezTo>
                    <a:pt x="10588" y="749"/>
                    <a:pt x="10222" y="744"/>
                    <a:pt x="9855" y="744"/>
                  </a:cubicBezTo>
                  <a:cubicBezTo>
                    <a:pt x="8970" y="744"/>
                    <a:pt x="8082" y="772"/>
                    <a:pt x="7234" y="800"/>
                  </a:cubicBezTo>
                  <a:cubicBezTo>
                    <a:pt x="6686" y="836"/>
                    <a:pt x="6138" y="856"/>
                    <a:pt x="5591" y="856"/>
                  </a:cubicBezTo>
                  <a:cubicBezTo>
                    <a:pt x="3704" y="856"/>
                    <a:pt x="1828" y="62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>
              <a:off x="5168375" y="746700"/>
              <a:ext cx="360725" cy="199875"/>
            </a:xfrm>
            <a:custGeom>
              <a:avLst/>
              <a:gdLst/>
              <a:ahLst/>
              <a:cxnLst/>
              <a:rect l="l" t="t" r="r" b="b"/>
              <a:pathLst>
                <a:path w="14429" h="7995" extrusionOk="0">
                  <a:moveTo>
                    <a:pt x="0" y="0"/>
                  </a:moveTo>
                  <a:lnTo>
                    <a:pt x="0" y="0"/>
                  </a:lnTo>
                  <a:cubicBezTo>
                    <a:pt x="680" y="360"/>
                    <a:pt x="1519" y="440"/>
                    <a:pt x="2239" y="560"/>
                  </a:cubicBezTo>
                  <a:cubicBezTo>
                    <a:pt x="3038" y="640"/>
                    <a:pt x="3837" y="640"/>
                    <a:pt x="4597" y="680"/>
                  </a:cubicBezTo>
                  <a:cubicBezTo>
                    <a:pt x="6155" y="800"/>
                    <a:pt x="7714" y="880"/>
                    <a:pt x="9153" y="1359"/>
                  </a:cubicBezTo>
                  <a:cubicBezTo>
                    <a:pt x="9912" y="1559"/>
                    <a:pt x="10592" y="1799"/>
                    <a:pt x="11231" y="2199"/>
                  </a:cubicBezTo>
                  <a:cubicBezTo>
                    <a:pt x="11911" y="2558"/>
                    <a:pt x="12430" y="3078"/>
                    <a:pt x="12910" y="3678"/>
                  </a:cubicBezTo>
                  <a:cubicBezTo>
                    <a:pt x="13350" y="4357"/>
                    <a:pt x="13709" y="4996"/>
                    <a:pt x="13949" y="5756"/>
                  </a:cubicBezTo>
                  <a:cubicBezTo>
                    <a:pt x="14189" y="6435"/>
                    <a:pt x="14349" y="7195"/>
                    <a:pt x="14389" y="7994"/>
                  </a:cubicBezTo>
                  <a:cubicBezTo>
                    <a:pt x="14429" y="6435"/>
                    <a:pt x="14029" y="4837"/>
                    <a:pt x="13230" y="3478"/>
                  </a:cubicBezTo>
                  <a:cubicBezTo>
                    <a:pt x="12790" y="2838"/>
                    <a:pt x="12191" y="2239"/>
                    <a:pt x="11511" y="1839"/>
                  </a:cubicBezTo>
                  <a:cubicBezTo>
                    <a:pt x="10792" y="1439"/>
                    <a:pt x="10032" y="1160"/>
                    <a:pt x="9313" y="960"/>
                  </a:cubicBezTo>
                  <a:cubicBezTo>
                    <a:pt x="7794" y="560"/>
                    <a:pt x="6195" y="400"/>
                    <a:pt x="4637" y="400"/>
                  </a:cubicBezTo>
                  <a:cubicBezTo>
                    <a:pt x="3837" y="400"/>
                    <a:pt x="3038" y="400"/>
                    <a:pt x="2319" y="360"/>
                  </a:cubicBezTo>
                  <a:cubicBezTo>
                    <a:pt x="1519" y="360"/>
                    <a:pt x="760" y="24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4993525" y="323050"/>
              <a:ext cx="62975" cy="84425"/>
            </a:xfrm>
            <a:custGeom>
              <a:avLst/>
              <a:gdLst/>
              <a:ahLst/>
              <a:cxnLst/>
              <a:rect l="l" t="t" r="r" b="b"/>
              <a:pathLst>
                <a:path w="2519" h="3377" extrusionOk="0">
                  <a:moveTo>
                    <a:pt x="2518" y="0"/>
                  </a:moveTo>
                  <a:cubicBezTo>
                    <a:pt x="2238" y="0"/>
                    <a:pt x="1998" y="0"/>
                    <a:pt x="1799" y="160"/>
                  </a:cubicBezTo>
                  <a:cubicBezTo>
                    <a:pt x="1599" y="240"/>
                    <a:pt x="1399" y="520"/>
                    <a:pt x="1359" y="760"/>
                  </a:cubicBezTo>
                  <a:cubicBezTo>
                    <a:pt x="1319" y="720"/>
                    <a:pt x="1239" y="720"/>
                    <a:pt x="1159" y="640"/>
                  </a:cubicBezTo>
                  <a:cubicBezTo>
                    <a:pt x="999" y="540"/>
                    <a:pt x="829" y="510"/>
                    <a:pt x="660" y="510"/>
                  </a:cubicBezTo>
                  <a:cubicBezTo>
                    <a:pt x="490" y="510"/>
                    <a:pt x="320" y="540"/>
                    <a:pt x="160" y="560"/>
                  </a:cubicBezTo>
                  <a:lnTo>
                    <a:pt x="0" y="560"/>
                  </a:lnTo>
                  <a:cubicBezTo>
                    <a:pt x="200" y="720"/>
                    <a:pt x="360" y="919"/>
                    <a:pt x="440" y="1119"/>
                  </a:cubicBezTo>
                  <a:cubicBezTo>
                    <a:pt x="560" y="1359"/>
                    <a:pt x="640" y="1599"/>
                    <a:pt x="759" y="1919"/>
                  </a:cubicBezTo>
                  <a:cubicBezTo>
                    <a:pt x="839" y="2158"/>
                    <a:pt x="919" y="2438"/>
                    <a:pt x="999" y="2718"/>
                  </a:cubicBezTo>
                  <a:cubicBezTo>
                    <a:pt x="1039" y="2838"/>
                    <a:pt x="1079" y="3038"/>
                    <a:pt x="1199" y="3158"/>
                  </a:cubicBezTo>
                  <a:cubicBezTo>
                    <a:pt x="1341" y="3323"/>
                    <a:pt x="1565" y="3376"/>
                    <a:pt x="1791" y="3376"/>
                  </a:cubicBezTo>
                  <a:cubicBezTo>
                    <a:pt x="1949" y="3376"/>
                    <a:pt x="2107" y="3350"/>
                    <a:pt x="2238" y="3318"/>
                  </a:cubicBezTo>
                  <a:cubicBezTo>
                    <a:pt x="2438" y="3118"/>
                    <a:pt x="2518" y="2798"/>
                    <a:pt x="2438" y="2558"/>
                  </a:cubicBezTo>
                  <a:cubicBezTo>
                    <a:pt x="2398" y="2318"/>
                    <a:pt x="2358" y="2039"/>
                    <a:pt x="2238" y="1759"/>
                  </a:cubicBezTo>
                  <a:cubicBezTo>
                    <a:pt x="2198" y="1439"/>
                    <a:pt x="2158" y="1199"/>
                    <a:pt x="2198" y="919"/>
                  </a:cubicBezTo>
                  <a:cubicBezTo>
                    <a:pt x="2198" y="600"/>
                    <a:pt x="2318" y="240"/>
                    <a:pt x="2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>
              <a:off x="4943550" y="477925"/>
              <a:ext cx="88950" cy="76250"/>
            </a:xfrm>
            <a:custGeom>
              <a:avLst/>
              <a:gdLst/>
              <a:ahLst/>
              <a:cxnLst/>
              <a:rect l="l" t="t" r="r" b="b"/>
              <a:pathLst>
                <a:path w="3558" h="3050" extrusionOk="0">
                  <a:moveTo>
                    <a:pt x="1360" y="0"/>
                  </a:moveTo>
                  <a:cubicBezTo>
                    <a:pt x="1160" y="160"/>
                    <a:pt x="1000" y="360"/>
                    <a:pt x="960" y="600"/>
                  </a:cubicBezTo>
                  <a:cubicBezTo>
                    <a:pt x="880" y="840"/>
                    <a:pt x="880" y="1119"/>
                    <a:pt x="1040" y="1279"/>
                  </a:cubicBezTo>
                  <a:cubicBezTo>
                    <a:pt x="960" y="1279"/>
                    <a:pt x="880" y="1359"/>
                    <a:pt x="840" y="1359"/>
                  </a:cubicBezTo>
                  <a:cubicBezTo>
                    <a:pt x="480" y="1399"/>
                    <a:pt x="280" y="1719"/>
                    <a:pt x="81" y="1959"/>
                  </a:cubicBezTo>
                  <a:cubicBezTo>
                    <a:pt x="41" y="1999"/>
                    <a:pt x="41" y="2039"/>
                    <a:pt x="1" y="2119"/>
                  </a:cubicBezTo>
                  <a:cubicBezTo>
                    <a:pt x="63" y="2094"/>
                    <a:pt x="132" y="2084"/>
                    <a:pt x="205" y="2084"/>
                  </a:cubicBezTo>
                  <a:cubicBezTo>
                    <a:pt x="366" y="2084"/>
                    <a:pt x="542" y="2131"/>
                    <a:pt x="680" y="2158"/>
                  </a:cubicBezTo>
                  <a:cubicBezTo>
                    <a:pt x="960" y="2238"/>
                    <a:pt x="1200" y="2358"/>
                    <a:pt x="1440" y="2518"/>
                  </a:cubicBezTo>
                  <a:cubicBezTo>
                    <a:pt x="1679" y="2638"/>
                    <a:pt x="1959" y="2758"/>
                    <a:pt x="2199" y="2918"/>
                  </a:cubicBezTo>
                  <a:cubicBezTo>
                    <a:pt x="2359" y="2998"/>
                    <a:pt x="2479" y="3038"/>
                    <a:pt x="2679" y="3038"/>
                  </a:cubicBezTo>
                  <a:cubicBezTo>
                    <a:pt x="2721" y="3045"/>
                    <a:pt x="2761" y="3049"/>
                    <a:pt x="2800" y="3049"/>
                  </a:cubicBezTo>
                  <a:cubicBezTo>
                    <a:pt x="3164" y="3049"/>
                    <a:pt x="3377" y="2727"/>
                    <a:pt x="3558" y="2438"/>
                  </a:cubicBezTo>
                  <a:cubicBezTo>
                    <a:pt x="3558" y="2198"/>
                    <a:pt x="3358" y="1959"/>
                    <a:pt x="3158" y="1799"/>
                  </a:cubicBezTo>
                  <a:cubicBezTo>
                    <a:pt x="2958" y="1639"/>
                    <a:pt x="2679" y="1559"/>
                    <a:pt x="2439" y="1399"/>
                  </a:cubicBezTo>
                  <a:cubicBezTo>
                    <a:pt x="2199" y="1239"/>
                    <a:pt x="1959" y="1039"/>
                    <a:pt x="1759" y="840"/>
                  </a:cubicBezTo>
                  <a:cubicBezTo>
                    <a:pt x="1559" y="600"/>
                    <a:pt x="1360" y="360"/>
                    <a:pt x="13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2"/>
            <p:cNvSpPr/>
            <p:nvPr/>
          </p:nvSpPr>
          <p:spPr>
            <a:xfrm>
              <a:off x="4938550" y="593825"/>
              <a:ext cx="88950" cy="63725"/>
            </a:xfrm>
            <a:custGeom>
              <a:avLst/>
              <a:gdLst/>
              <a:ahLst/>
              <a:cxnLst/>
              <a:rect l="l" t="t" r="r" b="b"/>
              <a:pathLst>
                <a:path w="3558" h="2549" extrusionOk="0">
                  <a:moveTo>
                    <a:pt x="720" y="0"/>
                  </a:moveTo>
                  <a:cubicBezTo>
                    <a:pt x="560" y="200"/>
                    <a:pt x="520" y="480"/>
                    <a:pt x="520" y="720"/>
                  </a:cubicBezTo>
                  <a:cubicBezTo>
                    <a:pt x="520" y="960"/>
                    <a:pt x="600" y="1199"/>
                    <a:pt x="800" y="1359"/>
                  </a:cubicBezTo>
                  <a:cubicBezTo>
                    <a:pt x="760" y="1359"/>
                    <a:pt x="720" y="1399"/>
                    <a:pt x="600" y="1479"/>
                  </a:cubicBezTo>
                  <a:cubicBezTo>
                    <a:pt x="321" y="1599"/>
                    <a:pt x="161" y="1959"/>
                    <a:pt x="41" y="2279"/>
                  </a:cubicBezTo>
                  <a:cubicBezTo>
                    <a:pt x="41" y="2319"/>
                    <a:pt x="1" y="2359"/>
                    <a:pt x="1" y="2399"/>
                  </a:cubicBezTo>
                  <a:cubicBezTo>
                    <a:pt x="201" y="2319"/>
                    <a:pt x="441" y="2279"/>
                    <a:pt x="720" y="2279"/>
                  </a:cubicBezTo>
                  <a:cubicBezTo>
                    <a:pt x="1000" y="2279"/>
                    <a:pt x="1240" y="2319"/>
                    <a:pt x="1520" y="2359"/>
                  </a:cubicBezTo>
                  <a:cubicBezTo>
                    <a:pt x="1799" y="2399"/>
                    <a:pt x="2039" y="2478"/>
                    <a:pt x="2359" y="2518"/>
                  </a:cubicBezTo>
                  <a:cubicBezTo>
                    <a:pt x="2439" y="2538"/>
                    <a:pt x="2519" y="2548"/>
                    <a:pt x="2599" y="2548"/>
                  </a:cubicBezTo>
                  <a:cubicBezTo>
                    <a:pt x="2679" y="2548"/>
                    <a:pt x="2759" y="2538"/>
                    <a:pt x="2839" y="2518"/>
                  </a:cubicBezTo>
                  <a:cubicBezTo>
                    <a:pt x="2877" y="2525"/>
                    <a:pt x="2913" y="2528"/>
                    <a:pt x="2947" y="2528"/>
                  </a:cubicBezTo>
                  <a:cubicBezTo>
                    <a:pt x="3332" y="2528"/>
                    <a:pt x="3411" y="2130"/>
                    <a:pt x="3558" y="1799"/>
                  </a:cubicBezTo>
                  <a:cubicBezTo>
                    <a:pt x="3438" y="1559"/>
                    <a:pt x="3198" y="1359"/>
                    <a:pt x="2958" y="1279"/>
                  </a:cubicBezTo>
                  <a:cubicBezTo>
                    <a:pt x="2719" y="1160"/>
                    <a:pt x="2439" y="1120"/>
                    <a:pt x="2159" y="1080"/>
                  </a:cubicBezTo>
                  <a:cubicBezTo>
                    <a:pt x="1839" y="1000"/>
                    <a:pt x="1600" y="880"/>
                    <a:pt x="1360" y="720"/>
                  </a:cubicBezTo>
                  <a:cubicBezTo>
                    <a:pt x="1040" y="560"/>
                    <a:pt x="800" y="320"/>
                    <a:pt x="72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2"/>
            <p:cNvSpPr/>
            <p:nvPr/>
          </p:nvSpPr>
          <p:spPr>
            <a:xfrm>
              <a:off x="5108425" y="705725"/>
              <a:ext cx="78950" cy="60725"/>
            </a:xfrm>
            <a:custGeom>
              <a:avLst/>
              <a:gdLst/>
              <a:ahLst/>
              <a:cxnLst/>
              <a:rect l="l" t="t" r="r" b="b"/>
              <a:pathLst>
                <a:path w="3158" h="2429" extrusionOk="0">
                  <a:moveTo>
                    <a:pt x="600" y="1"/>
                  </a:moveTo>
                  <a:cubicBezTo>
                    <a:pt x="520" y="161"/>
                    <a:pt x="400" y="361"/>
                    <a:pt x="400" y="640"/>
                  </a:cubicBezTo>
                  <a:cubicBezTo>
                    <a:pt x="400" y="880"/>
                    <a:pt x="520" y="1080"/>
                    <a:pt x="720" y="1240"/>
                  </a:cubicBezTo>
                  <a:cubicBezTo>
                    <a:pt x="640" y="1240"/>
                    <a:pt x="600" y="1280"/>
                    <a:pt x="560" y="1320"/>
                  </a:cubicBezTo>
                  <a:cubicBezTo>
                    <a:pt x="320" y="1480"/>
                    <a:pt x="160" y="1799"/>
                    <a:pt x="40" y="2079"/>
                  </a:cubicBezTo>
                  <a:cubicBezTo>
                    <a:pt x="40" y="2119"/>
                    <a:pt x="0" y="2199"/>
                    <a:pt x="0" y="2239"/>
                  </a:cubicBezTo>
                  <a:cubicBezTo>
                    <a:pt x="200" y="2119"/>
                    <a:pt x="440" y="2119"/>
                    <a:pt x="640" y="2119"/>
                  </a:cubicBezTo>
                  <a:cubicBezTo>
                    <a:pt x="920" y="2119"/>
                    <a:pt x="1159" y="2199"/>
                    <a:pt x="1399" y="2239"/>
                  </a:cubicBezTo>
                  <a:lnTo>
                    <a:pt x="2159" y="2399"/>
                  </a:lnTo>
                  <a:cubicBezTo>
                    <a:pt x="2239" y="2419"/>
                    <a:pt x="2308" y="2429"/>
                    <a:pt x="2378" y="2429"/>
                  </a:cubicBezTo>
                  <a:cubicBezTo>
                    <a:pt x="2448" y="2429"/>
                    <a:pt x="2518" y="2419"/>
                    <a:pt x="2598" y="2399"/>
                  </a:cubicBezTo>
                  <a:cubicBezTo>
                    <a:pt x="2918" y="2279"/>
                    <a:pt x="3038" y="1919"/>
                    <a:pt x="3158" y="1600"/>
                  </a:cubicBezTo>
                  <a:cubicBezTo>
                    <a:pt x="3038" y="1320"/>
                    <a:pt x="2838" y="1200"/>
                    <a:pt x="2638" y="1080"/>
                  </a:cubicBezTo>
                  <a:cubicBezTo>
                    <a:pt x="2398" y="1000"/>
                    <a:pt x="2199" y="1000"/>
                    <a:pt x="1959" y="880"/>
                  </a:cubicBezTo>
                  <a:cubicBezTo>
                    <a:pt x="1719" y="840"/>
                    <a:pt x="1439" y="720"/>
                    <a:pt x="1199" y="600"/>
                  </a:cubicBezTo>
                  <a:cubicBezTo>
                    <a:pt x="960" y="440"/>
                    <a:pt x="720" y="241"/>
                    <a:pt x="60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2"/>
            <p:cNvSpPr/>
            <p:nvPr/>
          </p:nvSpPr>
          <p:spPr>
            <a:xfrm>
              <a:off x="5371200" y="416975"/>
              <a:ext cx="132925" cy="140900"/>
            </a:xfrm>
            <a:custGeom>
              <a:avLst/>
              <a:gdLst/>
              <a:ahLst/>
              <a:cxnLst/>
              <a:rect l="l" t="t" r="r" b="b"/>
              <a:pathLst>
                <a:path w="5317" h="5636" extrusionOk="0">
                  <a:moveTo>
                    <a:pt x="440" y="0"/>
                  </a:moveTo>
                  <a:cubicBezTo>
                    <a:pt x="121" y="200"/>
                    <a:pt x="1" y="600"/>
                    <a:pt x="1" y="959"/>
                  </a:cubicBezTo>
                  <a:cubicBezTo>
                    <a:pt x="1" y="1359"/>
                    <a:pt x="81" y="1679"/>
                    <a:pt x="321" y="1999"/>
                  </a:cubicBezTo>
                  <a:cubicBezTo>
                    <a:pt x="760" y="2598"/>
                    <a:pt x="1480" y="2878"/>
                    <a:pt x="2079" y="3198"/>
                  </a:cubicBezTo>
                  <a:cubicBezTo>
                    <a:pt x="2679" y="3477"/>
                    <a:pt x="3278" y="3837"/>
                    <a:pt x="3838" y="4237"/>
                  </a:cubicBezTo>
                  <a:cubicBezTo>
                    <a:pt x="4397" y="4636"/>
                    <a:pt x="4877" y="5076"/>
                    <a:pt x="5317" y="5636"/>
                  </a:cubicBezTo>
                  <a:cubicBezTo>
                    <a:pt x="5037" y="5036"/>
                    <a:pt x="4557" y="4477"/>
                    <a:pt x="4038" y="3997"/>
                  </a:cubicBezTo>
                  <a:cubicBezTo>
                    <a:pt x="3518" y="3557"/>
                    <a:pt x="2918" y="3158"/>
                    <a:pt x="2279" y="2838"/>
                  </a:cubicBezTo>
                  <a:cubicBezTo>
                    <a:pt x="1640" y="2518"/>
                    <a:pt x="1040" y="2278"/>
                    <a:pt x="560" y="1799"/>
                  </a:cubicBezTo>
                  <a:cubicBezTo>
                    <a:pt x="361" y="1599"/>
                    <a:pt x="241" y="1239"/>
                    <a:pt x="161" y="959"/>
                  </a:cubicBezTo>
                  <a:cubicBezTo>
                    <a:pt x="121" y="600"/>
                    <a:pt x="161" y="240"/>
                    <a:pt x="44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2"/>
            <p:cNvSpPr/>
            <p:nvPr/>
          </p:nvSpPr>
          <p:spPr>
            <a:xfrm>
              <a:off x="5371200" y="380125"/>
              <a:ext cx="69975" cy="63850"/>
            </a:xfrm>
            <a:custGeom>
              <a:avLst/>
              <a:gdLst/>
              <a:ahLst/>
              <a:cxnLst/>
              <a:rect l="l" t="t" r="r" b="b"/>
              <a:pathLst>
                <a:path w="2799" h="2554" extrusionOk="0">
                  <a:moveTo>
                    <a:pt x="2530" y="1"/>
                  </a:moveTo>
                  <a:cubicBezTo>
                    <a:pt x="2228" y="1"/>
                    <a:pt x="1543" y="279"/>
                    <a:pt x="1200" y="435"/>
                  </a:cubicBezTo>
                  <a:cubicBezTo>
                    <a:pt x="840" y="555"/>
                    <a:pt x="321" y="915"/>
                    <a:pt x="201" y="1314"/>
                  </a:cubicBezTo>
                  <a:cubicBezTo>
                    <a:pt x="41" y="1674"/>
                    <a:pt x="201" y="2074"/>
                    <a:pt x="41" y="2473"/>
                  </a:cubicBezTo>
                  <a:cubicBezTo>
                    <a:pt x="41" y="2513"/>
                    <a:pt x="1" y="2553"/>
                    <a:pt x="41" y="2553"/>
                  </a:cubicBezTo>
                  <a:lnTo>
                    <a:pt x="81" y="2553"/>
                  </a:lnTo>
                  <a:cubicBezTo>
                    <a:pt x="520" y="2513"/>
                    <a:pt x="1000" y="2433"/>
                    <a:pt x="1400" y="2234"/>
                  </a:cubicBezTo>
                  <a:cubicBezTo>
                    <a:pt x="1480" y="2154"/>
                    <a:pt x="1520" y="2114"/>
                    <a:pt x="1600" y="2074"/>
                  </a:cubicBezTo>
                  <a:cubicBezTo>
                    <a:pt x="1640" y="2034"/>
                    <a:pt x="1640" y="1914"/>
                    <a:pt x="1600" y="1874"/>
                  </a:cubicBezTo>
                  <a:cubicBezTo>
                    <a:pt x="1480" y="1754"/>
                    <a:pt x="1400" y="1714"/>
                    <a:pt x="1440" y="1674"/>
                  </a:cubicBezTo>
                  <a:cubicBezTo>
                    <a:pt x="1640" y="1674"/>
                    <a:pt x="1799" y="1634"/>
                    <a:pt x="1919" y="1554"/>
                  </a:cubicBezTo>
                  <a:cubicBezTo>
                    <a:pt x="2079" y="1514"/>
                    <a:pt x="2199" y="1314"/>
                    <a:pt x="2119" y="1154"/>
                  </a:cubicBezTo>
                  <a:cubicBezTo>
                    <a:pt x="2079" y="1075"/>
                    <a:pt x="1999" y="995"/>
                    <a:pt x="1879" y="955"/>
                  </a:cubicBezTo>
                  <a:cubicBezTo>
                    <a:pt x="2039" y="835"/>
                    <a:pt x="2239" y="715"/>
                    <a:pt x="2439" y="635"/>
                  </a:cubicBezTo>
                  <a:cubicBezTo>
                    <a:pt x="2639" y="475"/>
                    <a:pt x="2799" y="275"/>
                    <a:pt x="2679" y="75"/>
                  </a:cubicBezTo>
                  <a:cubicBezTo>
                    <a:pt x="2670" y="23"/>
                    <a:pt x="2615" y="1"/>
                    <a:pt x="25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2"/>
            <p:cNvSpPr/>
            <p:nvPr/>
          </p:nvSpPr>
          <p:spPr>
            <a:xfrm>
              <a:off x="5369200" y="832625"/>
              <a:ext cx="154900" cy="72975"/>
            </a:xfrm>
            <a:custGeom>
              <a:avLst/>
              <a:gdLst/>
              <a:ahLst/>
              <a:cxnLst/>
              <a:rect l="l" t="t" r="r" b="b"/>
              <a:pathLst>
                <a:path w="6196" h="291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320"/>
                    <a:pt x="401" y="520"/>
                    <a:pt x="720" y="640"/>
                  </a:cubicBezTo>
                  <a:cubicBezTo>
                    <a:pt x="1000" y="800"/>
                    <a:pt x="1360" y="840"/>
                    <a:pt x="1680" y="840"/>
                  </a:cubicBezTo>
                  <a:cubicBezTo>
                    <a:pt x="2159" y="840"/>
                    <a:pt x="2639" y="773"/>
                    <a:pt x="3085" y="773"/>
                  </a:cubicBezTo>
                  <a:cubicBezTo>
                    <a:pt x="3233" y="773"/>
                    <a:pt x="3378" y="780"/>
                    <a:pt x="3518" y="800"/>
                  </a:cubicBezTo>
                  <a:cubicBezTo>
                    <a:pt x="4078" y="920"/>
                    <a:pt x="4597" y="1160"/>
                    <a:pt x="5117" y="1519"/>
                  </a:cubicBezTo>
                  <a:cubicBezTo>
                    <a:pt x="5556" y="1839"/>
                    <a:pt x="5956" y="2319"/>
                    <a:pt x="6196" y="2918"/>
                  </a:cubicBezTo>
                  <a:cubicBezTo>
                    <a:pt x="6116" y="2239"/>
                    <a:pt x="5756" y="1639"/>
                    <a:pt x="5317" y="1240"/>
                  </a:cubicBezTo>
                  <a:cubicBezTo>
                    <a:pt x="4877" y="800"/>
                    <a:pt x="4197" y="520"/>
                    <a:pt x="3558" y="400"/>
                  </a:cubicBezTo>
                  <a:cubicBezTo>
                    <a:pt x="3447" y="387"/>
                    <a:pt x="3337" y="382"/>
                    <a:pt x="3230" y="382"/>
                  </a:cubicBezTo>
                  <a:cubicBezTo>
                    <a:pt x="2682" y="382"/>
                    <a:pt x="2181" y="527"/>
                    <a:pt x="1680" y="560"/>
                  </a:cubicBezTo>
                  <a:cubicBezTo>
                    <a:pt x="1547" y="577"/>
                    <a:pt x="1422" y="587"/>
                    <a:pt x="1297" y="587"/>
                  </a:cubicBezTo>
                  <a:cubicBezTo>
                    <a:pt x="1121" y="587"/>
                    <a:pt x="948" y="567"/>
                    <a:pt x="760" y="520"/>
                  </a:cubicBezTo>
                  <a:cubicBezTo>
                    <a:pt x="481" y="400"/>
                    <a:pt x="201" y="24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2"/>
          <p:cNvGrpSpPr/>
          <p:nvPr/>
        </p:nvGrpSpPr>
        <p:grpSpPr>
          <a:xfrm rot="-2700000" flipH="1">
            <a:off x="51141" y="3323456"/>
            <a:ext cx="974368" cy="913243"/>
            <a:chOff x="4938550" y="323050"/>
            <a:chExt cx="669500" cy="627500"/>
          </a:xfrm>
        </p:grpSpPr>
        <p:sp>
          <p:nvSpPr>
            <p:cNvPr id="427" name="Google Shape;427;p32"/>
            <p:cNvSpPr/>
            <p:nvPr/>
          </p:nvSpPr>
          <p:spPr>
            <a:xfrm>
              <a:off x="5038475" y="391000"/>
              <a:ext cx="569575" cy="555575"/>
            </a:xfrm>
            <a:custGeom>
              <a:avLst/>
              <a:gdLst/>
              <a:ahLst/>
              <a:cxnLst/>
              <a:rect l="l" t="t" r="r" b="b"/>
              <a:pathLst>
                <a:path w="22783" h="22223" extrusionOk="0">
                  <a:moveTo>
                    <a:pt x="1" y="0"/>
                  </a:moveTo>
                  <a:cubicBezTo>
                    <a:pt x="200" y="719"/>
                    <a:pt x="680" y="1439"/>
                    <a:pt x="1360" y="1879"/>
                  </a:cubicBezTo>
                  <a:cubicBezTo>
                    <a:pt x="1999" y="2318"/>
                    <a:pt x="2758" y="2678"/>
                    <a:pt x="3518" y="2878"/>
                  </a:cubicBezTo>
                  <a:cubicBezTo>
                    <a:pt x="5037" y="3277"/>
                    <a:pt x="6635" y="3437"/>
                    <a:pt x="8194" y="3637"/>
                  </a:cubicBezTo>
                  <a:cubicBezTo>
                    <a:pt x="9753" y="3837"/>
                    <a:pt x="11311" y="3997"/>
                    <a:pt x="12830" y="4317"/>
                  </a:cubicBezTo>
                  <a:cubicBezTo>
                    <a:pt x="14349" y="4636"/>
                    <a:pt x="15828" y="5116"/>
                    <a:pt x="17187" y="5915"/>
                  </a:cubicBezTo>
                  <a:cubicBezTo>
                    <a:pt x="18546" y="6675"/>
                    <a:pt x="19705" y="7754"/>
                    <a:pt x="20544" y="9073"/>
                  </a:cubicBezTo>
                  <a:cubicBezTo>
                    <a:pt x="21383" y="10392"/>
                    <a:pt x="21983" y="11830"/>
                    <a:pt x="22223" y="13389"/>
                  </a:cubicBezTo>
                  <a:cubicBezTo>
                    <a:pt x="22462" y="14908"/>
                    <a:pt x="22343" y="16507"/>
                    <a:pt x="21943" y="18025"/>
                  </a:cubicBezTo>
                  <a:cubicBezTo>
                    <a:pt x="21823" y="18385"/>
                    <a:pt x="21743" y="18785"/>
                    <a:pt x="21583" y="19105"/>
                  </a:cubicBezTo>
                  <a:cubicBezTo>
                    <a:pt x="21423" y="19504"/>
                    <a:pt x="21343" y="19864"/>
                    <a:pt x="21143" y="20224"/>
                  </a:cubicBezTo>
                  <a:cubicBezTo>
                    <a:pt x="20784" y="20903"/>
                    <a:pt x="20384" y="21583"/>
                    <a:pt x="19865" y="22222"/>
                  </a:cubicBezTo>
                  <a:cubicBezTo>
                    <a:pt x="20384" y="21622"/>
                    <a:pt x="20824" y="20983"/>
                    <a:pt x="21223" y="20224"/>
                  </a:cubicBezTo>
                  <a:cubicBezTo>
                    <a:pt x="21383" y="19864"/>
                    <a:pt x="21583" y="19504"/>
                    <a:pt x="21743" y="19184"/>
                  </a:cubicBezTo>
                  <a:cubicBezTo>
                    <a:pt x="21863" y="18825"/>
                    <a:pt x="22023" y="18465"/>
                    <a:pt x="22143" y="18065"/>
                  </a:cubicBezTo>
                  <a:cubicBezTo>
                    <a:pt x="22582" y="16507"/>
                    <a:pt x="22782" y="14908"/>
                    <a:pt x="22542" y="13309"/>
                  </a:cubicBezTo>
                  <a:cubicBezTo>
                    <a:pt x="22343" y="11711"/>
                    <a:pt x="21663" y="10232"/>
                    <a:pt x="20824" y="8873"/>
                  </a:cubicBezTo>
                  <a:cubicBezTo>
                    <a:pt x="19984" y="7514"/>
                    <a:pt x="18785" y="6395"/>
                    <a:pt x="17387" y="5596"/>
                  </a:cubicBezTo>
                  <a:cubicBezTo>
                    <a:pt x="15988" y="4796"/>
                    <a:pt x="14429" y="4317"/>
                    <a:pt x="12870" y="3997"/>
                  </a:cubicBezTo>
                  <a:cubicBezTo>
                    <a:pt x="11351" y="3637"/>
                    <a:pt x="9753" y="3477"/>
                    <a:pt x="8194" y="3317"/>
                  </a:cubicBezTo>
                  <a:cubicBezTo>
                    <a:pt x="6635" y="3157"/>
                    <a:pt x="5037" y="3078"/>
                    <a:pt x="3558" y="2678"/>
                  </a:cubicBezTo>
                  <a:cubicBezTo>
                    <a:pt x="2798" y="2478"/>
                    <a:pt x="2039" y="2238"/>
                    <a:pt x="1399" y="1799"/>
                  </a:cubicBezTo>
                  <a:cubicBezTo>
                    <a:pt x="800" y="1399"/>
                    <a:pt x="240" y="71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2"/>
            <p:cNvSpPr/>
            <p:nvPr/>
          </p:nvSpPr>
          <p:spPr>
            <a:xfrm>
              <a:off x="5001500" y="531875"/>
              <a:ext cx="565575" cy="418675"/>
            </a:xfrm>
            <a:custGeom>
              <a:avLst/>
              <a:gdLst/>
              <a:ahLst/>
              <a:cxnLst/>
              <a:rect l="l" t="t" r="r" b="b"/>
              <a:pathLst>
                <a:path w="22623" h="16747" extrusionOk="0">
                  <a:moveTo>
                    <a:pt x="1" y="0"/>
                  </a:moveTo>
                  <a:cubicBezTo>
                    <a:pt x="1240" y="640"/>
                    <a:pt x="2519" y="1120"/>
                    <a:pt x="3878" y="1439"/>
                  </a:cubicBezTo>
                  <a:cubicBezTo>
                    <a:pt x="5237" y="1719"/>
                    <a:pt x="6635" y="1879"/>
                    <a:pt x="8034" y="1919"/>
                  </a:cubicBezTo>
                  <a:cubicBezTo>
                    <a:pt x="9393" y="2039"/>
                    <a:pt x="10792" y="2039"/>
                    <a:pt x="12111" y="2239"/>
                  </a:cubicBezTo>
                  <a:cubicBezTo>
                    <a:pt x="13470" y="2399"/>
                    <a:pt x="14829" y="2718"/>
                    <a:pt x="16068" y="3278"/>
                  </a:cubicBezTo>
                  <a:lnTo>
                    <a:pt x="16587" y="3478"/>
                  </a:lnTo>
                  <a:lnTo>
                    <a:pt x="17027" y="3717"/>
                  </a:lnTo>
                  <a:cubicBezTo>
                    <a:pt x="17307" y="3877"/>
                    <a:pt x="17627" y="3997"/>
                    <a:pt x="17906" y="4197"/>
                  </a:cubicBezTo>
                  <a:cubicBezTo>
                    <a:pt x="18506" y="4477"/>
                    <a:pt x="19065" y="4877"/>
                    <a:pt x="19585" y="5316"/>
                  </a:cubicBezTo>
                  <a:cubicBezTo>
                    <a:pt x="20624" y="6235"/>
                    <a:pt x="21383" y="7394"/>
                    <a:pt x="21823" y="8673"/>
                  </a:cubicBezTo>
                  <a:cubicBezTo>
                    <a:pt x="22263" y="9992"/>
                    <a:pt x="22383" y="11391"/>
                    <a:pt x="22223" y="12750"/>
                  </a:cubicBezTo>
                  <a:cubicBezTo>
                    <a:pt x="22063" y="14069"/>
                    <a:pt x="21703" y="15428"/>
                    <a:pt x="21224" y="16747"/>
                  </a:cubicBezTo>
                  <a:cubicBezTo>
                    <a:pt x="21823" y="15468"/>
                    <a:pt x="22223" y="14149"/>
                    <a:pt x="22423" y="12790"/>
                  </a:cubicBezTo>
                  <a:cubicBezTo>
                    <a:pt x="22622" y="11431"/>
                    <a:pt x="22503" y="9992"/>
                    <a:pt x="22103" y="8633"/>
                  </a:cubicBezTo>
                  <a:cubicBezTo>
                    <a:pt x="21703" y="7275"/>
                    <a:pt x="20864" y="6076"/>
                    <a:pt x="19825" y="5116"/>
                  </a:cubicBezTo>
                  <a:cubicBezTo>
                    <a:pt x="19305" y="4637"/>
                    <a:pt x="18706" y="4237"/>
                    <a:pt x="18106" y="3877"/>
                  </a:cubicBezTo>
                  <a:cubicBezTo>
                    <a:pt x="17826" y="3677"/>
                    <a:pt x="17467" y="3558"/>
                    <a:pt x="17187" y="3398"/>
                  </a:cubicBezTo>
                  <a:lnTo>
                    <a:pt x="16707" y="3118"/>
                  </a:lnTo>
                  <a:lnTo>
                    <a:pt x="16228" y="2958"/>
                  </a:lnTo>
                  <a:cubicBezTo>
                    <a:pt x="14909" y="2399"/>
                    <a:pt x="13590" y="2039"/>
                    <a:pt x="12191" y="1879"/>
                  </a:cubicBezTo>
                  <a:cubicBezTo>
                    <a:pt x="10792" y="1679"/>
                    <a:pt x="9433" y="1679"/>
                    <a:pt x="8034" y="1639"/>
                  </a:cubicBezTo>
                  <a:cubicBezTo>
                    <a:pt x="6675" y="1599"/>
                    <a:pt x="5277" y="1479"/>
                    <a:pt x="3918" y="1239"/>
                  </a:cubicBezTo>
                  <a:cubicBezTo>
                    <a:pt x="2599" y="1000"/>
                    <a:pt x="1240" y="56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2"/>
            <p:cNvSpPr/>
            <p:nvPr/>
          </p:nvSpPr>
          <p:spPr>
            <a:xfrm>
              <a:off x="4994525" y="638775"/>
              <a:ext cx="544575" cy="311775"/>
            </a:xfrm>
            <a:custGeom>
              <a:avLst/>
              <a:gdLst/>
              <a:ahLst/>
              <a:cxnLst/>
              <a:rect l="l" t="t" r="r" b="b"/>
              <a:pathLst>
                <a:path w="21783" h="12471" extrusionOk="0">
                  <a:moveTo>
                    <a:pt x="0" y="1"/>
                  </a:moveTo>
                  <a:lnTo>
                    <a:pt x="0" y="1"/>
                  </a:lnTo>
                  <a:cubicBezTo>
                    <a:pt x="1159" y="481"/>
                    <a:pt x="2358" y="800"/>
                    <a:pt x="3557" y="960"/>
                  </a:cubicBezTo>
                  <a:cubicBezTo>
                    <a:pt x="4796" y="1120"/>
                    <a:pt x="5995" y="1120"/>
                    <a:pt x="7234" y="1120"/>
                  </a:cubicBezTo>
                  <a:cubicBezTo>
                    <a:pt x="8060" y="1120"/>
                    <a:pt x="8886" y="1102"/>
                    <a:pt x="9700" y="1102"/>
                  </a:cubicBezTo>
                  <a:cubicBezTo>
                    <a:pt x="10107" y="1102"/>
                    <a:pt x="10512" y="1107"/>
                    <a:pt x="10911" y="1120"/>
                  </a:cubicBezTo>
                  <a:cubicBezTo>
                    <a:pt x="12110" y="1160"/>
                    <a:pt x="13349" y="1360"/>
                    <a:pt x="14508" y="1680"/>
                  </a:cubicBezTo>
                  <a:cubicBezTo>
                    <a:pt x="15108" y="1760"/>
                    <a:pt x="15627" y="1959"/>
                    <a:pt x="16227" y="2159"/>
                  </a:cubicBezTo>
                  <a:lnTo>
                    <a:pt x="17106" y="2519"/>
                  </a:lnTo>
                  <a:lnTo>
                    <a:pt x="17506" y="2719"/>
                  </a:lnTo>
                  <a:lnTo>
                    <a:pt x="17906" y="2959"/>
                  </a:lnTo>
                  <a:cubicBezTo>
                    <a:pt x="18945" y="3518"/>
                    <a:pt x="19784" y="4397"/>
                    <a:pt x="20463" y="5397"/>
                  </a:cubicBezTo>
                  <a:cubicBezTo>
                    <a:pt x="21103" y="6396"/>
                    <a:pt x="21463" y="7595"/>
                    <a:pt x="21543" y="8794"/>
                  </a:cubicBezTo>
                  <a:cubicBezTo>
                    <a:pt x="21702" y="9993"/>
                    <a:pt x="21583" y="11272"/>
                    <a:pt x="21303" y="12471"/>
                  </a:cubicBezTo>
                  <a:cubicBezTo>
                    <a:pt x="21623" y="11272"/>
                    <a:pt x="21782" y="9993"/>
                    <a:pt x="21782" y="8794"/>
                  </a:cubicBezTo>
                  <a:cubicBezTo>
                    <a:pt x="21702" y="7555"/>
                    <a:pt x="21383" y="6356"/>
                    <a:pt x="20743" y="5277"/>
                  </a:cubicBezTo>
                  <a:cubicBezTo>
                    <a:pt x="20104" y="4198"/>
                    <a:pt x="19184" y="3278"/>
                    <a:pt x="18105" y="2679"/>
                  </a:cubicBezTo>
                  <a:lnTo>
                    <a:pt x="17706" y="2399"/>
                  </a:lnTo>
                  <a:lnTo>
                    <a:pt x="17226" y="2199"/>
                  </a:lnTo>
                  <a:lnTo>
                    <a:pt x="16387" y="1800"/>
                  </a:lnTo>
                  <a:cubicBezTo>
                    <a:pt x="15787" y="1600"/>
                    <a:pt x="15188" y="1400"/>
                    <a:pt x="14588" y="1280"/>
                  </a:cubicBezTo>
                  <a:cubicBezTo>
                    <a:pt x="13389" y="960"/>
                    <a:pt x="12190" y="800"/>
                    <a:pt x="10951" y="760"/>
                  </a:cubicBezTo>
                  <a:cubicBezTo>
                    <a:pt x="10588" y="749"/>
                    <a:pt x="10222" y="744"/>
                    <a:pt x="9855" y="744"/>
                  </a:cubicBezTo>
                  <a:cubicBezTo>
                    <a:pt x="8970" y="744"/>
                    <a:pt x="8082" y="772"/>
                    <a:pt x="7234" y="800"/>
                  </a:cubicBezTo>
                  <a:cubicBezTo>
                    <a:pt x="6686" y="836"/>
                    <a:pt x="6138" y="856"/>
                    <a:pt x="5591" y="856"/>
                  </a:cubicBezTo>
                  <a:cubicBezTo>
                    <a:pt x="3704" y="856"/>
                    <a:pt x="1828" y="62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2"/>
            <p:cNvSpPr/>
            <p:nvPr/>
          </p:nvSpPr>
          <p:spPr>
            <a:xfrm>
              <a:off x="5168375" y="746700"/>
              <a:ext cx="360725" cy="199875"/>
            </a:xfrm>
            <a:custGeom>
              <a:avLst/>
              <a:gdLst/>
              <a:ahLst/>
              <a:cxnLst/>
              <a:rect l="l" t="t" r="r" b="b"/>
              <a:pathLst>
                <a:path w="14429" h="7995" extrusionOk="0">
                  <a:moveTo>
                    <a:pt x="0" y="0"/>
                  </a:moveTo>
                  <a:lnTo>
                    <a:pt x="0" y="0"/>
                  </a:lnTo>
                  <a:cubicBezTo>
                    <a:pt x="680" y="360"/>
                    <a:pt x="1519" y="440"/>
                    <a:pt x="2239" y="560"/>
                  </a:cubicBezTo>
                  <a:cubicBezTo>
                    <a:pt x="3038" y="640"/>
                    <a:pt x="3837" y="640"/>
                    <a:pt x="4597" y="680"/>
                  </a:cubicBezTo>
                  <a:cubicBezTo>
                    <a:pt x="6155" y="800"/>
                    <a:pt x="7714" y="880"/>
                    <a:pt x="9153" y="1359"/>
                  </a:cubicBezTo>
                  <a:cubicBezTo>
                    <a:pt x="9912" y="1559"/>
                    <a:pt x="10592" y="1799"/>
                    <a:pt x="11231" y="2199"/>
                  </a:cubicBezTo>
                  <a:cubicBezTo>
                    <a:pt x="11911" y="2558"/>
                    <a:pt x="12430" y="3078"/>
                    <a:pt x="12910" y="3678"/>
                  </a:cubicBezTo>
                  <a:cubicBezTo>
                    <a:pt x="13350" y="4357"/>
                    <a:pt x="13709" y="4996"/>
                    <a:pt x="13949" y="5756"/>
                  </a:cubicBezTo>
                  <a:cubicBezTo>
                    <a:pt x="14189" y="6435"/>
                    <a:pt x="14349" y="7195"/>
                    <a:pt x="14389" y="7994"/>
                  </a:cubicBezTo>
                  <a:cubicBezTo>
                    <a:pt x="14429" y="6435"/>
                    <a:pt x="14029" y="4837"/>
                    <a:pt x="13230" y="3478"/>
                  </a:cubicBezTo>
                  <a:cubicBezTo>
                    <a:pt x="12790" y="2838"/>
                    <a:pt x="12191" y="2239"/>
                    <a:pt x="11511" y="1839"/>
                  </a:cubicBezTo>
                  <a:cubicBezTo>
                    <a:pt x="10792" y="1439"/>
                    <a:pt x="10032" y="1160"/>
                    <a:pt x="9313" y="960"/>
                  </a:cubicBezTo>
                  <a:cubicBezTo>
                    <a:pt x="7794" y="560"/>
                    <a:pt x="6195" y="400"/>
                    <a:pt x="4637" y="400"/>
                  </a:cubicBezTo>
                  <a:cubicBezTo>
                    <a:pt x="3837" y="400"/>
                    <a:pt x="3038" y="400"/>
                    <a:pt x="2319" y="360"/>
                  </a:cubicBezTo>
                  <a:cubicBezTo>
                    <a:pt x="1519" y="360"/>
                    <a:pt x="760" y="24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2"/>
            <p:cNvSpPr/>
            <p:nvPr/>
          </p:nvSpPr>
          <p:spPr>
            <a:xfrm>
              <a:off x="4993525" y="323050"/>
              <a:ext cx="62975" cy="84425"/>
            </a:xfrm>
            <a:custGeom>
              <a:avLst/>
              <a:gdLst/>
              <a:ahLst/>
              <a:cxnLst/>
              <a:rect l="l" t="t" r="r" b="b"/>
              <a:pathLst>
                <a:path w="2519" h="3377" extrusionOk="0">
                  <a:moveTo>
                    <a:pt x="2518" y="0"/>
                  </a:moveTo>
                  <a:cubicBezTo>
                    <a:pt x="2238" y="0"/>
                    <a:pt x="1998" y="0"/>
                    <a:pt x="1799" y="160"/>
                  </a:cubicBezTo>
                  <a:cubicBezTo>
                    <a:pt x="1599" y="240"/>
                    <a:pt x="1399" y="520"/>
                    <a:pt x="1359" y="760"/>
                  </a:cubicBezTo>
                  <a:cubicBezTo>
                    <a:pt x="1319" y="720"/>
                    <a:pt x="1239" y="720"/>
                    <a:pt x="1159" y="640"/>
                  </a:cubicBezTo>
                  <a:cubicBezTo>
                    <a:pt x="999" y="540"/>
                    <a:pt x="829" y="510"/>
                    <a:pt x="660" y="510"/>
                  </a:cubicBezTo>
                  <a:cubicBezTo>
                    <a:pt x="490" y="510"/>
                    <a:pt x="320" y="540"/>
                    <a:pt x="160" y="560"/>
                  </a:cubicBezTo>
                  <a:lnTo>
                    <a:pt x="0" y="560"/>
                  </a:lnTo>
                  <a:cubicBezTo>
                    <a:pt x="200" y="720"/>
                    <a:pt x="360" y="919"/>
                    <a:pt x="440" y="1119"/>
                  </a:cubicBezTo>
                  <a:cubicBezTo>
                    <a:pt x="560" y="1359"/>
                    <a:pt x="640" y="1599"/>
                    <a:pt x="759" y="1919"/>
                  </a:cubicBezTo>
                  <a:cubicBezTo>
                    <a:pt x="839" y="2158"/>
                    <a:pt x="919" y="2438"/>
                    <a:pt x="999" y="2718"/>
                  </a:cubicBezTo>
                  <a:cubicBezTo>
                    <a:pt x="1039" y="2838"/>
                    <a:pt x="1079" y="3038"/>
                    <a:pt x="1199" y="3158"/>
                  </a:cubicBezTo>
                  <a:cubicBezTo>
                    <a:pt x="1341" y="3323"/>
                    <a:pt x="1565" y="3376"/>
                    <a:pt x="1791" y="3376"/>
                  </a:cubicBezTo>
                  <a:cubicBezTo>
                    <a:pt x="1949" y="3376"/>
                    <a:pt x="2107" y="3350"/>
                    <a:pt x="2238" y="3318"/>
                  </a:cubicBezTo>
                  <a:cubicBezTo>
                    <a:pt x="2438" y="3118"/>
                    <a:pt x="2518" y="2798"/>
                    <a:pt x="2438" y="2558"/>
                  </a:cubicBezTo>
                  <a:cubicBezTo>
                    <a:pt x="2398" y="2318"/>
                    <a:pt x="2358" y="2039"/>
                    <a:pt x="2238" y="1759"/>
                  </a:cubicBezTo>
                  <a:cubicBezTo>
                    <a:pt x="2198" y="1439"/>
                    <a:pt x="2158" y="1199"/>
                    <a:pt x="2198" y="919"/>
                  </a:cubicBezTo>
                  <a:cubicBezTo>
                    <a:pt x="2198" y="600"/>
                    <a:pt x="2318" y="240"/>
                    <a:pt x="2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2"/>
            <p:cNvSpPr/>
            <p:nvPr/>
          </p:nvSpPr>
          <p:spPr>
            <a:xfrm>
              <a:off x="4943550" y="477925"/>
              <a:ext cx="88950" cy="76250"/>
            </a:xfrm>
            <a:custGeom>
              <a:avLst/>
              <a:gdLst/>
              <a:ahLst/>
              <a:cxnLst/>
              <a:rect l="l" t="t" r="r" b="b"/>
              <a:pathLst>
                <a:path w="3558" h="3050" extrusionOk="0">
                  <a:moveTo>
                    <a:pt x="1360" y="0"/>
                  </a:moveTo>
                  <a:cubicBezTo>
                    <a:pt x="1160" y="160"/>
                    <a:pt x="1000" y="360"/>
                    <a:pt x="960" y="600"/>
                  </a:cubicBezTo>
                  <a:cubicBezTo>
                    <a:pt x="880" y="840"/>
                    <a:pt x="880" y="1119"/>
                    <a:pt x="1040" y="1279"/>
                  </a:cubicBezTo>
                  <a:cubicBezTo>
                    <a:pt x="960" y="1279"/>
                    <a:pt x="880" y="1359"/>
                    <a:pt x="840" y="1359"/>
                  </a:cubicBezTo>
                  <a:cubicBezTo>
                    <a:pt x="480" y="1399"/>
                    <a:pt x="280" y="1719"/>
                    <a:pt x="81" y="1959"/>
                  </a:cubicBezTo>
                  <a:cubicBezTo>
                    <a:pt x="41" y="1999"/>
                    <a:pt x="41" y="2039"/>
                    <a:pt x="1" y="2119"/>
                  </a:cubicBezTo>
                  <a:cubicBezTo>
                    <a:pt x="63" y="2094"/>
                    <a:pt x="132" y="2084"/>
                    <a:pt x="205" y="2084"/>
                  </a:cubicBezTo>
                  <a:cubicBezTo>
                    <a:pt x="366" y="2084"/>
                    <a:pt x="542" y="2131"/>
                    <a:pt x="680" y="2158"/>
                  </a:cubicBezTo>
                  <a:cubicBezTo>
                    <a:pt x="960" y="2238"/>
                    <a:pt x="1200" y="2358"/>
                    <a:pt x="1440" y="2518"/>
                  </a:cubicBezTo>
                  <a:cubicBezTo>
                    <a:pt x="1679" y="2638"/>
                    <a:pt x="1959" y="2758"/>
                    <a:pt x="2199" y="2918"/>
                  </a:cubicBezTo>
                  <a:cubicBezTo>
                    <a:pt x="2359" y="2998"/>
                    <a:pt x="2479" y="3038"/>
                    <a:pt x="2679" y="3038"/>
                  </a:cubicBezTo>
                  <a:cubicBezTo>
                    <a:pt x="2721" y="3045"/>
                    <a:pt x="2761" y="3049"/>
                    <a:pt x="2800" y="3049"/>
                  </a:cubicBezTo>
                  <a:cubicBezTo>
                    <a:pt x="3164" y="3049"/>
                    <a:pt x="3377" y="2727"/>
                    <a:pt x="3558" y="2438"/>
                  </a:cubicBezTo>
                  <a:cubicBezTo>
                    <a:pt x="3558" y="2198"/>
                    <a:pt x="3358" y="1959"/>
                    <a:pt x="3158" y="1799"/>
                  </a:cubicBezTo>
                  <a:cubicBezTo>
                    <a:pt x="2958" y="1639"/>
                    <a:pt x="2679" y="1559"/>
                    <a:pt x="2439" y="1399"/>
                  </a:cubicBezTo>
                  <a:cubicBezTo>
                    <a:pt x="2199" y="1239"/>
                    <a:pt x="1959" y="1039"/>
                    <a:pt x="1759" y="840"/>
                  </a:cubicBezTo>
                  <a:cubicBezTo>
                    <a:pt x="1559" y="600"/>
                    <a:pt x="1360" y="360"/>
                    <a:pt x="13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2"/>
            <p:cNvSpPr/>
            <p:nvPr/>
          </p:nvSpPr>
          <p:spPr>
            <a:xfrm>
              <a:off x="4938550" y="593825"/>
              <a:ext cx="88950" cy="63725"/>
            </a:xfrm>
            <a:custGeom>
              <a:avLst/>
              <a:gdLst/>
              <a:ahLst/>
              <a:cxnLst/>
              <a:rect l="l" t="t" r="r" b="b"/>
              <a:pathLst>
                <a:path w="3558" h="2549" extrusionOk="0">
                  <a:moveTo>
                    <a:pt x="720" y="0"/>
                  </a:moveTo>
                  <a:cubicBezTo>
                    <a:pt x="560" y="200"/>
                    <a:pt x="520" y="480"/>
                    <a:pt x="520" y="720"/>
                  </a:cubicBezTo>
                  <a:cubicBezTo>
                    <a:pt x="520" y="960"/>
                    <a:pt x="600" y="1199"/>
                    <a:pt x="800" y="1359"/>
                  </a:cubicBezTo>
                  <a:cubicBezTo>
                    <a:pt x="760" y="1359"/>
                    <a:pt x="720" y="1399"/>
                    <a:pt x="600" y="1479"/>
                  </a:cubicBezTo>
                  <a:cubicBezTo>
                    <a:pt x="321" y="1599"/>
                    <a:pt x="161" y="1959"/>
                    <a:pt x="41" y="2279"/>
                  </a:cubicBezTo>
                  <a:cubicBezTo>
                    <a:pt x="41" y="2319"/>
                    <a:pt x="1" y="2359"/>
                    <a:pt x="1" y="2399"/>
                  </a:cubicBezTo>
                  <a:cubicBezTo>
                    <a:pt x="201" y="2319"/>
                    <a:pt x="441" y="2279"/>
                    <a:pt x="720" y="2279"/>
                  </a:cubicBezTo>
                  <a:cubicBezTo>
                    <a:pt x="1000" y="2279"/>
                    <a:pt x="1240" y="2319"/>
                    <a:pt x="1520" y="2359"/>
                  </a:cubicBezTo>
                  <a:cubicBezTo>
                    <a:pt x="1799" y="2399"/>
                    <a:pt x="2039" y="2478"/>
                    <a:pt x="2359" y="2518"/>
                  </a:cubicBezTo>
                  <a:cubicBezTo>
                    <a:pt x="2439" y="2538"/>
                    <a:pt x="2519" y="2548"/>
                    <a:pt x="2599" y="2548"/>
                  </a:cubicBezTo>
                  <a:cubicBezTo>
                    <a:pt x="2679" y="2548"/>
                    <a:pt x="2759" y="2538"/>
                    <a:pt x="2839" y="2518"/>
                  </a:cubicBezTo>
                  <a:cubicBezTo>
                    <a:pt x="2877" y="2525"/>
                    <a:pt x="2913" y="2528"/>
                    <a:pt x="2947" y="2528"/>
                  </a:cubicBezTo>
                  <a:cubicBezTo>
                    <a:pt x="3332" y="2528"/>
                    <a:pt x="3411" y="2130"/>
                    <a:pt x="3558" y="1799"/>
                  </a:cubicBezTo>
                  <a:cubicBezTo>
                    <a:pt x="3438" y="1559"/>
                    <a:pt x="3198" y="1359"/>
                    <a:pt x="2958" y="1279"/>
                  </a:cubicBezTo>
                  <a:cubicBezTo>
                    <a:pt x="2719" y="1160"/>
                    <a:pt x="2439" y="1120"/>
                    <a:pt x="2159" y="1080"/>
                  </a:cubicBezTo>
                  <a:cubicBezTo>
                    <a:pt x="1839" y="1000"/>
                    <a:pt x="1600" y="880"/>
                    <a:pt x="1360" y="720"/>
                  </a:cubicBezTo>
                  <a:cubicBezTo>
                    <a:pt x="1040" y="560"/>
                    <a:pt x="800" y="320"/>
                    <a:pt x="72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2"/>
            <p:cNvSpPr/>
            <p:nvPr/>
          </p:nvSpPr>
          <p:spPr>
            <a:xfrm>
              <a:off x="5108425" y="705725"/>
              <a:ext cx="78950" cy="60725"/>
            </a:xfrm>
            <a:custGeom>
              <a:avLst/>
              <a:gdLst/>
              <a:ahLst/>
              <a:cxnLst/>
              <a:rect l="l" t="t" r="r" b="b"/>
              <a:pathLst>
                <a:path w="3158" h="2429" extrusionOk="0">
                  <a:moveTo>
                    <a:pt x="600" y="1"/>
                  </a:moveTo>
                  <a:cubicBezTo>
                    <a:pt x="520" y="161"/>
                    <a:pt x="400" y="361"/>
                    <a:pt x="400" y="640"/>
                  </a:cubicBezTo>
                  <a:cubicBezTo>
                    <a:pt x="400" y="880"/>
                    <a:pt x="520" y="1080"/>
                    <a:pt x="720" y="1240"/>
                  </a:cubicBezTo>
                  <a:cubicBezTo>
                    <a:pt x="640" y="1240"/>
                    <a:pt x="600" y="1280"/>
                    <a:pt x="560" y="1320"/>
                  </a:cubicBezTo>
                  <a:cubicBezTo>
                    <a:pt x="320" y="1480"/>
                    <a:pt x="160" y="1799"/>
                    <a:pt x="40" y="2079"/>
                  </a:cubicBezTo>
                  <a:cubicBezTo>
                    <a:pt x="40" y="2119"/>
                    <a:pt x="0" y="2199"/>
                    <a:pt x="0" y="2239"/>
                  </a:cubicBezTo>
                  <a:cubicBezTo>
                    <a:pt x="200" y="2119"/>
                    <a:pt x="440" y="2119"/>
                    <a:pt x="640" y="2119"/>
                  </a:cubicBezTo>
                  <a:cubicBezTo>
                    <a:pt x="920" y="2119"/>
                    <a:pt x="1159" y="2199"/>
                    <a:pt x="1399" y="2239"/>
                  </a:cubicBezTo>
                  <a:lnTo>
                    <a:pt x="2159" y="2399"/>
                  </a:lnTo>
                  <a:cubicBezTo>
                    <a:pt x="2239" y="2419"/>
                    <a:pt x="2308" y="2429"/>
                    <a:pt x="2378" y="2429"/>
                  </a:cubicBezTo>
                  <a:cubicBezTo>
                    <a:pt x="2448" y="2429"/>
                    <a:pt x="2518" y="2419"/>
                    <a:pt x="2598" y="2399"/>
                  </a:cubicBezTo>
                  <a:cubicBezTo>
                    <a:pt x="2918" y="2279"/>
                    <a:pt x="3038" y="1919"/>
                    <a:pt x="3158" y="1600"/>
                  </a:cubicBezTo>
                  <a:cubicBezTo>
                    <a:pt x="3038" y="1320"/>
                    <a:pt x="2838" y="1200"/>
                    <a:pt x="2638" y="1080"/>
                  </a:cubicBezTo>
                  <a:cubicBezTo>
                    <a:pt x="2398" y="1000"/>
                    <a:pt x="2199" y="1000"/>
                    <a:pt x="1959" y="880"/>
                  </a:cubicBezTo>
                  <a:cubicBezTo>
                    <a:pt x="1719" y="840"/>
                    <a:pt x="1439" y="720"/>
                    <a:pt x="1199" y="600"/>
                  </a:cubicBezTo>
                  <a:cubicBezTo>
                    <a:pt x="960" y="440"/>
                    <a:pt x="720" y="241"/>
                    <a:pt x="60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2"/>
            <p:cNvSpPr/>
            <p:nvPr/>
          </p:nvSpPr>
          <p:spPr>
            <a:xfrm>
              <a:off x="5371200" y="416975"/>
              <a:ext cx="132925" cy="140900"/>
            </a:xfrm>
            <a:custGeom>
              <a:avLst/>
              <a:gdLst/>
              <a:ahLst/>
              <a:cxnLst/>
              <a:rect l="l" t="t" r="r" b="b"/>
              <a:pathLst>
                <a:path w="5317" h="5636" extrusionOk="0">
                  <a:moveTo>
                    <a:pt x="440" y="0"/>
                  </a:moveTo>
                  <a:cubicBezTo>
                    <a:pt x="121" y="200"/>
                    <a:pt x="1" y="600"/>
                    <a:pt x="1" y="959"/>
                  </a:cubicBezTo>
                  <a:cubicBezTo>
                    <a:pt x="1" y="1359"/>
                    <a:pt x="81" y="1679"/>
                    <a:pt x="321" y="1999"/>
                  </a:cubicBezTo>
                  <a:cubicBezTo>
                    <a:pt x="760" y="2598"/>
                    <a:pt x="1480" y="2878"/>
                    <a:pt x="2079" y="3198"/>
                  </a:cubicBezTo>
                  <a:cubicBezTo>
                    <a:pt x="2679" y="3477"/>
                    <a:pt x="3278" y="3837"/>
                    <a:pt x="3838" y="4237"/>
                  </a:cubicBezTo>
                  <a:cubicBezTo>
                    <a:pt x="4397" y="4636"/>
                    <a:pt x="4877" y="5076"/>
                    <a:pt x="5317" y="5636"/>
                  </a:cubicBezTo>
                  <a:cubicBezTo>
                    <a:pt x="5037" y="5036"/>
                    <a:pt x="4557" y="4477"/>
                    <a:pt x="4038" y="3997"/>
                  </a:cubicBezTo>
                  <a:cubicBezTo>
                    <a:pt x="3518" y="3557"/>
                    <a:pt x="2918" y="3158"/>
                    <a:pt x="2279" y="2838"/>
                  </a:cubicBezTo>
                  <a:cubicBezTo>
                    <a:pt x="1640" y="2518"/>
                    <a:pt x="1040" y="2278"/>
                    <a:pt x="560" y="1799"/>
                  </a:cubicBezTo>
                  <a:cubicBezTo>
                    <a:pt x="361" y="1599"/>
                    <a:pt x="241" y="1239"/>
                    <a:pt x="161" y="959"/>
                  </a:cubicBezTo>
                  <a:cubicBezTo>
                    <a:pt x="121" y="600"/>
                    <a:pt x="161" y="240"/>
                    <a:pt x="44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2"/>
            <p:cNvSpPr/>
            <p:nvPr/>
          </p:nvSpPr>
          <p:spPr>
            <a:xfrm>
              <a:off x="5371200" y="380125"/>
              <a:ext cx="69975" cy="63850"/>
            </a:xfrm>
            <a:custGeom>
              <a:avLst/>
              <a:gdLst/>
              <a:ahLst/>
              <a:cxnLst/>
              <a:rect l="l" t="t" r="r" b="b"/>
              <a:pathLst>
                <a:path w="2799" h="2554" extrusionOk="0">
                  <a:moveTo>
                    <a:pt x="2530" y="1"/>
                  </a:moveTo>
                  <a:cubicBezTo>
                    <a:pt x="2228" y="1"/>
                    <a:pt x="1543" y="279"/>
                    <a:pt x="1200" y="435"/>
                  </a:cubicBezTo>
                  <a:cubicBezTo>
                    <a:pt x="840" y="555"/>
                    <a:pt x="321" y="915"/>
                    <a:pt x="201" y="1314"/>
                  </a:cubicBezTo>
                  <a:cubicBezTo>
                    <a:pt x="41" y="1674"/>
                    <a:pt x="201" y="2074"/>
                    <a:pt x="41" y="2473"/>
                  </a:cubicBezTo>
                  <a:cubicBezTo>
                    <a:pt x="41" y="2513"/>
                    <a:pt x="1" y="2553"/>
                    <a:pt x="41" y="2553"/>
                  </a:cubicBezTo>
                  <a:lnTo>
                    <a:pt x="81" y="2553"/>
                  </a:lnTo>
                  <a:cubicBezTo>
                    <a:pt x="520" y="2513"/>
                    <a:pt x="1000" y="2433"/>
                    <a:pt x="1400" y="2234"/>
                  </a:cubicBezTo>
                  <a:cubicBezTo>
                    <a:pt x="1480" y="2154"/>
                    <a:pt x="1520" y="2114"/>
                    <a:pt x="1600" y="2074"/>
                  </a:cubicBezTo>
                  <a:cubicBezTo>
                    <a:pt x="1640" y="2034"/>
                    <a:pt x="1640" y="1914"/>
                    <a:pt x="1600" y="1874"/>
                  </a:cubicBezTo>
                  <a:cubicBezTo>
                    <a:pt x="1480" y="1754"/>
                    <a:pt x="1400" y="1714"/>
                    <a:pt x="1440" y="1674"/>
                  </a:cubicBezTo>
                  <a:cubicBezTo>
                    <a:pt x="1640" y="1674"/>
                    <a:pt x="1799" y="1634"/>
                    <a:pt x="1919" y="1554"/>
                  </a:cubicBezTo>
                  <a:cubicBezTo>
                    <a:pt x="2079" y="1514"/>
                    <a:pt x="2199" y="1314"/>
                    <a:pt x="2119" y="1154"/>
                  </a:cubicBezTo>
                  <a:cubicBezTo>
                    <a:pt x="2079" y="1075"/>
                    <a:pt x="1999" y="995"/>
                    <a:pt x="1879" y="955"/>
                  </a:cubicBezTo>
                  <a:cubicBezTo>
                    <a:pt x="2039" y="835"/>
                    <a:pt x="2239" y="715"/>
                    <a:pt x="2439" y="635"/>
                  </a:cubicBezTo>
                  <a:cubicBezTo>
                    <a:pt x="2639" y="475"/>
                    <a:pt x="2799" y="275"/>
                    <a:pt x="2679" y="75"/>
                  </a:cubicBezTo>
                  <a:cubicBezTo>
                    <a:pt x="2670" y="23"/>
                    <a:pt x="2615" y="1"/>
                    <a:pt x="25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2"/>
            <p:cNvSpPr/>
            <p:nvPr/>
          </p:nvSpPr>
          <p:spPr>
            <a:xfrm>
              <a:off x="5369200" y="832625"/>
              <a:ext cx="154900" cy="72975"/>
            </a:xfrm>
            <a:custGeom>
              <a:avLst/>
              <a:gdLst/>
              <a:ahLst/>
              <a:cxnLst/>
              <a:rect l="l" t="t" r="r" b="b"/>
              <a:pathLst>
                <a:path w="6196" h="291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320"/>
                    <a:pt x="401" y="520"/>
                    <a:pt x="720" y="640"/>
                  </a:cubicBezTo>
                  <a:cubicBezTo>
                    <a:pt x="1000" y="800"/>
                    <a:pt x="1360" y="840"/>
                    <a:pt x="1680" y="840"/>
                  </a:cubicBezTo>
                  <a:cubicBezTo>
                    <a:pt x="2159" y="840"/>
                    <a:pt x="2639" y="773"/>
                    <a:pt x="3085" y="773"/>
                  </a:cubicBezTo>
                  <a:cubicBezTo>
                    <a:pt x="3233" y="773"/>
                    <a:pt x="3378" y="780"/>
                    <a:pt x="3518" y="800"/>
                  </a:cubicBezTo>
                  <a:cubicBezTo>
                    <a:pt x="4078" y="920"/>
                    <a:pt x="4597" y="1160"/>
                    <a:pt x="5117" y="1519"/>
                  </a:cubicBezTo>
                  <a:cubicBezTo>
                    <a:pt x="5556" y="1839"/>
                    <a:pt x="5956" y="2319"/>
                    <a:pt x="6196" y="2918"/>
                  </a:cubicBezTo>
                  <a:cubicBezTo>
                    <a:pt x="6116" y="2239"/>
                    <a:pt x="5756" y="1639"/>
                    <a:pt x="5317" y="1240"/>
                  </a:cubicBezTo>
                  <a:cubicBezTo>
                    <a:pt x="4877" y="800"/>
                    <a:pt x="4197" y="520"/>
                    <a:pt x="3558" y="400"/>
                  </a:cubicBezTo>
                  <a:cubicBezTo>
                    <a:pt x="3447" y="387"/>
                    <a:pt x="3337" y="382"/>
                    <a:pt x="3230" y="382"/>
                  </a:cubicBezTo>
                  <a:cubicBezTo>
                    <a:pt x="2682" y="382"/>
                    <a:pt x="2181" y="527"/>
                    <a:pt x="1680" y="560"/>
                  </a:cubicBezTo>
                  <a:cubicBezTo>
                    <a:pt x="1547" y="577"/>
                    <a:pt x="1422" y="587"/>
                    <a:pt x="1297" y="587"/>
                  </a:cubicBezTo>
                  <a:cubicBezTo>
                    <a:pt x="1121" y="587"/>
                    <a:pt x="948" y="567"/>
                    <a:pt x="760" y="520"/>
                  </a:cubicBezTo>
                  <a:cubicBezTo>
                    <a:pt x="481" y="400"/>
                    <a:pt x="201" y="24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3"/>
          <p:cNvSpPr/>
          <p:nvPr/>
        </p:nvSpPr>
        <p:spPr>
          <a:xfrm rot="-8485901">
            <a:off x="7601401" y="-1459623"/>
            <a:ext cx="2611447" cy="2611447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3"/>
          <p:cNvSpPr/>
          <p:nvPr/>
        </p:nvSpPr>
        <p:spPr>
          <a:xfrm rot="1799780" flipH="1">
            <a:off x="-1139068" y="3956078"/>
            <a:ext cx="2611490" cy="2611490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1" name="Google Shape;441;p33"/>
          <p:cNvGrpSpPr/>
          <p:nvPr/>
        </p:nvGrpSpPr>
        <p:grpSpPr>
          <a:xfrm rot="5400000" flipH="1">
            <a:off x="617718" y="4119606"/>
            <a:ext cx="579888" cy="388892"/>
            <a:chOff x="3880050" y="4047625"/>
            <a:chExt cx="327750" cy="219800"/>
          </a:xfrm>
        </p:grpSpPr>
        <p:sp>
          <p:nvSpPr>
            <p:cNvPr id="442" name="Google Shape;442;p33"/>
            <p:cNvSpPr/>
            <p:nvPr/>
          </p:nvSpPr>
          <p:spPr>
            <a:xfrm>
              <a:off x="3880050" y="4076825"/>
              <a:ext cx="246825" cy="190600"/>
            </a:xfrm>
            <a:custGeom>
              <a:avLst/>
              <a:gdLst/>
              <a:ahLst/>
              <a:cxnLst/>
              <a:rect l="l" t="t" r="r" b="b"/>
              <a:pathLst>
                <a:path w="9873" h="7624" extrusionOk="0">
                  <a:moveTo>
                    <a:pt x="9445" y="1"/>
                  </a:moveTo>
                  <a:cubicBezTo>
                    <a:pt x="9041" y="1"/>
                    <a:pt x="8648" y="83"/>
                    <a:pt x="8233" y="231"/>
                  </a:cubicBezTo>
                  <a:cubicBezTo>
                    <a:pt x="7674" y="471"/>
                    <a:pt x="7234" y="791"/>
                    <a:pt x="6795" y="1150"/>
                  </a:cubicBezTo>
                  <a:cubicBezTo>
                    <a:pt x="5875" y="1870"/>
                    <a:pt x="5316" y="2829"/>
                    <a:pt x="4716" y="3788"/>
                  </a:cubicBezTo>
                  <a:cubicBezTo>
                    <a:pt x="4197" y="4747"/>
                    <a:pt x="3637" y="5667"/>
                    <a:pt x="2878" y="6426"/>
                  </a:cubicBezTo>
                  <a:cubicBezTo>
                    <a:pt x="2478" y="6786"/>
                    <a:pt x="2078" y="7106"/>
                    <a:pt x="1599" y="7345"/>
                  </a:cubicBezTo>
                  <a:cubicBezTo>
                    <a:pt x="1213" y="7494"/>
                    <a:pt x="806" y="7576"/>
                    <a:pt x="409" y="7576"/>
                  </a:cubicBezTo>
                  <a:cubicBezTo>
                    <a:pt x="271" y="7576"/>
                    <a:pt x="134" y="7566"/>
                    <a:pt x="0" y="7545"/>
                  </a:cubicBezTo>
                  <a:lnTo>
                    <a:pt x="0" y="7545"/>
                  </a:lnTo>
                  <a:cubicBezTo>
                    <a:pt x="215" y="7595"/>
                    <a:pt x="444" y="7624"/>
                    <a:pt x="678" y="7624"/>
                  </a:cubicBezTo>
                  <a:cubicBezTo>
                    <a:pt x="1009" y="7624"/>
                    <a:pt x="1351" y="7566"/>
                    <a:pt x="1679" y="7425"/>
                  </a:cubicBezTo>
                  <a:cubicBezTo>
                    <a:pt x="2238" y="7265"/>
                    <a:pt x="2678" y="6946"/>
                    <a:pt x="3118" y="6586"/>
                  </a:cubicBezTo>
                  <a:cubicBezTo>
                    <a:pt x="3997" y="5827"/>
                    <a:pt x="4516" y="4867"/>
                    <a:pt x="5116" y="3948"/>
                  </a:cubicBezTo>
                  <a:cubicBezTo>
                    <a:pt x="5676" y="2989"/>
                    <a:pt x="6235" y="2070"/>
                    <a:pt x="7034" y="1350"/>
                  </a:cubicBezTo>
                  <a:cubicBezTo>
                    <a:pt x="7794" y="631"/>
                    <a:pt x="8793" y="31"/>
                    <a:pt x="9872" y="31"/>
                  </a:cubicBezTo>
                  <a:cubicBezTo>
                    <a:pt x="9728" y="11"/>
                    <a:pt x="9586" y="1"/>
                    <a:pt x="944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3971975" y="4181575"/>
              <a:ext cx="180875" cy="38925"/>
            </a:xfrm>
            <a:custGeom>
              <a:avLst/>
              <a:gdLst/>
              <a:ahLst/>
              <a:cxnLst/>
              <a:rect l="l" t="t" r="r" b="b"/>
              <a:pathLst>
                <a:path w="7235" h="1557" extrusionOk="0">
                  <a:moveTo>
                    <a:pt x="2847" y="0"/>
                  </a:moveTo>
                  <a:cubicBezTo>
                    <a:pt x="2386" y="0"/>
                    <a:pt x="1913" y="71"/>
                    <a:pt x="1439" y="238"/>
                  </a:cubicBezTo>
                  <a:cubicBezTo>
                    <a:pt x="1159" y="398"/>
                    <a:pt x="839" y="557"/>
                    <a:pt x="600" y="797"/>
                  </a:cubicBezTo>
                  <a:cubicBezTo>
                    <a:pt x="360" y="997"/>
                    <a:pt x="240" y="1357"/>
                    <a:pt x="0" y="1557"/>
                  </a:cubicBezTo>
                  <a:cubicBezTo>
                    <a:pt x="360" y="1397"/>
                    <a:pt x="520" y="1077"/>
                    <a:pt x="680" y="997"/>
                  </a:cubicBezTo>
                  <a:cubicBezTo>
                    <a:pt x="959" y="797"/>
                    <a:pt x="1239" y="677"/>
                    <a:pt x="1559" y="597"/>
                  </a:cubicBezTo>
                  <a:cubicBezTo>
                    <a:pt x="1926" y="475"/>
                    <a:pt x="2293" y="428"/>
                    <a:pt x="2670" y="428"/>
                  </a:cubicBezTo>
                  <a:cubicBezTo>
                    <a:pt x="2908" y="428"/>
                    <a:pt x="3150" y="447"/>
                    <a:pt x="3397" y="478"/>
                  </a:cubicBezTo>
                  <a:cubicBezTo>
                    <a:pt x="3997" y="557"/>
                    <a:pt x="4636" y="677"/>
                    <a:pt x="5316" y="797"/>
                  </a:cubicBezTo>
                  <a:cubicBezTo>
                    <a:pt x="5577" y="814"/>
                    <a:pt x="5838" y="830"/>
                    <a:pt x="6099" y="830"/>
                  </a:cubicBezTo>
                  <a:cubicBezTo>
                    <a:pt x="6477" y="830"/>
                    <a:pt x="6856" y="796"/>
                    <a:pt x="7234" y="677"/>
                  </a:cubicBezTo>
                  <a:cubicBezTo>
                    <a:pt x="6595" y="677"/>
                    <a:pt x="5955" y="597"/>
                    <a:pt x="5356" y="438"/>
                  </a:cubicBezTo>
                  <a:cubicBezTo>
                    <a:pt x="4756" y="278"/>
                    <a:pt x="4117" y="158"/>
                    <a:pt x="3437" y="38"/>
                  </a:cubicBezTo>
                  <a:cubicBezTo>
                    <a:pt x="3244" y="14"/>
                    <a:pt x="3046" y="0"/>
                    <a:pt x="284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4105850" y="4047625"/>
              <a:ext cx="79975" cy="59975"/>
            </a:xfrm>
            <a:custGeom>
              <a:avLst/>
              <a:gdLst/>
              <a:ahLst/>
              <a:cxnLst/>
              <a:rect l="l" t="t" r="r" b="b"/>
              <a:pathLst>
                <a:path w="3199" h="2399" extrusionOk="0">
                  <a:moveTo>
                    <a:pt x="2998" y="0"/>
                  </a:moveTo>
                  <a:cubicBezTo>
                    <a:pt x="2838" y="160"/>
                    <a:pt x="2599" y="240"/>
                    <a:pt x="2399" y="360"/>
                  </a:cubicBezTo>
                  <a:cubicBezTo>
                    <a:pt x="2159" y="440"/>
                    <a:pt x="1879" y="440"/>
                    <a:pt x="1600" y="520"/>
                  </a:cubicBezTo>
                  <a:cubicBezTo>
                    <a:pt x="1280" y="560"/>
                    <a:pt x="1040" y="560"/>
                    <a:pt x="760" y="600"/>
                  </a:cubicBezTo>
                  <a:cubicBezTo>
                    <a:pt x="600" y="600"/>
                    <a:pt x="400" y="640"/>
                    <a:pt x="281" y="760"/>
                  </a:cubicBezTo>
                  <a:cubicBezTo>
                    <a:pt x="1" y="840"/>
                    <a:pt x="1" y="1319"/>
                    <a:pt x="1" y="1639"/>
                  </a:cubicBezTo>
                  <a:cubicBezTo>
                    <a:pt x="161" y="1839"/>
                    <a:pt x="440" y="1959"/>
                    <a:pt x="680" y="1959"/>
                  </a:cubicBezTo>
                  <a:cubicBezTo>
                    <a:pt x="960" y="1959"/>
                    <a:pt x="1200" y="1919"/>
                    <a:pt x="1480" y="1919"/>
                  </a:cubicBezTo>
                  <a:cubicBezTo>
                    <a:pt x="1799" y="1919"/>
                    <a:pt x="2039" y="1919"/>
                    <a:pt x="2359" y="1959"/>
                  </a:cubicBezTo>
                  <a:cubicBezTo>
                    <a:pt x="2639" y="1999"/>
                    <a:pt x="2958" y="2159"/>
                    <a:pt x="3158" y="2398"/>
                  </a:cubicBezTo>
                  <a:cubicBezTo>
                    <a:pt x="3198" y="2159"/>
                    <a:pt x="3198" y="1959"/>
                    <a:pt x="3078" y="1719"/>
                  </a:cubicBezTo>
                  <a:cubicBezTo>
                    <a:pt x="2998" y="1439"/>
                    <a:pt x="2838" y="1239"/>
                    <a:pt x="2599" y="1199"/>
                  </a:cubicBezTo>
                  <a:lnTo>
                    <a:pt x="2759" y="1039"/>
                  </a:lnTo>
                  <a:cubicBezTo>
                    <a:pt x="2958" y="800"/>
                    <a:pt x="2998" y="440"/>
                    <a:pt x="2998" y="160"/>
                  </a:cubicBezTo>
                  <a:lnTo>
                    <a:pt x="299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4125850" y="4163525"/>
              <a:ext cx="81950" cy="59975"/>
            </a:xfrm>
            <a:custGeom>
              <a:avLst/>
              <a:gdLst/>
              <a:ahLst/>
              <a:cxnLst/>
              <a:rect l="l" t="t" r="r" b="b"/>
              <a:pathLst>
                <a:path w="3278" h="2399" extrusionOk="0">
                  <a:moveTo>
                    <a:pt x="2838" y="0"/>
                  </a:moveTo>
                  <a:cubicBezTo>
                    <a:pt x="2678" y="160"/>
                    <a:pt x="2478" y="320"/>
                    <a:pt x="2278" y="400"/>
                  </a:cubicBezTo>
                  <a:cubicBezTo>
                    <a:pt x="2038" y="520"/>
                    <a:pt x="1799" y="560"/>
                    <a:pt x="1559" y="680"/>
                  </a:cubicBezTo>
                  <a:cubicBezTo>
                    <a:pt x="1279" y="720"/>
                    <a:pt x="999" y="800"/>
                    <a:pt x="760" y="880"/>
                  </a:cubicBezTo>
                  <a:cubicBezTo>
                    <a:pt x="600" y="920"/>
                    <a:pt x="400" y="960"/>
                    <a:pt x="280" y="1080"/>
                  </a:cubicBezTo>
                  <a:cubicBezTo>
                    <a:pt x="0" y="1200"/>
                    <a:pt x="40" y="1679"/>
                    <a:pt x="80" y="1999"/>
                  </a:cubicBezTo>
                  <a:cubicBezTo>
                    <a:pt x="280" y="2199"/>
                    <a:pt x="560" y="2279"/>
                    <a:pt x="800" y="2279"/>
                  </a:cubicBezTo>
                  <a:cubicBezTo>
                    <a:pt x="1039" y="2279"/>
                    <a:pt x="1279" y="2159"/>
                    <a:pt x="1559" y="2119"/>
                  </a:cubicBezTo>
                  <a:cubicBezTo>
                    <a:pt x="1839" y="2079"/>
                    <a:pt x="2078" y="2079"/>
                    <a:pt x="2398" y="2079"/>
                  </a:cubicBezTo>
                  <a:cubicBezTo>
                    <a:pt x="2678" y="2119"/>
                    <a:pt x="3038" y="2159"/>
                    <a:pt x="3238" y="2399"/>
                  </a:cubicBezTo>
                  <a:cubicBezTo>
                    <a:pt x="3277" y="2159"/>
                    <a:pt x="3238" y="1919"/>
                    <a:pt x="3158" y="1719"/>
                  </a:cubicBezTo>
                  <a:cubicBezTo>
                    <a:pt x="3038" y="1519"/>
                    <a:pt x="2838" y="1319"/>
                    <a:pt x="2598" y="1279"/>
                  </a:cubicBezTo>
                  <a:cubicBezTo>
                    <a:pt x="2638" y="1200"/>
                    <a:pt x="2638" y="1160"/>
                    <a:pt x="2678" y="1120"/>
                  </a:cubicBezTo>
                  <a:cubicBezTo>
                    <a:pt x="2878" y="880"/>
                    <a:pt x="2878" y="520"/>
                    <a:pt x="2838" y="160"/>
                  </a:cubicBezTo>
                  <a:lnTo>
                    <a:pt x="283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33"/>
          <p:cNvGrpSpPr/>
          <p:nvPr/>
        </p:nvGrpSpPr>
        <p:grpSpPr>
          <a:xfrm rot="-5400000" flipH="1">
            <a:off x="7946393" y="635006"/>
            <a:ext cx="579888" cy="388892"/>
            <a:chOff x="3880050" y="4047625"/>
            <a:chExt cx="327750" cy="219800"/>
          </a:xfrm>
        </p:grpSpPr>
        <p:sp>
          <p:nvSpPr>
            <p:cNvPr id="447" name="Google Shape;447;p33"/>
            <p:cNvSpPr/>
            <p:nvPr/>
          </p:nvSpPr>
          <p:spPr>
            <a:xfrm>
              <a:off x="3880050" y="4076825"/>
              <a:ext cx="246825" cy="190600"/>
            </a:xfrm>
            <a:custGeom>
              <a:avLst/>
              <a:gdLst/>
              <a:ahLst/>
              <a:cxnLst/>
              <a:rect l="l" t="t" r="r" b="b"/>
              <a:pathLst>
                <a:path w="9873" h="7624" extrusionOk="0">
                  <a:moveTo>
                    <a:pt x="9445" y="1"/>
                  </a:moveTo>
                  <a:cubicBezTo>
                    <a:pt x="9041" y="1"/>
                    <a:pt x="8648" y="83"/>
                    <a:pt x="8233" y="231"/>
                  </a:cubicBezTo>
                  <a:cubicBezTo>
                    <a:pt x="7674" y="471"/>
                    <a:pt x="7234" y="791"/>
                    <a:pt x="6795" y="1150"/>
                  </a:cubicBezTo>
                  <a:cubicBezTo>
                    <a:pt x="5875" y="1870"/>
                    <a:pt x="5316" y="2829"/>
                    <a:pt x="4716" y="3788"/>
                  </a:cubicBezTo>
                  <a:cubicBezTo>
                    <a:pt x="4197" y="4747"/>
                    <a:pt x="3637" y="5667"/>
                    <a:pt x="2878" y="6426"/>
                  </a:cubicBezTo>
                  <a:cubicBezTo>
                    <a:pt x="2478" y="6786"/>
                    <a:pt x="2078" y="7106"/>
                    <a:pt x="1599" y="7345"/>
                  </a:cubicBezTo>
                  <a:cubicBezTo>
                    <a:pt x="1213" y="7494"/>
                    <a:pt x="806" y="7576"/>
                    <a:pt x="409" y="7576"/>
                  </a:cubicBezTo>
                  <a:cubicBezTo>
                    <a:pt x="271" y="7576"/>
                    <a:pt x="134" y="7566"/>
                    <a:pt x="0" y="7545"/>
                  </a:cubicBezTo>
                  <a:lnTo>
                    <a:pt x="0" y="7545"/>
                  </a:lnTo>
                  <a:cubicBezTo>
                    <a:pt x="215" y="7595"/>
                    <a:pt x="444" y="7624"/>
                    <a:pt x="678" y="7624"/>
                  </a:cubicBezTo>
                  <a:cubicBezTo>
                    <a:pt x="1009" y="7624"/>
                    <a:pt x="1351" y="7566"/>
                    <a:pt x="1679" y="7425"/>
                  </a:cubicBezTo>
                  <a:cubicBezTo>
                    <a:pt x="2238" y="7265"/>
                    <a:pt x="2678" y="6946"/>
                    <a:pt x="3118" y="6586"/>
                  </a:cubicBezTo>
                  <a:cubicBezTo>
                    <a:pt x="3997" y="5827"/>
                    <a:pt x="4516" y="4867"/>
                    <a:pt x="5116" y="3948"/>
                  </a:cubicBezTo>
                  <a:cubicBezTo>
                    <a:pt x="5676" y="2989"/>
                    <a:pt x="6235" y="2070"/>
                    <a:pt x="7034" y="1350"/>
                  </a:cubicBezTo>
                  <a:cubicBezTo>
                    <a:pt x="7794" y="631"/>
                    <a:pt x="8793" y="31"/>
                    <a:pt x="9872" y="31"/>
                  </a:cubicBezTo>
                  <a:cubicBezTo>
                    <a:pt x="9728" y="11"/>
                    <a:pt x="9586" y="1"/>
                    <a:pt x="944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3971975" y="4181575"/>
              <a:ext cx="180875" cy="38925"/>
            </a:xfrm>
            <a:custGeom>
              <a:avLst/>
              <a:gdLst/>
              <a:ahLst/>
              <a:cxnLst/>
              <a:rect l="l" t="t" r="r" b="b"/>
              <a:pathLst>
                <a:path w="7235" h="1557" extrusionOk="0">
                  <a:moveTo>
                    <a:pt x="2847" y="0"/>
                  </a:moveTo>
                  <a:cubicBezTo>
                    <a:pt x="2386" y="0"/>
                    <a:pt x="1913" y="71"/>
                    <a:pt x="1439" y="238"/>
                  </a:cubicBezTo>
                  <a:cubicBezTo>
                    <a:pt x="1159" y="398"/>
                    <a:pt x="839" y="557"/>
                    <a:pt x="600" y="797"/>
                  </a:cubicBezTo>
                  <a:cubicBezTo>
                    <a:pt x="360" y="997"/>
                    <a:pt x="240" y="1357"/>
                    <a:pt x="0" y="1557"/>
                  </a:cubicBezTo>
                  <a:cubicBezTo>
                    <a:pt x="360" y="1397"/>
                    <a:pt x="520" y="1077"/>
                    <a:pt x="680" y="997"/>
                  </a:cubicBezTo>
                  <a:cubicBezTo>
                    <a:pt x="959" y="797"/>
                    <a:pt x="1239" y="677"/>
                    <a:pt x="1559" y="597"/>
                  </a:cubicBezTo>
                  <a:cubicBezTo>
                    <a:pt x="1926" y="475"/>
                    <a:pt x="2293" y="428"/>
                    <a:pt x="2670" y="428"/>
                  </a:cubicBezTo>
                  <a:cubicBezTo>
                    <a:pt x="2908" y="428"/>
                    <a:pt x="3150" y="447"/>
                    <a:pt x="3397" y="478"/>
                  </a:cubicBezTo>
                  <a:cubicBezTo>
                    <a:pt x="3997" y="557"/>
                    <a:pt x="4636" y="677"/>
                    <a:pt x="5316" y="797"/>
                  </a:cubicBezTo>
                  <a:cubicBezTo>
                    <a:pt x="5577" y="814"/>
                    <a:pt x="5838" y="830"/>
                    <a:pt x="6099" y="830"/>
                  </a:cubicBezTo>
                  <a:cubicBezTo>
                    <a:pt x="6477" y="830"/>
                    <a:pt x="6856" y="796"/>
                    <a:pt x="7234" y="677"/>
                  </a:cubicBezTo>
                  <a:cubicBezTo>
                    <a:pt x="6595" y="677"/>
                    <a:pt x="5955" y="597"/>
                    <a:pt x="5356" y="438"/>
                  </a:cubicBezTo>
                  <a:cubicBezTo>
                    <a:pt x="4756" y="278"/>
                    <a:pt x="4117" y="158"/>
                    <a:pt x="3437" y="38"/>
                  </a:cubicBezTo>
                  <a:cubicBezTo>
                    <a:pt x="3244" y="14"/>
                    <a:pt x="3046" y="0"/>
                    <a:pt x="284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4105850" y="4047625"/>
              <a:ext cx="79975" cy="59975"/>
            </a:xfrm>
            <a:custGeom>
              <a:avLst/>
              <a:gdLst/>
              <a:ahLst/>
              <a:cxnLst/>
              <a:rect l="l" t="t" r="r" b="b"/>
              <a:pathLst>
                <a:path w="3199" h="2399" extrusionOk="0">
                  <a:moveTo>
                    <a:pt x="2998" y="0"/>
                  </a:moveTo>
                  <a:cubicBezTo>
                    <a:pt x="2838" y="160"/>
                    <a:pt x="2599" y="240"/>
                    <a:pt x="2399" y="360"/>
                  </a:cubicBezTo>
                  <a:cubicBezTo>
                    <a:pt x="2159" y="440"/>
                    <a:pt x="1879" y="440"/>
                    <a:pt x="1600" y="520"/>
                  </a:cubicBezTo>
                  <a:cubicBezTo>
                    <a:pt x="1280" y="560"/>
                    <a:pt x="1040" y="560"/>
                    <a:pt x="760" y="600"/>
                  </a:cubicBezTo>
                  <a:cubicBezTo>
                    <a:pt x="600" y="600"/>
                    <a:pt x="400" y="640"/>
                    <a:pt x="281" y="760"/>
                  </a:cubicBezTo>
                  <a:cubicBezTo>
                    <a:pt x="1" y="840"/>
                    <a:pt x="1" y="1319"/>
                    <a:pt x="1" y="1639"/>
                  </a:cubicBezTo>
                  <a:cubicBezTo>
                    <a:pt x="161" y="1839"/>
                    <a:pt x="440" y="1959"/>
                    <a:pt x="680" y="1959"/>
                  </a:cubicBezTo>
                  <a:cubicBezTo>
                    <a:pt x="960" y="1959"/>
                    <a:pt x="1200" y="1919"/>
                    <a:pt x="1480" y="1919"/>
                  </a:cubicBezTo>
                  <a:cubicBezTo>
                    <a:pt x="1799" y="1919"/>
                    <a:pt x="2039" y="1919"/>
                    <a:pt x="2359" y="1959"/>
                  </a:cubicBezTo>
                  <a:cubicBezTo>
                    <a:pt x="2639" y="1999"/>
                    <a:pt x="2958" y="2159"/>
                    <a:pt x="3158" y="2398"/>
                  </a:cubicBezTo>
                  <a:cubicBezTo>
                    <a:pt x="3198" y="2159"/>
                    <a:pt x="3198" y="1959"/>
                    <a:pt x="3078" y="1719"/>
                  </a:cubicBezTo>
                  <a:cubicBezTo>
                    <a:pt x="2998" y="1439"/>
                    <a:pt x="2838" y="1239"/>
                    <a:pt x="2599" y="1199"/>
                  </a:cubicBezTo>
                  <a:lnTo>
                    <a:pt x="2759" y="1039"/>
                  </a:lnTo>
                  <a:cubicBezTo>
                    <a:pt x="2958" y="800"/>
                    <a:pt x="2998" y="440"/>
                    <a:pt x="2998" y="160"/>
                  </a:cubicBezTo>
                  <a:lnTo>
                    <a:pt x="299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4125850" y="4163525"/>
              <a:ext cx="81950" cy="59975"/>
            </a:xfrm>
            <a:custGeom>
              <a:avLst/>
              <a:gdLst/>
              <a:ahLst/>
              <a:cxnLst/>
              <a:rect l="l" t="t" r="r" b="b"/>
              <a:pathLst>
                <a:path w="3278" h="2399" extrusionOk="0">
                  <a:moveTo>
                    <a:pt x="2838" y="0"/>
                  </a:moveTo>
                  <a:cubicBezTo>
                    <a:pt x="2678" y="160"/>
                    <a:pt x="2478" y="320"/>
                    <a:pt x="2278" y="400"/>
                  </a:cubicBezTo>
                  <a:cubicBezTo>
                    <a:pt x="2038" y="520"/>
                    <a:pt x="1799" y="560"/>
                    <a:pt x="1559" y="680"/>
                  </a:cubicBezTo>
                  <a:cubicBezTo>
                    <a:pt x="1279" y="720"/>
                    <a:pt x="999" y="800"/>
                    <a:pt x="760" y="880"/>
                  </a:cubicBezTo>
                  <a:cubicBezTo>
                    <a:pt x="600" y="920"/>
                    <a:pt x="400" y="960"/>
                    <a:pt x="280" y="1080"/>
                  </a:cubicBezTo>
                  <a:cubicBezTo>
                    <a:pt x="0" y="1200"/>
                    <a:pt x="40" y="1679"/>
                    <a:pt x="80" y="1999"/>
                  </a:cubicBezTo>
                  <a:cubicBezTo>
                    <a:pt x="280" y="2199"/>
                    <a:pt x="560" y="2279"/>
                    <a:pt x="800" y="2279"/>
                  </a:cubicBezTo>
                  <a:cubicBezTo>
                    <a:pt x="1039" y="2279"/>
                    <a:pt x="1279" y="2159"/>
                    <a:pt x="1559" y="2119"/>
                  </a:cubicBezTo>
                  <a:cubicBezTo>
                    <a:pt x="1839" y="2079"/>
                    <a:pt x="2078" y="2079"/>
                    <a:pt x="2398" y="2079"/>
                  </a:cubicBezTo>
                  <a:cubicBezTo>
                    <a:pt x="2678" y="2119"/>
                    <a:pt x="3038" y="2159"/>
                    <a:pt x="3238" y="2399"/>
                  </a:cubicBezTo>
                  <a:cubicBezTo>
                    <a:pt x="3277" y="2159"/>
                    <a:pt x="3238" y="1919"/>
                    <a:pt x="3158" y="1719"/>
                  </a:cubicBezTo>
                  <a:cubicBezTo>
                    <a:pt x="3038" y="1519"/>
                    <a:pt x="2838" y="1319"/>
                    <a:pt x="2598" y="1279"/>
                  </a:cubicBezTo>
                  <a:cubicBezTo>
                    <a:pt x="2638" y="1200"/>
                    <a:pt x="2638" y="1160"/>
                    <a:pt x="2678" y="1120"/>
                  </a:cubicBezTo>
                  <a:cubicBezTo>
                    <a:pt x="2878" y="880"/>
                    <a:pt x="2878" y="520"/>
                    <a:pt x="2838" y="160"/>
                  </a:cubicBezTo>
                  <a:lnTo>
                    <a:pt x="283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/>
          <p:nvPr/>
        </p:nvSpPr>
        <p:spPr>
          <a:xfrm rot="3125250" flipH="1">
            <a:off x="-1170099" y="3298218"/>
            <a:ext cx="2611572" cy="2611572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5"/>
          <p:cNvSpPr/>
          <p:nvPr/>
        </p:nvSpPr>
        <p:spPr>
          <a:xfrm rot="-3125250">
            <a:off x="7702526" y="3298218"/>
            <a:ext cx="2611572" cy="2611572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5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54" name="Google Shape;54;p5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1"/>
          </p:nvPr>
        </p:nvSpPr>
        <p:spPr>
          <a:xfrm>
            <a:off x="5207592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2"/>
          </p:nvPr>
        </p:nvSpPr>
        <p:spPr>
          <a:xfrm>
            <a:off x="1430808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3"/>
          </p:nvPr>
        </p:nvSpPr>
        <p:spPr>
          <a:xfrm>
            <a:off x="5207583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4"/>
          </p:nvPr>
        </p:nvSpPr>
        <p:spPr>
          <a:xfrm>
            <a:off x="1430808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"/>
          <p:cNvSpPr/>
          <p:nvPr/>
        </p:nvSpPr>
        <p:spPr>
          <a:xfrm rot="-8815290">
            <a:off x="7682967" y="-1545685"/>
            <a:ext cx="2611455" cy="2611455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"/>
          <p:cNvSpPr/>
          <p:nvPr/>
        </p:nvSpPr>
        <p:spPr>
          <a:xfrm rot="2700000">
            <a:off x="-1705901" y="3926208"/>
            <a:ext cx="2611345" cy="2611345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" name="Google Shape;64;p6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65" name="Google Shape;65;p6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6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68" name="Google Shape;68;p6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6"/>
          <p:cNvSpPr/>
          <p:nvPr/>
        </p:nvSpPr>
        <p:spPr>
          <a:xfrm rot="-4392622">
            <a:off x="7736059" y="513115"/>
            <a:ext cx="972195" cy="530652"/>
          </a:xfrm>
          <a:custGeom>
            <a:avLst/>
            <a:gdLst/>
            <a:ahLst/>
            <a:cxnLst/>
            <a:rect l="l" t="t" r="r" b="b"/>
            <a:pathLst>
              <a:path w="40538" h="22129" extrusionOk="0">
                <a:moveTo>
                  <a:pt x="7251" y="578"/>
                </a:moveTo>
                <a:cubicBezTo>
                  <a:pt x="7861" y="578"/>
                  <a:pt x="8308" y="1086"/>
                  <a:pt x="8339" y="1684"/>
                </a:cubicBezTo>
                <a:cubicBezTo>
                  <a:pt x="8430" y="2285"/>
                  <a:pt x="7898" y="2804"/>
                  <a:pt x="7304" y="2804"/>
                </a:cubicBezTo>
                <a:cubicBezTo>
                  <a:pt x="7238" y="2804"/>
                  <a:pt x="7172" y="2798"/>
                  <a:pt x="7105" y="2785"/>
                </a:cubicBezTo>
                <a:cubicBezTo>
                  <a:pt x="6505" y="2651"/>
                  <a:pt x="6105" y="1984"/>
                  <a:pt x="6105" y="1350"/>
                </a:cubicBezTo>
                <a:cubicBezTo>
                  <a:pt x="6305" y="950"/>
                  <a:pt x="6605" y="583"/>
                  <a:pt x="7139" y="583"/>
                </a:cubicBezTo>
                <a:cubicBezTo>
                  <a:pt x="7177" y="579"/>
                  <a:pt x="7214" y="578"/>
                  <a:pt x="7251" y="578"/>
                </a:cubicBezTo>
                <a:close/>
                <a:moveTo>
                  <a:pt x="1939" y="3755"/>
                </a:moveTo>
                <a:cubicBezTo>
                  <a:pt x="2421" y="3755"/>
                  <a:pt x="2831" y="4076"/>
                  <a:pt x="2969" y="4653"/>
                </a:cubicBezTo>
                <a:cubicBezTo>
                  <a:pt x="3164" y="5521"/>
                  <a:pt x="2550" y="5937"/>
                  <a:pt x="1906" y="5937"/>
                </a:cubicBezTo>
                <a:cubicBezTo>
                  <a:pt x="1337" y="5937"/>
                  <a:pt x="746" y="5612"/>
                  <a:pt x="667" y="4986"/>
                </a:cubicBezTo>
                <a:cubicBezTo>
                  <a:pt x="667" y="4586"/>
                  <a:pt x="801" y="4253"/>
                  <a:pt x="1268" y="3952"/>
                </a:cubicBezTo>
                <a:cubicBezTo>
                  <a:pt x="1494" y="3819"/>
                  <a:pt x="1724" y="3755"/>
                  <a:pt x="1939" y="3755"/>
                </a:cubicBezTo>
                <a:close/>
                <a:moveTo>
                  <a:pt x="17249" y="2982"/>
                </a:moveTo>
                <a:cubicBezTo>
                  <a:pt x="18089" y="2982"/>
                  <a:pt x="19244" y="5577"/>
                  <a:pt x="19481" y="6021"/>
                </a:cubicBezTo>
                <a:cubicBezTo>
                  <a:pt x="17880" y="5120"/>
                  <a:pt x="16512" y="3519"/>
                  <a:pt x="16946" y="3118"/>
                </a:cubicBezTo>
                <a:cubicBezTo>
                  <a:pt x="17040" y="3024"/>
                  <a:pt x="17142" y="2982"/>
                  <a:pt x="17249" y="2982"/>
                </a:cubicBezTo>
                <a:close/>
                <a:moveTo>
                  <a:pt x="16115" y="5116"/>
                </a:moveTo>
                <a:cubicBezTo>
                  <a:pt x="16369" y="5116"/>
                  <a:pt x="17010" y="5352"/>
                  <a:pt x="17146" y="5420"/>
                </a:cubicBezTo>
                <a:cubicBezTo>
                  <a:pt x="17479" y="5587"/>
                  <a:pt x="17780" y="5754"/>
                  <a:pt x="18113" y="5954"/>
                </a:cubicBezTo>
                <a:cubicBezTo>
                  <a:pt x="18413" y="6154"/>
                  <a:pt x="18714" y="6421"/>
                  <a:pt x="19014" y="6621"/>
                </a:cubicBezTo>
                <a:cubicBezTo>
                  <a:pt x="18814" y="6521"/>
                  <a:pt x="18547" y="6454"/>
                  <a:pt x="18280" y="6321"/>
                </a:cubicBezTo>
                <a:cubicBezTo>
                  <a:pt x="17646" y="6087"/>
                  <a:pt x="16545" y="5787"/>
                  <a:pt x="16112" y="5320"/>
                </a:cubicBezTo>
                <a:cubicBezTo>
                  <a:pt x="15961" y="5169"/>
                  <a:pt x="15994" y="5116"/>
                  <a:pt x="16115" y="5116"/>
                </a:cubicBezTo>
                <a:close/>
                <a:moveTo>
                  <a:pt x="11034" y="7943"/>
                </a:moveTo>
                <a:cubicBezTo>
                  <a:pt x="11583" y="7943"/>
                  <a:pt x="12890" y="9027"/>
                  <a:pt x="13877" y="9923"/>
                </a:cubicBezTo>
                <a:cubicBezTo>
                  <a:pt x="12442" y="9156"/>
                  <a:pt x="10608" y="8189"/>
                  <a:pt x="10875" y="7989"/>
                </a:cubicBezTo>
                <a:cubicBezTo>
                  <a:pt x="10916" y="7957"/>
                  <a:pt x="10970" y="7943"/>
                  <a:pt x="11034" y="7943"/>
                </a:cubicBezTo>
                <a:close/>
                <a:moveTo>
                  <a:pt x="10257" y="9361"/>
                </a:moveTo>
                <a:cubicBezTo>
                  <a:pt x="11170" y="9361"/>
                  <a:pt x="13768" y="10486"/>
                  <a:pt x="14210" y="10624"/>
                </a:cubicBezTo>
                <a:cubicBezTo>
                  <a:pt x="14105" y="10683"/>
                  <a:pt x="13871" y="10711"/>
                  <a:pt x="13565" y="10711"/>
                </a:cubicBezTo>
                <a:cubicBezTo>
                  <a:pt x="12317" y="10711"/>
                  <a:pt x="9860" y="10246"/>
                  <a:pt x="9941" y="9523"/>
                </a:cubicBezTo>
                <a:cubicBezTo>
                  <a:pt x="9952" y="9409"/>
                  <a:pt x="10069" y="9361"/>
                  <a:pt x="10257" y="9361"/>
                </a:cubicBezTo>
                <a:close/>
                <a:moveTo>
                  <a:pt x="27643" y="7605"/>
                </a:moveTo>
                <a:cubicBezTo>
                  <a:pt x="28432" y="7605"/>
                  <a:pt x="29828" y="11139"/>
                  <a:pt x="29988" y="11524"/>
                </a:cubicBezTo>
                <a:cubicBezTo>
                  <a:pt x="29354" y="11124"/>
                  <a:pt x="26786" y="8456"/>
                  <a:pt x="27553" y="7622"/>
                </a:cubicBezTo>
                <a:cubicBezTo>
                  <a:pt x="27582" y="7610"/>
                  <a:pt x="27612" y="7605"/>
                  <a:pt x="27643" y="7605"/>
                </a:cubicBezTo>
                <a:close/>
                <a:moveTo>
                  <a:pt x="26394" y="10221"/>
                </a:moveTo>
                <a:cubicBezTo>
                  <a:pt x="27012" y="10221"/>
                  <a:pt x="28787" y="11217"/>
                  <a:pt x="29721" y="11925"/>
                </a:cubicBezTo>
                <a:cubicBezTo>
                  <a:pt x="28320" y="11858"/>
                  <a:pt x="25919" y="10991"/>
                  <a:pt x="26186" y="10324"/>
                </a:cubicBezTo>
                <a:cubicBezTo>
                  <a:pt x="26211" y="10253"/>
                  <a:pt x="26284" y="10221"/>
                  <a:pt x="26394" y="10221"/>
                </a:cubicBezTo>
                <a:close/>
                <a:moveTo>
                  <a:pt x="5108" y="8727"/>
                </a:moveTo>
                <a:cubicBezTo>
                  <a:pt x="5764" y="8727"/>
                  <a:pt x="6889" y="11749"/>
                  <a:pt x="7205" y="12792"/>
                </a:cubicBezTo>
                <a:cubicBezTo>
                  <a:pt x="6405" y="12158"/>
                  <a:pt x="4036" y="9290"/>
                  <a:pt x="5004" y="8756"/>
                </a:cubicBezTo>
                <a:cubicBezTo>
                  <a:pt x="5037" y="8737"/>
                  <a:pt x="5071" y="8727"/>
                  <a:pt x="5108" y="8727"/>
                </a:cubicBezTo>
                <a:close/>
                <a:moveTo>
                  <a:pt x="2735" y="9979"/>
                </a:moveTo>
                <a:cubicBezTo>
                  <a:pt x="3330" y="9979"/>
                  <a:pt x="5059" y="11675"/>
                  <a:pt x="5304" y="11858"/>
                </a:cubicBezTo>
                <a:cubicBezTo>
                  <a:pt x="5771" y="12258"/>
                  <a:pt x="6205" y="12659"/>
                  <a:pt x="6638" y="13092"/>
                </a:cubicBezTo>
                <a:cubicBezTo>
                  <a:pt x="4837" y="12492"/>
                  <a:pt x="1935" y="10624"/>
                  <a:pt x="2602" y="10023"/>
                </a:cubicBezTo>
                <a:cubicBezTo>
                  <a:pt x="2635" y="9993"/>
                  <a:pt x="2680" y="9979"/>
                  <a:pt x="2735" y="9979"/>
                </a:cubicBezTo>
                <a:close/>
                <a:moveTo>
                  <a:pt x="12943" y="15661"/>
                </a:moveTo>
                <a:lnTo>
                  <a:pt x="12943" y="15661"/>
                </a:lnTo>
                <a:cubicBezTo>
                  <a:pt x="12309" y="15994"/>
                  <a:pt x="11642" y="16295"/>
                  <a:pt x="10975" y="16495"/>
                </a:cubicBezTo>
                <a:cubicBezTo>
                  <a:pt x="10693" y="16581"/>
                  <a:pt x="9724" y="16920"/>
                  <a:pt x="9096" y="16920"/>
                </a:cubicBezTo>
                <a:cubicBezTo>
                  <a:pt x="8756" y="16920"/>
                  <a:pt x="8516" y="16821"/>
                  <a:pt x="8540" y="16528"/>
                </a:cubicBezTo>
                <a:cubicBezTo>
                  <a:pt x="8606" y="16094"/>
                  <a:pt x="10941" y="15861"/>
                  <a:pt x="11175" y="15828"/>
                </a:cubicBezTo>
                <a:cubicBezTo>
                  <a:pt x="11775" y="15794"/>
                  <a:pt x="12342" y="15761"/>
                  <a:pt x="12943" y="15661"/>
                </a:cubicBezTo>
                <a:close/>
                <a:moveTo>
                  <a:pt x="13543" y="15661"/>
                </a:moveTo>
                <a:cubicBezTo>
                  <a:pt x="13443" y="16361"/>
                  <a:pt x="12509" y="17128"/>
                  <a:pt x="12142" y="17529"/>
                </a:cubicBezTo>
                <a:cubicBezTo>
                  <a:pt x="11775" y="17962"/>
                  <a:pt x="11342" y="18529"/>
                  <a:pt x="10708" y="18630"/>
                </a:cubicBezTo>
                <a:cubicBezTo>
                  <a:pt x="10941" y="17996"/>
                  <a:pt x="11542" y="17595"/>
                  <a:pt x="12009" y="17128"/>
                </a:cubicBezTo>
                <a:cubicBezTo>
                  <a:pt x="12509" y="16661"/>
                  <a:pt x="12976" y="16161"/>
                  <a:pt x="13510" y="15694"/>
                </a:cubicBezTo>
                <a:lnTo>
                  <a:pt x="13543" y="15661"/>
                </a:lnTo>
                <a:close/>
                <a:moveTo>
                  <a:pt x="21464" y="17411"/>
                </a:moveTo>
                <a:cubicBezTo>
                  <a:pt x="21523" y="17411"/>
                  <a:pt x="21595" y="17417"/>
                  <a:pt x="21682" y="17429"/>
                </a:cubicBezTo>
                <a:cubicBezTo>
                  <a:pt x="22049" y="17462"/>
                  <a:pt x="22650" y="18263"/>
                  <a:pt x="22883" y="18496"/>
                </a:cubicBezTo>
                <a:cubicBezTo>
                  <a:pt x="23183" y="18763"/>
                  <a:pt x="23484" y="19030"/>
                  <a:pt x="23717" y="19297"/>
                </a:cubicBezTo>
                <a:cubicBezTo>
                  <a:pt x="23317" y="19130"/>
                  <a:pt x="22950" y="18930"/>
                  <a:pt x="22550" y="18663"/>
                </a:cubicBezTo>
                <a:cubicBezTo>
                  <a:pt x="22283" y="18463"/>
                  <a:pt x="21983" y="18296"/>
                  <a:pt x="21716" y="18029"/>
                </a:cubicBezTo>
                <a:cubicBezTo>
                  <a:pt x="21655" y="17968"/>
                  <a:pt x="20877" y="17411"/>
                  <a:pt x="21464" y="17411"/>
                </a:cubicBezTo>
                <a:close/>
                <a:moveTo>
                  <a:pt x="20390" y="18847"/>
                </a:moveTo>
                <a:cubicBezTo>
                  <a:pt x="21020" y="18847"/>
                  <a:pt x="22399" y="19313"/>
                  <a:pt x="22550" y="19363"/>
                </a:cubicBezTo>
                <a:cubicBezTo>
                  <a:pt x="22650" y="19430"/>
                  <a:pt x="22716" y="19430"/>
                  <a:pt x="22816" y="19463"/>
                </a:cubicBezTo>
                <a:lnTo>
                  <a:pt x="22650" y="19463"/>
                </a:lnTo>
                <a:cubicBezTo>
                  <a:pt x="22636" y="19466"/>
                  <a:pt x="22606" y="19468"/>
                  <a:pt x="22564" y="19468"/>
                </a:cubicBezTo>
                <a:cubicBezTo>
                  <a:pt x="22110" y="19468"/>
                  <a:pt x="20173" y="19305"/>
                  <a:pt x="20081" y="19030"/>
                </a:cubicBezTo>
                <a:cubicBezTo>
                  <a:pt x="20056" y="18898"/>
                  <a:pt x="20183" y="18847"/>
                  <a:pt x="20390" y="18847"/>
                </a:cubicBezTo>
                <a:close/>
                <a:moveTo>
                  <a:pt x="14493" y="19319"/>
                </a:moveTo>
                <a:cubicBezTo>
                  <a:pt x="14582" y="19319"/>
                  <a:pt x="14677" y="19333"/>
                  <a:pt x="14777" y="19363"/>
                </a:cubicBezTo>
                <a:cubicBezTo>
                  <a:pt x="15378" y="19597"/>
                  <a:pt x="16045" y="20197"/>
                  <a:pt x="15645" y="20864"/>
                </a:cubicBezTo>
                <a:cubicBezTo>
                  <a:pt x="15419" y="21231"/>
                  <a:pt x="14955" y="21455"/>
                  <a:pt x="14515" y="21455"/>
                </a:cubicBezTo>
                <a:cubicBezTo>
                  <a:pt x="14434" y="21455"/>
                  <a:pt x="14354" y="21447"/>
                  <a:pt x="14277" y="21432"/>
                </a:cubicBezTo>
                <a:cubicBezTo>
                  <a:pt x="13943" y="21331"/>
                  <a:pt x="13510" y="20931"/>
                  <a:pt x="13343" y="20498"/>
                </a:cubicBezTo>
                <a:lnTo>
                  <a:pt x="13376" y="20464"/>
                </a:lnTo>
                <a:cubicBezTo>
                  <a:pt x="13521" y="19942"/>
                  <a:pt x="13894" y="19319"/>
                  <a:pt x="14493" y="19319"/>
                </a:cubicBezTo>
                <a:close/>
                <a:moveTo>
                  <a:pt x="7303" y="0"/>
                </a:moveTo>
                <a:cubicBezTo>
                  <a:pt x="6513" y="0"/>
                  <a:pt x="5638" y="686"/>
                  <a:pt x="5638" y="1484"/>
                </a:cubicBezTo>
                <a:cubicBezTo>
                  <a:pt x="5638" y="1517"/>
                  <a:pt x="5638" y="1551"/>
                  <a:pt x="5671" y="1551"/>
                </a:cubicBezTo>
                <a:cubicBezTo>
                  <a:pt x="5638" y="2285"/>
                  <a:pt x="6038" y="2985"/>
                  <a:pt x="6672" y="3285"/>
                </a:cubicBezTo>
                <a:cubicBezTo>
                  <a:pt x="6859" y="3375"/>
                  <a:pt x="7069" y="3416"/>
                  <a:pt x="7283" y="3416"/>
                </a:cubicBezTo>
                <a:cubicBezTo>
                  <a:pt x="7870" y="3416"/>
                  <a:pt x="8498" y="3106"/>
                  <a:pt x="8840" y="2618"/>
                </a:cubicBezTo>
                <a:cubicBezTo>
                  <a:pt x="10007" y="3585"/>
                  <a:pt x="11308" y="4286"/>
                  <a:pt x="12176" y="5520"/>
                </a:cubicBezTo>
                <a:cubicBezTo>
                  <a:pt x="12709" y="6287"/>
                  <a:pt x="13076" y="7155"/>
                  <a:pt x="13476" y="7989"/>
                </a:cubicBezTo>
                <a:cubicBezTo>
                  <a:pt x="13343" y="7855"/>
                  <a:pt x="13210" y="7755"/>
                  <a:pt x="13076" y="7655"/>
                </a:cubicBezTo>
                <a:cubicBezTo>
                  <a:pt x="10883" y="5718"/>
                  <a:pt x="8033" y="4511"/>
                  <a:pt x="5129" y="4511"/>
                </a:cubicBezTo>
                <a:cubicBezTo>
                  <a:pt x="4632" y="4511"/>
                  <a:pt x="4133" y="4546"/>
                  <a:pt x="3636" y="4620"/>
                </a:cubicBezTo>
                <a:cubicBezTo>
                  <a:pt x="3453" y="3756"/>
                  <a:pt x="2777" y="3138"/>
                  <a:pt x="1994" y="3138"/>
                </a:cubicBezTo>
                <a:cubicBezTo>
                  <a:pt x="1780" y="3138"/>
                  <a:pt x="1557" y="3185"/>
                  <a:pt x="1334" y="3285"/>
                </a:cubicBezTo>
                <a:cubicBezTo>
                  <a:pt x="467" y="3686"/>
                  <a:pt x="0" y="4519"/>
                  <a:pt x="334" y="5353"/>
                </a:cubicBezTo>
                <a:cubicBezTo>
                  <a:pt x="501" y="5987"/>
                  <a:pt x="1034" y="6488"/>
                  <a:pt x="1735" y="6521"/>
                </a:cubicBezTo>
                <a:cubicBezTo>
                  <a:pt x="1805" y="6528"/>
                  <a:pt x="1873" y="6531"/>
                  <a:pt x="1941" y="6531"/>
                </a:cubicBezTo>
                <a:cubicBezTo>
                  <a:pt x="2840" y="6531"/>
                  <a:pt x="3512" y="5927"/>
                  <a:pt x="3636" y="5120"/>
                </a:cubicBezTo>
                <a:cubicBezTo>
                  <a:pt x="3856" y="5113"/>
                  <a:pt x="4075" y="5109"/>
                  <a:pt x="4293" y="5109"/>
                </a:cubicBezTo>
                <a:cubicBezTo>
                  <a:pt x="6168" y="5109"/>
                  <a:pt x="8004" y="5381"/>
                  <a:pt x="9707" y="6187"/>
                </a:cubicBezTo>
                <a:cubicBezTo>
                  <a:pt x="11475" y="7021"/>
                  <a:pt x="12876" y="8322"/>
                  <a:pt x="14244" y="9690"/>
                </a:cubicBezTo>
                <a:cubicBezTo>
                  <a:pt x="13125" y="8683"/>
                  <a:pt x="11537" y="7325"/>
                  <a:pt x="10601" y="7325"/>
                </a:cubicBezTo>
                <a:cubicBezTo>
                  <a:pt x="10421" y="7325"/>
                  <a:pt x="10265" y="7375"/>
                  <a:pt x="10141" y="7488"/>
                </a:cubicBezTo>
                <a:cubicBezTo>
                  <a:pt x="10041" y="7522"/>
                  <a:pt x="10074" y="7655"/>
                  <a:pt x="10074" y="7688"/>
                </a:cubicBezTo>
                <a:cubicBezTo>
                  <a:pt x="10341" y="8222"/>
                  <a:pt x="10808" y="8689"/>
                  <a:pt x="11375" y="9056"/>
                </a:cubicBezTo>
                <a:cubicBezTo>
                  <a:pt x="10905" y="8938"/>
                  <a:pt x="10467" y="8860"/>
                  <a:pt x="10122" y="8860"/>
                </a:cubicBezTo>
                <a:cubicBezTo>
                  <a:pt x="9682" y="8860"/>
                  <a:pt x="9392" y="8987"/>
                  <a:pt x="9374" y="9323"/>
                </a:cubicBezTo>
                <a:cubicBezTo>
                  <a:pt x="9340" y="9990"/>
                  <a:pt x="10674" y="10357"/>
                  <a:pt x="11141" y="10490"/>
                </a:cubicBezTo>
                <a:cubicBezTo>
                  <a:pt x="12150" y="10790"/>
                  <a:pt x="13314" y="10867"/>
                  <a:pt x="14416" y="10867"/>
                </a:cubicBezTo>
                <a:cubicBezTo>
                  <a:pt x="14663" y="10867"/>
                  <a:pt x="14906" y="10863"/>
                  <a:pt x="15144" y="10857"/>
                </a:cubicBezTo>
                <a:lnTo>
                  <a:pt x="15378" y="10857"/>
                </a:lnTo>
                <a:cubicBezTo>
                  <a:pt x="16979" y="12559"/>
                  <a:pt x="18647" y="14226"/>
                  <a:pt x="20715" y="15194"/>
                </a:cubicBezTo>
                <a:cubicBezTo>
                  <a:pt x="19896" y="15194"/>
                  <a:pt x="19057" y="15203"/>
                  <a:pt x="18211" y="15203"/>
                </a:cubicBezTo>
                <a:cubicBezTo>
                  <a:pt x="14510" y="15203"/>
                  <a:pt x="10671" y="15026"/>
                  <a:pt x="7739" y="13126"/>
                </a:cubicBezTo>
                <a:cubicBezTo>
                  <a:pt x="7239" y="11925"/>
                  <a:pt x="6838" y="10624"/>
                  <a:pt x="6205" y="9490"/>
                </a:cubicBezTo>
                <a:cubicBezTo>
                  <a:pt x="6006" y="9092"/>
                  <a:pt x="5517" y="8163"/>
                  <a:pt x="4944" y="8163"/>
                </a:cubicBezTo>
                <a:cubicBezTo>
                  <a:pt x="4844" y="8163"/>
                  <a:pt x="4741" y="8191"/>
                  <a:pt x="4637" y="8255"/>
                </a:cubicBezTo>
                <a:cubicBezTo>
                  <a:pt x="3903" y="8656"/>
                  <a:pt x="4537" y="9857"/>
                  <a:pt x="4737" y="10357"/>
                </a:cubicBezTo>
                <a:lnTo>
                  <a:pt x="5237" y="11258"/>
                </a:lnTo>
                <a:cubicBezTo>
                  <a:pt x="4184" y="10309"/>
                  <a:pt x="3088" y="9507"/>
                  <a:pt x="2444" y="9507"/>
                </a:cubicBezTo>
                <a:cubicBezTo>
                  <a:pt x="2273" y="9507"/>
                  <a:pt x="2133" y="9564"/>
                  <a:pt x="2035" y="9690"/>
                </a:cubicBezTo>
                <a:cubicBezTo>
                  <a:pt x="1568" y="10324"/>
                  <a:pt x="3136" y="11591"/>
                  <a:pt x="3469" y="11858"/>
                </a:cubicBezTo>
                <a:cubicBezTo>
                  <a:pt x="4537" y="12759"/>
                  <a:pt x="7872" y="13826"/>
                  <a:pt x="7906" y="13826"/>
                </a:cubicBezTo>
                <a:cubicBezTo>
                  <a:pt x="9073" y="14593"/>
                  <a:pt x="10374" y="15060"/>
                  <a:pt x="11742" y="15361"/>
                </a:cubicBezTo>
                <a:cubicBezTo>
                  <a:pt x="10041" y="15461"/>
                  <a:pt x="7539" y="15727"/>
                  <a:pt x="7872" y="16862"/>
                </a:cubicBezTo>
                <a:cubicBezTo>
                  <a:pt x="7966" y="17190"/>
                  <a:pt x="8295" y="17284"/>
                  <a:pt x="8666" y="17284"/>
                </a:cubicBezTo>
                <a:cubicBezTo>
                  <a:pt x="9086" y="17284"/>
                  <a:pt x="9559" y="17164"/>
                  <a:pt x="9807" y="17128"/>
                </a:cubicBezTo>
                <a:cubicBezTo>
                  <a:pt x="10674" y="16895"/>
                  <a:pt x="11542" y="16628"/>
                  <a:pt x="12376" y="16295"/>
                </a:cubicBezTo>
                <a:lnTo>
                  <a:pt x="12376" y="16295"/>
                </a:lnTo>
                <a:cubicBezTo>
                  <a:pt x="12009" y="16661"/>
                  <a:pt x="11575" y="16995"/>
                  <a:pt x="11208" y="17362"/>
                </a:cubicBezTo>
                <a:cubicBezTo>
                  <a:pt x="10741" y="17796"/>
                  <a:pt x="10341" y="18163"/>
                  <a:pt x="10241" y="18796"/>
                </a:cubicBezTo>
                <a:cubicBezTo>
                  <a:pt x="10207" y="18896"/>
                  <a:pt x="10341" y="19030"/>
                  <a:pt x="10474" y="19030"/>
                </a:cubicBezTo>
                <a:cubicBezTo>
                  <a:pt x="10528" y="19036"/>
                  <a:pt x="10581" y="19039"/>
                  <a:pt x="10633" y="19039"/>
                </a:cubicBezTo>
                <a:cubicBezTo>
                  <a:pt x="11408" y="19039"/>
                  <a:pt x="11911" y="18361"/>
                  <a:pt x="12442" y="17829"/>
                </a:cubicBezTo>
                <a:cubicBezTo>
                  <a:pt x="12943" y="17295"/>
                  <a:pt x="13877" y="16561"/>
                  <a:pt x="13943" y="15794"/>
                </a:cubicBezTo>
                <a:cubicBezTo>
                  <a:pt x="16379" y="16061"/>
                  <a:pt x="18980" y="15994"/>
                  <a:pt x="21349" y="16061"/>
                </a:cubicBezTo>
                <a:cubicBezTo>
                  <a:pt x="24651" y="16194"/>
                  <a:pt x="27953" y="16495"/>
                  <a:pt x="31156" y="17329"/>
                </a:cubicBezTo>
                <a:cubicBezTo>
                  <a:pt x="31222" y="17362"/>
                  <a:pt x="31356" y="17362"/>
                  <a:pt x="31456" y="17395"/>
                </a:cubicBezTo>
                <a:cubicBezTo>
                  <a:pt x="29788" y="17462"/>
                  <a:pt x="28120" y="17996"/>
                  <a:pt x="26619" y="18630"/>
                </a:cubicBezTo>
                <a:cubicBezTo>
                  <a:pt x="25952" y="18896"/>
                  <a:pt x="25318" y="19163"/>
                  <a:pt x="24651" y="19397"/>
                </a:cubicBezTo>
                <a:cubicBezTo>
                  <a:pt x="24551" y="19397"/>
                  <a:pt x="24451" y="19397"/>
                  <a:pt x="24351" y="19463"/>
                </a:cubicBezTo>
                <a:cubicBezTo>
                  <a:pt x="23650" y="18696"/>
                  <a:pt x="22917" y="17862"/>
                  <a:pt x="22083" y="17295"/>
                </a:cubicBezTo>
                <a:cubicBezTo>
                  <a:pt x="21910" y="17144"/>
                  <a:pt x="21570" y="16951"/>
                  <a:pt x="21270" y="16951"/>
                </a:cubicBezTo>
                <a:cubicBezTo>
                  <a:pt x="21106" y="16951"/>
                  <a:pt x="20954" y="17009"/>
                  <a:pt x="20848" y="17162"/>
                </a:cubicBezTo>
                <a:cubicBezTo>
                  <a:pt x="20381" y="17796"/>
                  <a:pt x="21582" y="18563"/>
                  <a:pt x="22716" y="19163"/>
                </a:cubicBezTo>
                <a:cubicBezTo>
                  <a:pt x="22083" y="18963"/>
                  <a:pt x="21482" y="18696"/>
                  <a:pt x="20815" y="18630"/>
                </a:cubicBezTo>
                <a:cubicBezTo>
                  <a:pt x="20688" y="18601"/>
                  <a:pt x="20399" y="18549"/>
                  <a:pt x="20118" y="18549"/>
                </a:cubicBezTo>
                <a:cubicBezTo>
                  <a:pt x="19736" y="18549"/>
                  <a:pt x="19371" y="18645"/>
                  <a:pt x="19447" y="19030"/>
                </a:cubicBezTo>
                <a:cubicBezTo>
                  <a:pt x="19547" y="19664"/>
                  <a:pt x="21349" y="19730"/>
                  <a:pt x="21816" y="19830"/>
                </a:cubicBezTo>
                <a:cubicBezTo>
                  <a:pt x="22383" y="19897"/>
                  <a:pt x="22950" y="19897"/>
                  <a:pt x="23517" y="19897"/>
                </a:cubicBezTo>
                <a:cubicBezTo>
                  <a:pt x="21628" y="20564"/>
                  <a:pt x="19740" y="21022"/>
                  <a:pt x="17716" y="21022"/>
                </a:cubicBezTo>
                <a:cubicBezTo>
                  <a:pt x="17309" y="21022"/>
                  <a:pt x="16897" y="21004"/>
                  <a:pt x="16479" y="20965"/>
                </a:cubicBezTo>
                <a:cubicBezTo>
                  <a:pt x="16846" y="19864"/>
                  <a:pt x="15811" y="18963"/>
                  <a:pt x="14811" y="18796"/>
                </a:cubicBezTo>
                <a:cubicBezTo>
                  <a:pt x="14765" y="18790"/>
                  <a:pt x="14719" y="18788"/>
                  <a:pt x="14671" y="18788"/>
                </a:cubicBezTo>
                <a:cubicBezTo>
                  <a:pt x="13921" y="18788"/>
                  <a:pt x="12984" y="19513"/>
                  <a:pt x="13110" y="20297"/>
                </a:cubicBezTo>
                <a:cubicBezTo>
                  <a:pt x="13009" y="20898"/>
                  <a:pt x="13510" y="21698"/>
                  <a:pt x="14044" y="21965"/>
                </a:cubicBezTo>
                <a:cubicBezTo>
                  <a:pt x="14275" y="22076"/>
                  <a:pt x="14522" y="22128"/>
                  <a:pt x="14768" y="22128"/>
                </a:cubicBezTo>
                <a:cubicBezTo>
                  <a:pt x="15408" y="22128"/>
                  <a:pt x="16041" y="21776"/>
                  <a:pt x="16379" y="21198"/>
                </a:cubicBezTo>
                <a:lnTo>
                  <a:pt x="16445" y="21198"/>
                </a:lnTo>
                <a:cubicBezTo>
                  <a:pt x="17155" y="21283"/>
                  <a:pt x="17851" y="21325"/>
                  <a:pt x="18537" y="21325"/>
                </a:cubicBezTo>
                <a:cubicBezTo>
                  <a:pt x="20814" y="21325"/>
                  <a:pt x="22980" y="20861"/>
                  <a:pt x="25185" y="19964"/>
                </a:cubicBezTo>
                <a:cubicBezTo>
                  <a:pt x="27470" y="19012"/>
                  <a:pt x="29799" y="17993"/>
                  <a:pt x="32208" y="17993"/>
                </a:cubicBezTo>
                <a:cubicBezTo>
                  <a:pt x="32754" y="17993"/>
                  <a:pt x="33303" y="18046"/>
                  <a:pt x="33858" y="18163"/>
                </a:cubicBezTo>
                <a:cubicBezTo>
                  <a:pt x="34658" y="18463"/>
                  <a:pt x="35392" y="18796"/>
                  <a:pt x="36126" y="19130"/>
                </a:cubicBezTo>
                <a:cubicBezTo>
                  <a:pt x="37560" y="19830"/>
                  <a:pt x="38828" y="20798"/>
                  <a:pt x="40196" y="21632"/>
                </a:cubicBezTo>
                <a:cubicBezTo>
                  <a:pt x="40226" y="21647"/>
                  <a:pt x="40256" y="21654"/>
                  <a:pt x="40283" y="21654"/>
                </a:cubicBezTo>
                <a:cubicBezTo>
                  <a:pt x="40439" y="21654"/>
                  <a:pt x="40537" y="21445"/>
                  <a:pt x="40396" y="21331"/>
                </a:cubicBezTo>
                <a:cubicBezTo>
                  <a:pt x="39495" y="20331"/>
                  <a:pt x="38328" y="19497"/>
                  <a:pt x="37027" y="18830"/>
                </a:cubicBezTo>
                <a:cubicBezTo>
                  <a:pt x="35492" y="16094"/>
                  <a:pt x="33357" y="13626"/>
                  <a:pt x="30622" y="12125"/>
                </a:cubicBezTo>
                <a:cubicBezTo>
                  <a:pt x="30161" y="11019"/>
                  <a:pt x="28739" y="7199"/>
                  <a:pt x="27579" y="7199"/>
                </a:cubicBezTo>
                <a:cubicBezTo>
                  <a:pt x="27479" y="7199"/>
                  <a:pt x="27382" y="7227"/>
                  <a:pt x="27286" y="7288"/>
                </a:cubicBezTo>
                <a:cubicBezTo>
                  <a:pt x="26719" y="7622"/>
                  <a:pt x="27120" y="8622"/>
                  <a:pt x="27320" y="9023"/>
                </a:cubicBezTo>
                <a:cubicBezTo>
                  <a:pt x="27620" y="9590"/>
                  <a:pt x="27987" y="10090"/>
                  <a:pt x="28454" y="10590"/>
                </a:cubicBezTo>
                <a:cubicBezTo>
                  <a:pt x="27736" y="10156"/>
                  <a:pt x="26849" y="9735"/>
                  <a:pt x="26262" y="9735"/>
                </a:cubicBezTo>
                <a:cubicBezTo>
                  <a:pt x="25949" y="9735"/>
                  <a:pt x="25721" y="9855"/>
                  <a:pt x="25652" y="10157"/>
                </a:cubicBezTo>
                <a:cubicBezTo>
                  <a:pt x="25352" y="11358"/>
                  <a:pt x="28721" y="12125"/>
                  <a:pt x="30222" y="12358"/>
                </a:cubicBezTo>
                <a:cubicBezTo>
                  <a:pt x="30322" y="12425"/>
                  <a:pt x="30355" y="12458"/>
                  <a:pt x="30455" y="12525"/>
                </a:cubicBezTo>
                <a:lnTo>
                  <a:pt x="30455" y="12592"/>
                </a:lnTo>
                <a:cubicBezTo>
                  <a:pt x="30489" y="12625"/>
                  <a:pt x="30522" y="12659"/>
                  <a:pt x="30555" y="12659"/>
                </a:cubicBezTo>
                <a:cubicBezTo>
                  <a:pt x="32757" y="14360"/>
                  <a:pt x="34692" y="16261"/>
                  <a:pt x="36226" y="18529"/>
                </a:cubicBezTo>
                <a:cubicBezTo>
                  <a:pt x="35159" y="17996"/>
                  <a:pt x="34058" y="17562"/>
                  <a:pt x="33024" y="17195"/>
                </a:cubicBezTo>
                <a:cubicBezTo>
                  <a:pt x="31689" y="16762"/>
                  <a:pt x="30322" y="16361"/>
                  <a:pt x="28887" y="16094"/>
                </a:cubicBezTo>
                <a:cubicBezTo>
                  <a:pt x="26319" y="14793"/>
                  <a:pt x="24718" y="12659"/>
                  <a:pt x="23150" y="10290"/>
                </a:cubicBezTo>
                <a:cubicBezTo>
                  <a:pt x="22216" y="8923"/>
                  <a:pt x="21182" y="7288"/>
                  <a:pt x="19848" y="6154"/>
                </a:cubicBezTo>
                <a:cubicBezTo>
                  <a:pt x="19481" y="5320"/>
                  <a:pt x="19147" y="4453"/>
                  <a:pt x="18547" y="3686"/>
                </a:cubicBezTo>
                <a:cubicBezTo>
                  <a:pt x="18285" y="3337"/>
                  <a:pt x="17695" y="2635"/>
                  <a:pt x="17129" y="2635"/>
                </a:cubicBezTo>
                <a:cubicBezTo>
                  <a:pt x="17045" y="2635"/>
                  <a:pt x="16961" y="2650"/>
                  <a:pt x="16879" y="2685"/>
                </a:cubicBezTo>
                <a:cubicBezTo>
                  <a:pt x="15845" y="3185"/>
                  <a:pt x="16745" y="4319"/>
                  <a:pt x="17846" y="5287"/>
                </a:cubicBezTo>
                <a:cubicBezTo>
                  <a:pt x="17132" y="4854"/>
                  <a:pt x="16432" y="4505"/>
                  <a:pt x="15937" y="4505"/>
                </a:cubicBezTo>
                <a:cubicBezTo>
                  <a:pt x="15669" y="4505"/>
                  <a:pt x="15462" y="4607"/>
                  <a:pt x="15344" y="4853"/>
                </a:cubicBezTo>
                <a:cubicBezTo>
                  <a:pt x="14877" y="5854"/>
                  <a:pt x="20315" y="7455"/>
                  <a:pt x="20348" y="7455"/>
                </a:cubicBezTo>
                <a:cubicBezTo>
                  <a:pt x="20682" y="7788"/>
                  <a:pt x="20982" y="8155"/>
                  <a:pt x="21249" y="8522"/>
                </a:cubicBezTo>
                <a:cubicBezTo>
                  <a:pt x="22083" y="9656"/>
                  <a:pt x="22850" y="10857"/>
                  <a:pt x="23650" y="11991"/>
                </a:cubicBezTo>
                <a:cubicBezTo>
                  <a:pt x="24751" y="13593"/>
                  <a:pt x="26019" y="14960"/>
                  <a:pt x="27687" y="15794"/>
                </a:cubicBezTo>
                <a:cubicBezTo>
                  <a:pt x="26519" y="15561"/>
                  <a:pt x="25352" y="15461"/>
                  <a:pt x="24151" y="15361"/>
                </a:cubicBezTo>
                <a:cubicBezTo>
                  <a:pt x="23417" y="15327"/>
                  <a:pt x="22716" y="15294"/>
                  <a:pt x="21983" y="15294"/>
                </a:cubicBezTo>
                <a:cubicBezTo>
                  <a:pt x="18714" y="13993"/>
                  <a:pt x="16579" y="11024"/>
                  <a:pt x="14144" y="8622"/>
                </a:cubicBezTo>
                <a:cubicBezTo>
                  <a:pt x="13210" y="5887"/>
                  <a:pt x="11575" y="3652"/>
                  <a:pt x="8973" y="2351"/>
                </a:cubicBezTo>
                <a:cubicBezTo>
                  <a:pt x="9007" y="2285"/>
                  <a:pt x="9007" y="2184"/>
                  <a:pt x="9040" y="2118"/>
                </a:cubicBezTo>
                <a:cubicBezTo>
                  <a:pt x="9140" y="1117"/>
                  <a:pt x="8506" y="150"/>
                  <a:pt x="7506" y="16"/>
                </a:cubicBezTo>
                <a:cubicBezTo>
                  <a:pt x="7439" y="6"/>
                  <a:pt x="7371" y="0"/>
                  <a:pt x="7303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/>
          <p:nvPr/>
        </p:nvSpPr>
        <p:spPr>
          <a:xfrm rot="-6867062">
            <a:off x="7224733" y="-766190"/>
            <a:ext cx="2611403" cy="2611403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/>
          <p:nvPr/>
        </p:nvSpPr>
        <p:spPr>
          <a:xfrm rot="-2700000">
            <a:off x="7224749" y="3232748"/>
            <a:ext cx="2611345" cy="2611345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7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76" name="Google Shape;76;p7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ubTitle" idx="1"/>
          </p:nvPr>
        </p:nvSpPr>
        <p:spPr>
          <a:xfrm>
            <a:off x="720000" y="1885125"/>
            <a:ext cx="44532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/>
          <p:nvPr/>
        </p:nvSpPr>
        <p:spPr>
          <a:xfrm rot="1497459">
            <a:off x="-1069092" y="1266025"/>
            <a:ext cx="2611458" cy="2611458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 rot="-1497459" flipH="1">
            <a:off x="7601633" y="1266025"/>
            <a:ext cx="2611458" cy="2611458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84" name="Google Shape;84;p8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8"/>
          <p:cNvSpPr txBox="1">
            <a:spLocks noGrp="1"/>
          </p:cNvSpPr>
          <p:nvPr>
            <p:ph type="title"/>
          </p:nvPr>
        </p:nvSpPr>
        <p:spPr>
          <a:xfrm>
            <a:off x="1969250" y="1524738"/>
            <a:ext cx="5205300" cy="13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"/>
          <p:cNvSpPr/>
          <p:nvPr/>
        </p:nvSpPr>
        <p:spPr>
          <a:xfrm rot="7290137">
            <a:off x="-1103940" y="-1078957"/>
            <a:ext cx="2611130" cy="2611130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9"/>
          <p:cNvSpPr/>
          <p:nvPr/>
        </p:nvSpPr>
        <p:spPr>
          <a:xfrm rot="-7290137" flipH="1">
            <a:off x="7636810" y="-1078957"/>
            <a:ext cx="2611130" cy="2611130"/>
          </a:xfrm>
          <a:prstGeom prst="ellipse">
            <a:avLst/>
          </a:prstGeom>
          <a:gradFill>
            <a:gsLst>
              <a:gs pos="0">
                <a:srgbClr val="94B9D0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9"/>
          <p:cNvGrpSpPr/>
          <p:nvPr/>
        </p:nvGrpSpPr>
        <p:grpSpPr>
          <a:xfrm>
            <a:off x="369638" y="142050"/>
            <a:ext cx="8461500" cy="4859400"/>
            <a:chOff x="417450" y="218250"/>
            <a:chExt cx="8461500" cy="4859400"/>
          </a:xfrm>
        </p:grpSpPr>
        <p:sp>
          <p:nvSpPr>
            <p:cNvPr id="91" name="Google Shape;91;p9"/>
            <p:cNvSpPr/>
            <p:nvPr/>
          </p:nvSpPr>
          <p:spPr>
            <a:xfrm>
              <a:off x="569850" y="3706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9"/>
            <p:cNvSpPr/>
            <p:nvPr/>
          </p:nvSpPr>
          <p:spPr>
            <a:xfrm>
              <a:off x="417450" y="218250"/>
              <a:ext cx="8309100" cy="4707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9"/>
          <p:cNvSpPr txBox="1">
            <a:spLocks noGrp="1"/>
          </p:cNvSpPr>
          <p:nvPr>
            <p:ph type="title"/>
          </p:nvPr>
        </p:nvSpPr>
        <p:spPr>
          <a:xfrm>
            <a:off x="2135550" y="1769100"/>
            <a:ext cx="48729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>
            <a:spLocks noGrp="1"/>
          </p:cNvSpPr>
          <p:nvPr>
            <p:ph type="pic" idx="2"/>
          </p:nvPr>
        </p:nvSpPr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COOL XiaoWei"/>
              <a:buNone/>
              <a:defRPr sz="3000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theme/religious-sects#search-religion&amp;position-21&amp;results-542&amp;rs=search&amp;rs=search" TargetMode="External"/><Relationship Id="rId7" Type="http://schemas.openxmlformats.org/officeDocument/2006/relationships/hyperlink" Target="https://cs.wikipedia.org/wiki/Pohanstv%C3%AD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gemini.google.com/app" TargetMode="External"/><Relationship Id="rId5" Type="http://schemas.openxmlformats.org/officeDocument/2006/relationships/hyperlink" Target="https://chatgpt.com/" TargetMode="External"/><Relationship Id="rId4" Type="http://schemas.openxmlformats.org/officeDocument/2006/relationships/hyperlink" Target="https://pohanskaspolecnost.cz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7"/>
          <p:cNvSpPr txBox="1">
            <a:spLocks noGrp="1"/>
          </p:cNvSpPr>
          <p:nvPr>
            <p:ph type="ctrTitle"/>
          </p:nvPr>
        </p:nvSpPr>
        <p:spPr>
          <a:xfrm>
            <a:off x="1384615" y="1452109"/>
            <a:ext cx="6378880" cy="22256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err="1">
                <a:latin typeface="Baguet Script"/>
                <a:ea typeface="Calibri"/>
                <a:cs typeface="Calibri"/>
              </a:rPr>
              <a:t>Pohanská</a:t>
            </a:r>
            <a:r>
              <a:rPr lang="en">
                <a:latin typeface="Baguet Script"/>
                <a:ea typeface="Calibri"/>
                <a:cs typeface="Calibri"/>
              </a:rPr>
              <a:t> </a:t>
            </a:r>
            <a:r>
              <a:rPr lang="en" err="1">
                <a:latin typeface="Baguet Script"/>
                <a:ea typeface="Calibri"/>
                <a:cs typeface="Calibri"/>
              </a:rPr>
              <a:t>náboženství</a:t>
            </a:r>
            <a:endParaRPr lang="en" err="1">
              <a:latin typeface="Baguet Script" pitchFamily="2" charset="0"/>
              <a:ea typeface="Calibri"/>
              <a:cs typeface="Calibri"/>
            </a:endParaRPr>
          </a:p>
        </p:txBody>
      </p:sp>
      <p:sp>
        <p:nvSpPr>
          <p:cNvPr id="462" name="Google Shape;462;p37"/>
          <p:cNvSpPr txBox="1">
            <a:spLocks noGrp="1"/>
          </p:cNvSpPr>
          <p:nvPr>
            <p:ph type="subTitle" idx="1"/>
          </p:nvPr>
        </p:nvSpPr>
        <p:spPr>
          <a:xfrm>
            <a:off x="2307675" y="3620251"/>
            <a:ext cx="4528800" cy="47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>
                <a:latin typeface="Calibri"/>
                <a:ea typeface="Calibri"/>
                <a:cs typeface="Calibri"/>
              </a:rPr>
              <a:t>Nováková, </a:t>
            </a:r>
            <a:r>
              <a:rPr lang="en" err="1">
                <a:latin typeface="Calibri"/>
                <a:ea typeface="Calibri"/>
                <a:cs typeface="Calibri"/>
              </a:rPr>
              <a:t>Špinková</a:t>
            </a:r>
            <a:r>
              <a:rPr lang="en">
                <a:latin typeface="Calibri"/>
                <a:ea typeface="Calibri"/>
                <a:cs typeface="Calibri"/>
              </a:rPr>
              <a:t>, </a:t>
            </a:r>
            <a:r>
              <a:rPr lang="en" err="1">
                <a:latin typeface="Calibri"/>
                <a:ea typeface="Calibri"/>
                <a:cs typeface="Calibri"/>
              </a:rPr>
              <a:t>Machálek</a:t>
            </a:r>
            <a:r>
              <a:rPr lang="en">
                <a:latin typeface="Calibri"/>
                <a:ea typeface="Calibri"/>
                <a:cs typeface="Calibri"/>
              </a:rPr>
              <a:t>, </a:t>
            </a:r>
            <a:r>
              <a:rPr lang="en" err="1">
                <a:latin typeface="Calibri"/>
                <a:ea typeface="Calibri"/>
                <a:cs typeface="Calibri"/>
              </a:rPr>
              <a:t>Vitvar</a:t>
            </a:r>
            <a:endParaRPr lang="en">
              <a:latin typeface="Calibri"/>
              <a:ea typeface="Calibri"/>
              <a:cs typeface="Calibri"/>
            </a:endParaRPr>
          </a:p>
        </p:txBody>
      </p:sp>
      <p:grpSp>
        <p:nvGrpSpPr>
          <p:cNvPr id="463" name="Google Shape;463;p37"/>
          <p:cNvGrpSpPr/>
          <p:nvPr/>
        </p:nvGrpSpPr>
        <p:grpSpPr>
          <a:xfrm>
            <a:off x="7098885" y="3650056"/>
            <a:ext cx="579932" cy="390529"/>
            <a:chOff x="4936175" y="4047625"/>
            <a:chExt cx="327775" cy="220725"/>
          </a:xfrm>
        </p:grpSpPr>
        <p:sp>
          <p:nvSpPr>
            <p:cNvPr id="464" name="Google Shape;464;p37"/>
            <p:cNvSpPr/>
            <p:nvPr/>
          </p:nvSpPr>
          <p:spPr>
            <a:xfrm>
              <a:off x="5017125" y="4077825"/>
              <a:ext cx="246825" cy="190525"/>
            </a:xfrm>
            <a:custGeom>
              <a:avLst/>
              <a:gdLst/>
              <a:ahLst/>
              <a:cxnLst/>
              <a:rect l="l" t="t" r="r" b="b"/>
              <a:pathLst>
                <a:path w="9873" h="7621" extrusionOk="0">
                  <a:moveTo>
                    <a:pt x="434" y="1"/>
                  </a:moveTo>
                  <a:cubicBezTo>
                    <a:pt x="289" y="1"/>
                    <a:pt x="145" y="11"/>
                    <a:pt x="0" y="31"/>
                  </a:cubicBezTo>
                  <a:cubicBezTo>
                    <a:pt x="1119" y="31"/>
                    <a:pt x="2119" y="591"/>
                    <a:pt x="2838" y="1350"/>
                  </a:cubicBezTo>
                  <a:cubicBezTo>
                    <a:pt x="3677" y="2030"/>
                    <a:pt x="4197" y="2989"/>
                    <a:pt x="4756" y="3948"/>
                  </a:cubicBezTo>
                  <a:cubicBezTo>
                    <a:pt x="5356" y="4827"/>
                    <a:pt x="5915" y="5827"/>
                    <a:pt x="6755" y="6586"/>
                  </a:cubicBezTo>
                  <a:cubicBezTo>
                    <a:pt x="7194" y="6946"/>
                    <a:pt x="7674" y="7225"/>
                    <a:pt x="8194" y="7425"/>
                  </a:cubicBezTo>
                  <a:cubicBezTo>
                    <a:pt x="8527" y="7544"/>
                    <a:pt x="8875" y="7621"/>
                    <a:pt x="9212" y="7621"/>
                  </a:cubicBezTo>
                  <a:cubicBezTo>
                    <a:pt x="9440" y="7621"/>
                    <a:pt x="9662" y="7586"/>
                    <a:pt x="9872" y="7505"/>
                  </a:cubicBezTo>
                  <a:lnTo>
                    <a:pt x="9872" y="7505"/>
                  </a:lnTo>
                  <a:cubicBezTo>
                    <a:pt x="9722" y="7527"/>
                    <a:pt x="9572" y="7537"/>
                    <a:pt x="9425" y="7537"/>
                  </a:cubicBezTo>
                  <a:cubicBezTo>
                    <a:pt x="9021" y="7537"/>
                    <a:pt x="8635" y="7462"/>
                    <a:pt x="8313" y="7345"/>
                  </a:cubicBezTo>
                  <a:cubicBezTo>
                    <a:pt x="7794" y="7145"/>
                    <a:pt x="7394" y="6786"/>
                    <a:pt x="6995" y="6426"/>
                  </a:cubicBezTo>
                  <a:cubicBezTo>
                    <a:pt x="6235" y="5707"/>
                    <a:pt x="5716" y="4747"/>
                    <a:pt x="5156" y="3788"/>
                  </a:cubicBezTo>
                  <a:cubicBezTo>
                    <a:pt x="4557" y="2829"/>
                    <a:pt x="3957" y="1910"/>
                    <a:pt x="3118" y="1150"/>
                  </a:cubicBezTo>
                  <a:cubicBezTo>
                    <a:pt x="2678" y="751"/>
                    <a:pt x="2158" y="431"/>
                    <a:pt x="1679" y="231"/>
                  </a:cubicBezTo>
                  <a:cubicBezTo>
                    <a:pt x="1264" y="83"/>
                    <a:pt x="849" y="1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65" name="Google Shape;465;p37"/>
            <p:cNvSpPr/>
            <p:nvPr/>
          </p:nvSpPr>
          <p:spPr>
            <a:xfrm>
              <a:off x="4989150" y="4180125"/>
              <a:ext cx="181875" cy="40375"/>
            </a:xfrm>
            <a:custGeom>
              <a:avLst/>
              <a:gdLst/>
              <a:ahLst/>
              <a:cxnLst/>
              <a:rect l="l" t="t" r="r" b="b"/>
              <a:pathLst>
                <a:path w="7275" h="1615" extrusionOk="0">
                  <a:moveTo>
                    <a:pt x="4401" y="1"/>
                  </a:moveTo>
                  <a:cubicBezTo>
                    <a:pt x="4197" y="1"/>
                    <a:pt x="3995" y="19"/>
                    <a:pt x="3797" y="56"/>
                  </a:cubicBezTo>
                  <a:cubicBezTo>
                    <a:pt x="3118" y="136"/>
                    <a:pt x="2478" y="296"/>
                    <a:pt x="1879" y="456"/>
                  </a:cubicBezTo>
                  <a:cubicBezTo>
                    <a:pt x="1358" y="594"/>
                    <a:pt x="807" y="703"/>
                    <a:pt x="252" y="703"/>
                  </a:cubicBezTo>
                  <a:cubicBezTo>
                    <a:pt x="168" y="703"/>
                    <a:pt x="84" y="701"/>
                    <a:pt x="0" y="695"/>
                  </a:cubicBezTo>
                  <a:lnTo>
                    <a:pt x="0" y="695"/>
                  </a:lnTo>
                  <a:cubicBezTo>
                    <a:pt x="367" y="818"/>
                    <a:pt x="765" y="865"/>
                    <a:pt x="1164" y="865"/>
                  </a:cubicBezTo>
                  <a:cubicBezTo>
                    <a:pt x="1417" y="865"/>
                    <a:pt x="1671" y="846"/>
                    <a:pt x="1919" y="815"/>
                  </a:cubicBezTo>
                  <a:cubicBezTo>
                    <a:pt x="2598" y="735"/>
                    <a:pt x="3198" y="536"/>
                    <a:pt x="3837" y="496"/>
                  </a:cubicBezTo>
                  <a:cubicBezTo>
                    <a:pt x="4050" y="482"/>
                    <a:pt x="4259" y="473"/>
                    <a:pt x="4465" y="473"/>
                  </a:cubicBezTo>
                  <a:cubicBezTo>
                    <a:pt x="4876" y="473"/>
                    <a:pt x="5276" y="509"/>
                    <a:pt x="5676" y="615"/>
                  </a:cubicBezTo>
                  <a:cubicBezTo>
                    <a:pt x="5995" y="695"/>
                    <a:pt x="6275" y="815"/>
                    <a:pt x="6515" y="1015"/>
                  </a:cubicBezTo>
                  <a:cubicBezTo>
                    <a:pt x="6795" y="1135"/>
                    <a:pt x="6994" y="1455"/>
                    <a:pt x="7274" y="1615"/>
                  </a:cubicBezTo>
                  <a:cubicBezTo>
                    <a:pt x="7034" y="1415"/>
                    <a:pt x="6915" y="1095"/>
                    <a:pt x="6635" y="815"/>
                  </a:cubicBezTo>
                  <a:cubicBezTo>
                    <a:pt x="6395" y="536"/>
                    <a:pt x="6075" y="416"/>
                    <a:pt x="5795" y="256"/>
                  </a:cubicBezTo>
                  <a:cubicBezTo>
                    <a:pt x="5326" y="90"/>
                    <a:pt x="4857" y="1"/>
                    <a:pt x="440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66" name="Google Shape;466;p37"/>
            <p:cNvSpPr/>
            <p:nvPr/>
          </p:nvSpPr>
          <p:spPr>
            <a:xfrm>
              <a:off x="4957175" y="4047625"/>
              <a:ext cx="79950" cy="59975"/>
            </a:xfrm>
            <a:custGeom>
              <a:avLst/>
              <a:gdLst/>
              <a:ahLst/>
              <a:cxnLst/>
              <a:rect l="l" t="t" r="r" b="b"/>
              <a:pathLst>
                <a:path w="3198" h="2399" extrusionOk="0">
                  <a:moveTo>
                    <a:pt x="200" y="0"/>
                  </a:moveTo>
                  <a:lnTo>
                    <a:pt x="200" y="160"/>
                  </a:lnTo>
                  <a:cubicBezTo>
                    <a:pt x="200" y="440"/>
                    <a:pt x="280" y="800"/>
                    <a:pt x="480" y="1039"/>
                  </a:cubicBezTo>
                  <a:lnTo>
                    <a:pt x="600" y="1199"/>
                  </a:lnTo>
                  <a:cubicBezTo>
                    <a:pt x="360" y="1239"/>
                    <a:pt x="200" y="1439"/>
                    <a:pt x="120" y="1719"/>
                  </a:cubicBezTo>
                  <a:cubicBezTo>
                    <a:pt x="0" y="1959"/>
                    <a:pt x="0" y="2159"/>
                    <a:pt x="80" y="2398"/>
                  </a:cubicBezTo>
                  <a:cubicBezTo>
                    <a:pt x="280" y="2159"/>
                    <a:pt x="560" y="1999"/>
                    <a:pt x="879" y="1959"/>
                  </a:cubicBezTo>
                  <a:cubicBezTo>
                    <a:pt x="1159" y="1919"/>
                    <a:pt x="1399" y="1919"/>
                    <a:pt x="1719" y="1919"/>
                  </a:cubicBezTo>
                  <a:cubicBezTo>
                    <a:pt x="1999" y="1919"/>
                    <a:pt x="2278" y="1959"/>
                    <a:pt x="2518" y="1959"/>
                  </a:cubicBezTo>
                  <a:cubicBezTo>
                    <a:pt x="2758" y="1959"/>
                    <a:pt x="3078" y="1839"/>
                    <a:pt x="3198" y="1639"/>
                  </a:cubicBezTo>
                  <a:cubicBezTo>
                    <a:pt x="3198" y="1319"/>
                    <a:pt x="3198" y="840"/>
                    <a:pt x="2918" y="760"/>
                  </a:cubicBezTo>
                  <a:cubicBezTo>
                    <a:pt x="2798" y="640"/>
                    <a:pt x="2598" y="600"/>
                    <a:pt x="2438" y="600"/>
                  </a:cubicBezTo>
                  <a:cubicBezTo>
                    <a:pt x="2158" y="560"/>
                    <a:pt x="1919" y="560"/>
                    <a:pt x="1599" y="520"/>
                  </a:cubicBezTo>
                  <a:cubicBezTo>
                    <a:pt x="1319" y="440"/>
                    <a:pt x="1079" y="440"/>
                    <a:pt x="800" y="360"/>
                  </a:cubicBezTo>
                  <a:cubicBezTo>
                    <a:pt x="600" y="240"/>
                    <a:pt x="360" y="16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67" name="Google Shape;467;p37"/>
            <p:cNvSpPr/>
            <p:nvPr/>
          </p:nvSpPr>
          <p:spPr>
            <a:xfrm>
              <a:off x="4936175" y="4163525"/>
              <a:ext cx="82975" cy="59975"/>
            </a:xfrm>
            <a:custGeom>
              <a:avLst/>
              <a:gdLst/>
              <a:ahLst/>
              <a:cxnLst/>
              <a:rect l="l" t="t" r="r" b="b"/>
              <a:pathLst>
                <a:path w="3319" h="2399" extrusionOk="0">
                  <a:moveTo>
                    <a:pt x="440" y="0"/>
                  </a:moveTo>
                  <a:lnTo>
                    <a:pt x="440" y="160"/>
                  </a:lnTo>
                  <a:cubicBezTo>
                    <a:pt x="401" y="520"/>
                    <a:pt x="401" y="880"/>
                    <a:pt x="600" y="1120"/>
                  </a:cubicBezTo>
                  <a:cubicBezTo>
                    <a:pt x="640" y="1160"/>
                    <a:pt x="640" y="1200"/>
                    <a:pt x="720" y="1279"/>
                  </a:cubicBezTo>
                  <a:cubicBezTo>
                    <a:pt x="440" y="1319"/>
                    <a:pt x="241" y="1519"/>
                    <a:pt x="161" y="1719"/>
                  </a:cubicBezTo>
                  <a:cubicBezTo>
                    <a:pt x="41" y="1919"/>
                    <a:pt x="1" y="2159"/>
                    <a:pt x="41" y="2399"/>
                  </a:cubicBezTo>
                  <a:cubicBezTo>
                    <a:pt x="241" y="2159"/>
                    <a:pt x="600" y="2119"/>
                    <a:pt x="920" y="2079"/>
                  </a:cubicBezTo>
                  <a:cubicBezTo>
                    <a:pt x="1200" y="2079"/>
                    <a:pt x="1440" y="2079"/>
                    <a:pt x="1759" y="2119"/>
                  </a:cubicBezTo>
                  <a:cubicBezTo>
                    <a:pt x="1999" y="2159"/>
                    <a:pt x="2239" y="2279"/>
                    <a:pt x="2519" y="2279"/>
                  </a:cubicBezTo>
                  <a:cubicBezTo>
                    <a:pt x="2759" y="2279"/>
                    <a:pt x="2998" y="2199"/>
                    <a:pt x="3198" y="1999"/>
                  </a:cubicBezTo>
                  <a:cubicBezTo>
                    <a:pt x="3238" y="1679"/>
                    <a:pt x="3318" y="1200"/>
                    <a:pt x="2998" y="1080"/>
                  </a:cubicBezTo>
                  <a:cubicBezTo>
                    <a:pt x="2918" y="960"/>
                    <a:pt x="2719" y="920"/>
                    <a:pt x="2559" y="880"/>
                  </a:cubicBezTo>
                  <a:cubicBezTo>
                    <a:pt x="2319" y="800"/>
                    <a:pt x="1999" y="720"/>
                    <a:pt x="1759" y="680"/>
                  </a:cubicBezTo>
                  <a:cubicBezTo>
                    <a:pt x="1520" y="560"/>
                    <a:pt x="1240" y="520"/>
                    <a:pt x="1000" y="400"/>
                  </a:cubicBezTo>
                  <a:cubicBezTo>
                    <a:pt x="800" y="320"/>
                    <a:pt x="600" y="160"/>
                    <a:pt x="44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468" name="Google Shape;468;p37"/>
          <p:cNvGrpSpPr/>
          <p:nvPr/>
        </p:nvGrpSpPr>
        <p:grpSpPr>
          <a:xfrm>
            <a:off x="1465383" y="3650881"/>
            <a:ext cx="579888" cy="388892"/>
            <a:chOff x="3880050" y="4047625"/>
            <a:chExt cx="327750" cy="219800"/>
          </a:xfrm>
        </p:grpSpPr>
        <p:sp>
          <p:nvSpPr>
            <p:cNvPr id="469" name="Google Shape;469;p37"/>
            <p:cNvSpPr/>
            <p:nvPr/>
          </p:nvSpPr>
          <p:spPr>
            <a:xfrm>
              <a:off x="3880050" y="4076825"/>
              <a:ext cx="246825" cy="190600"/>
            </a:xfrm>
            <a:custGeom>
              <a:avLst/>
              <a:gdLst/>
              <a:ahLst/>
              <a:cxnLst/>
              <a:rect l="l" t="t" r="r" b="b"/>
              <a:pathLst>
                <a:path w="9873" h="7624" extrusionOk="0">
                  <a:moveTo>
                    <a:pt x="9445" y="1"/>
                  </a:moveTo>
                  <a:cubicBezTo>
                    <a:pt x="9041" y="1"/>
                    <a:pt x="8648" y="83"/>
                    <a:pt x="8233" y="231"/>
                  </a:cubicBezTo>
                  <a:cubicBezTo>
                    <a:pt x="7674" y="471"/>
                    <a:pt x="7234" y="791"/>
                    <a:pt x="6795" y="1150"/>
                  </a:cubicBezTo>
                  <a:cubicBezTo>
                    <a:pt x="5875" y="1870"/>
                    <a:pt x="5316" y="2829"/>
                    <a:pt x="4716" y="3788"/>
                  </a:cubicBezTo>
                  <a:cubicBezTo>
                    <a:pt x="4197" y="4747"/>
                    <a:pt x="3637" y="5667"/>
                    <a:pt x="2878" y="6426"/>
                  </a:cubicBezTo>
                  <a:cubicBezTo>
                    <a:pt x="2478" y="6786"/>
                    <a:pt x="2078" y="7106"/>
                    <a:pt x="1599" y="7345"/>
                  </a:cubicBezTo>
                  <a:cubicBezTo>
                    <a:pt x="1213" y="7494"/>
                    <a:pt x="806" y="7576"/>
                    <a:pt x="409" y="7576"/>
                  </a:cubicBezTo>
                  <a:cubicBezTo>
                    <a:pt x="271" y="7576"/>
                    <a:pt x="134" y="7566"/>
                    <a:pt x="0" y="7545"/>
                  </a:cubicBezTo>
                  <a:lnTo>
                    <a:pt x="0" y="7545"/>
                  </a:lnTo>
                  <a:cubicBezTo>
                    <a:pt x="215" y="7595"/>
                    <a:pt x="444" y="7624"/>
                    <a:pt x="678" y="7624"/>
                  </a:cubicBezTo>
                  <a:cubicBezTo>
                    <a:pt x="1009" y="7624"/>
                    <a:pt x="1351" y="7566"/>
                    <a:pt x="1679" y="7425"/>
                  </a:cubicBezTo>
                  <a:cubicBezTo>
                    <a:pt x="2238" y="7265"/>
                    <a:pt x="2678" y="6946"/>
                    <a:pt x="3118" y="6586"/>
                  </a:cubicBezTo>
                  <a:cubicBezTo>
                    <a:pt x="3997" y="5827"/>
                    <a:pt x="4516" y="4867"/>
                    <a:pt x="5116" y="3948"/>
                  </a:cubicBezTo>
                  <a:cubicBezTo>
                    <a:pt x="5676" y="2989"/>
                    <a:pt x="6235" y="2070"/>
                    <a:pt x="7034" y="1350"/>
                  </a:cubicBezTo>
                  <a:cubicBezTo>
                    <a:pt x="7794" y="631"/>
                    <a:pt x="8793" y="31"/>
                    <a:pt x="9872" y="31"/>
                  </a:cubicBezTo>
                  <a:cubicBezTo>
                    <a:pt x="9728" y="11"/>
                    <a:pt x="9586" y="1"/>
                    <a:pt x="944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70" name="Google Shape;470;p37"/>
            <p:cNvSpPr/>
            <p:nvPr/>
          </p:nvSpPr>
          <p:spPr>
            <a:xfrm>
              <a:off x="3971975" y="4181575"/>
              <a:ext cx="180875" cy="38925"/>
            </a:xfrm>
            <a:custGeom>
              <a:avLst/>
              <a:gdLst/>
              <a:ahLst/>
              <a:cxnLst/>
              <a:rect l="l" t="t" r="r" b="b"/>
              <a:pathLst>
                <a:path w="7235" h="1557" extrusionOk="0">
                  <a:moveTo>
                    <a:pt x="2847" y="0"/>
                  </a:moveTo>
                  <a:cubicBezTo>
                    <a:pt x="2386" y="0"/>
                    <a:pt x="1913" y="71"/>
                    <a:pt x="1439" y="238"/>
                  </a:cubicBezTo>
                  <a:cubicBezTo>
                    <a:pt x="1159" y="398"/>
                    <a:pt x="839" y="557"/>
                    <a:pt x="600" y="797"/>
                  </a:cubicBezTo>
                  <a:cubicBezTo>
                    <a:pt x="360" y="997"/>
                    <a:pt x="240" y="1357"/>
                    <a:pt x="0" y="1557"/>
                  </a:cubicBezTo>
                  <a:cubicBezTo>
                    <a:pt x="360" y="1397"/>
                    <a:pt x="520" y="1077"/>
                    <a:pt x="680" y="997"/>
                  </a:cubicBezTo>
                  <a:cubicBezTo>
                    <a:pt x="959" y="797"/>
                    <a:pt x="1239" y="677"/>
                    <a:pt x="1559" y="597"/>
                  </a:cubicBezTo>
                  <a:cubicBezTo>
                    <a:pt x="1926" y="475"/>
                    <a:pt x="2293" y="428"/>
                    <a:pt x="2670" y="428"/>
                  </a:cubicBezTo>
                  <a:cubicBezTo>
                    <a:pt x="2908" y="428"/>
                    <a:pt x="3150" y="447"/>
                    <a:pt x="3397" y="478"/>
                  </a:cubicBezTo>
                  <a:cubicBezTo>
                    <a:pt x="3997" y="557"/>
                    <a:pt x="4636" y="677"/>
                    <a:pt x="5316" y="797"/>
                  </a:cubicBezTo>
                  <a:cubicBezTo>
                    <a:pt x="5577" y="814"/>
                    <a:pt x="5838" y="830"/>
                    <a:pt x="6099" y="830"/>
                  </a:cubicBezTo>
                  <a:cubicBezTo>
                    <a:pt x="6477" y="830"/>
                    <a:pt x="6856" y="796"/>
                    <a:pt x="7234" y="677"/>
                  </a:cubicBezTo>
                  <a:cubicBezTo>
                    <a:pt x="6595" y="677"/>
                    <a:pt x="5955" y="597"/>
                    <a:pt x="5356" y="438"/>
                  </a:cubicBezTo>
                  <a:cubicBezTo>
                    <a:pt x="4756" y="278"/>
                    <a:pt x="4117" y="158"/>
                    <a:pt x="3437" y="38"/>
                  </a:cubicBezTo>
                  <a:cubicBezTo>
                    <a:pt x="3244" y="14"/>
                    <a:pt x="3046" y="0"/>
                    <a:pt x="284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4105850" y="4047625"/>
              <a:ext cx="79975" cy="59975"/>
            </a:xfrm>
            <a:custGeom>
              <a:avLst/>
              <a:gdLst/>
              <a:ahLst/>
              <a:cxnLst/>
              <a:rect l="l" t="t" r="r" b="b"/>
              <a:pathLst>
                <a:path w="3199" h="2399" extrusionOk="0">
                  <a:moveTo>
                    <a:pt x="2998" y="0"/>
                  </a:moveTo>
                  <a:cubicBezTo>
                    <a:pt x="2838" y="160"/>
                    <a:pt x="2599" y="240"/>
                    <a:pt x="2399" y="360"/>
                  </a:cubicBezTo>
                  <a:cubicBezTo>
                    <a:pt x="2159" y="440"/>
                    <a:pt x="1879" y="440"/>
                    <a:pt x="1600" y="520"/>
                  </a:cubicBezTo>
                  <a:cubicBezTo>
                    <a:pt x="1280" y="560"/>
                    <a:pt x="1040" y="560"/>
                    <a:pt x="760" y="600"/>
                  </a:cubicBezTo>
                  <a:cubicBezTo>
                    <a:pt x="600" y="600"/>
                    <a:pt x="400" y="640"/>
                    <a:pt x="281" y="760"/>
                  </a:cubicBezTo>
                  <a:cubicBezTo>
                    <a:pt x="1" y="840"/>
                    <a:pt x="1" y="1319"/>
                    <a:pt x="1" y="1639"/>
                  </a:cubicBezTo>
                  <a:cubicBezTo>
                    <a:pt x="161" y="1839"/>
                    <a:pt x="440" y="1959"/>
                    <a:pt x="680" y="1959"/>
                  </a:cubicBezTo>
                  <a:cubicBezTo>
                    <a:pt x="960" y="1959"/>
                    <a:pt x="1200" y="1919"/>
                    <a:pt x="1480" y="1919"/>
                  </a:cubicBezTo>
                  <a:cubicBezTo>
                    <a:pt x="1799" y="1919"/>
                    <a:pt x="2039" y="1919"/>
                    <a:pt x="2359" y="1959"/>
                  </a:cubicBezTo>
                  <a:cubicBezTo>
                    <a:pt x="2639" y="1999"/>
                    <a:pt x="2958" y="2159"/>
                    <a:pt x="3158" y="2398"/>
                  </a:cubicBezTo>
                  <a:cubicBezTo>
                    <a:pt x="3198" y="2159"/>
                    <a:pt x="3198" y="1959"/>
                    <a:pt x="3078" y="1719"/>
                  </a:cubicBezTo>
                  <a:cubicBezTo>
                    <a:pt x="2998" y="1439"/>
                    <a:pt x="2838" y="1239"/>
                    <a:pt x="2599" y="1199"/>
                  </a:cubicBezTo>
                  <a:lnTo>
                    <a:pt x="2759" y="1039"/>
                  </a:lnTo>
                  <a:cubicBezTo>
                    <a:pt x="2958" y="800"/>
                    <a:pt x="2998" y="440"/>
                    <a:pt x="2998" y="160"/>
                  </a:cubicBezTo>
                  <a:lnTo>
                    <a:pt x="299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72" name="Google Shape;472;p37"/>
            <p:cNvSpPr/>
            <p:nvPr/>
          </p:nvSpPr>
          <p:spPr>
            <a:xfrm>
              <a:off x="4125850" y="4163525"/>
              <a:ext cx="81950" cy="59975"/>
            </a:xfrm>
            <a:custGeom>
              <a:avLst/>
              <a:gdLst/>
              <a:ahLst/>
              <a:cxnLst/>
              <a:rect l="l" t="t" r="r" b="b"/>
              <a:pathLst>
                <a:path w="3278" h="2399" extrusionOk="0">
                  <a:moveTo>
                    <a:pt x="2838" y="0"/>
                  </a:moveTo>
                  <a:cubicBezTo>
                    <a:pt x="2678" y="160"/>
                    <a:pt x="2478" y="320"/>
                    <a:pt x="2278" y="400"/>
                  </a:cubicBezTo>
                  <a:cubicBezTo>
                    <a:pt x="2038" y="520"/>
                    <a:pt x="1799" y="560"/>
                    <a:pt x="1559" y="680"/>
                  </a:cubicBezTo>
                  <a:cubicBezTo>
                    <a:pt x="1279" y="720"/>
                    <a:pt x="999" y="800"/>
                    <a:pt x="760" y="880"/>
                  </a:cubicBezTo>
                  <a:cubicBezTo>
                    <a:pt x="600" y="920"/>
                    <a:pt x="400" y="960"/>
                    <a:pt x="280" y="1080"/>
                  </a:cubicBezTo>
                  <a:cubicBezTo>
                    <a:pt x="0" y="1200"/>
                    <a:pt x="40" y="1679"/>
                    <a:pt x="80" y="1999"/>
                  </a:cubicBezTo>
                  <a:cubicBezTo>
                    <a:pt x="280" y="2199"/>
                    <a:pt x="560" y="2279"/>
                    <a:pt x="800" y="2279"/>
                  </a:cubicBezTo>
                  <a:cubicBezTo>
                    <a:pt x="1039" y="2279"/>
                    <a:pt x="1279" y="2159"/>
                    <a:pt x="1559" y="2119"/>
                  </a:cubicBezTo>
                  <a:cubicBezTo>
                    <a:pt x="1839" y="2079"/>
                    <a:pt x="2078" y="2079"/>
                    <a:pt x="2398" y="2079"/>
                  </a:cubicBezTo>
                  <a:cubicBezTo>
                    <a:pt x="2678" y="2119"/>
                    <a:pt x="3038" y="2159"/>
                    <a:pt x="3238" y="2399"/>
                  </a:cubicBezTo>
                  <a:cubicBezTo>
                    <a:pt x="3277" y="2159"/>
                    <a:pt x="3238" y="1919"/>
                    <a:pt x="3158" y="1719"/>
                  </a:cubicBezTo>
                  <a:cubicBezTo>
                    <a:pt x="3038" y="1519"/>
                    <a:pt x="2838" y="1319"/>
                    <a:pt x="2598" y="1279"/>
                  </a:cubicBezTo>
                  <a:cubicBezTo>
                    <a:pt x="2638" y="1200"/>
                    <a:pt x="2638" y="1160"/>
                    <a:pt x="2678" y="1120"/>
                  </a:cubicBezTo>
                  <a:cubicBezTo>
                    <a:pt x="2878" y="880"/>
                    <a:pt x="2878" y="520"/>
                    <a:pt x="2838" y="160"/>
                  </a:cubicBezTo>
                  <a:lnTo>
                    <a:pt x="283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473" name="Google Shape;473;p37"/>
          <p:cNvGrpSpPr/>
          <p:nvPr/>
        </p:nvGrpSpPr>
        <p:grpSpPr>
          <a:xfrm>
            <a:off x="3326081" y="825012"/>
            <a:ext cx="2548656" cy="266960"/>
            <a:chOff x="2306700" y="1061450"/>
            <a:chExt cx="2995600" cy="313775"/>
          </a:xfrm>
        </p:grpSpPr>
        <p:sp>
          <p:nvSpPr>
            <p:cNvPr id="474" name="Google Shape;474;p37"/>
            <p:cNvSpPr/>
            <p:nvPr/>
          </p:nvSpPr>
          <p:spPr>
            <a:xfrm>
              <a:off x="2326675" y="1101400"/>
              <a:ext cx="2955625" cy="273825"/>
            </a:xfrm>
            <a:custGeom>
              <a:avLst/>
              <a:gdLst/>
              <a:ahLst/>
              <a:cxnLst/>
              <a:rect l="l" t="t" r="r" b="b"/>
              <a:pathLst>
                <a:path w="118225" h="10953" fill="none" extrusionOk="0">
                  <a:moveTo>
                    <a:pt x="1" y="10952"/>
                  </a:moveTo>
                  <a:cubicBezTo>
                    <a:pt x="15748" y="4357"/>
                    <a:pt x="36171" y="1"/>
                    <a:pt x="59113" y="1"/>
                  </a:cubicBezTo>
                  <a:cubicBezTo>
                    <a:pt x="82094" y="1"/>
                    <a:pt x="102477" y="4357"/>
                    <a:pt x="118225" y="10952"/>
                  </a:cubicBezTo>
                </a:path>
              </a:pathLst>
            </a:custGeom>
            <a:solidFill>
              <a:schemeClr val="dk1"/>
            </a:solidFill>
            <a:ln w="14000" cap="flat" cmpd="sng">
              <a:solidFill>
                <a:schemeClr val="dk1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75" name="Google Shape;475;p37"/>
            <p:cNvSpPr/>
            <p:nvPr/>
          </p:nvSpPr>
          <p:spPr>
            <a:xfrm>
              <a:off x="2306700" y="1061450"/>
              <a:ext cx="2995600" cy="283800"/>
            </a:xfrm>
            <a:custGeom>
              <a:avLst/>
              <a:gdLst/>
              <a:ahLst/>
              <a:cxnLst/>
              <a:rect l="l" t="t" r="r" b="b"/>
              <a:pathLst>
                <a:path w="119824" h="11352" fill="none" extrusionOk="0">
                  <a:moveTo>
                    <a:pt x="0" y="11271"/>
                  </a:moveTo>
                  <a:lnTo>
                    <a:pt x="800" y="10951"/>
                  </a:lnTo>
                  <a:cubicBezTo>
                    <a:pt x="16547" y="4317"/>
                    <a:pt x="36970" y="0"/>
                    <a:pt x="59912" y="0"/>
                  </a:cubicBezTo>
                  <a:cubicBezTo>
                    <a:pt x="83093" y="0"/>
                    <a:pt x="103676" y="4437"/>
                    <a:pt x="119423" y="11151"/>
                  </a:cubicBezTo>
                  <a:lnTo>
                    <a:pt x="119823" y="11351"/>
                  </a:lnTo>
                </a:path>
              </a:pathLst>
            </a:custGeom>
            <a:solidFill>
              <a:schemeClr val="dk1"/>
            </a:solidFill>
            <a:ln w="14000" cap="flat" cmpd="sng">
              <a:solidFill>
                <a:schemeClr val="dk1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476" name="Google Shape;476;p37"/>
          <p:cNvGrpSpPr/>
          <p:nvPr/>
        </p:nvGrpSpPr>
        <p:grpSpPr>
          <a:xfrm rot="3048686" flipH="1">
            <a:off x="50024" y="359207"/>
            <a:ext cx="1440028" cy="1349690"/>
            <a:chOff x="4938550" y="323050"/>
            <a:chExt cx="669500" cy="627500"/>
          </a:xfrm>
        </p:grpSpPr>
        <p:sp>
          <p:nvSpPr>
            <p:cNvPr id="477" name="Google Shape;477;p37"/>
            <p:cNvSpPr/>
            <p:nvPr/>
          </p:nvSpPr>
          <p:spPr>
            <a:xfrm>
              <a:off x="5038475" y="391000"/>
              <a:ext cx="569575" cy="555575"/>
            </a:xfrm>
            <a:custGeom>
              <a:avLst/>
              <a:gdLst/>
              <a:ahLst/>
              <a:cxnLst/>
              <a:rect l="l" t="t" r="r" b="b"/>
              <a:pathLst>
                <a:path w="22783" h="22223" extrusionOk="0">
                  <a:moveTo>
                    <a:pt x="1" y="0"/>
                  </a:moveTo>
                  <a:cubicBezTo>
                    <a:pt x="200" y="719"/>
                    <a:pt x="680" y="1439"/>
                    <a:pt x="1360" y="1879"/>
                  </a:cubicBezTo>
                  <a:cubicBezTo>
                    <a:pt x="1999" y="2318"/>
                    <a:pt x="2758" y="2678"/>
                    <a:pt x="3518" y="2878"/>
                  </a:cubicBezTo>
                  <a:cubicBezTo>
                    <a:pt x="5037" y="3277"/>
                    <a:pt x="6635" y="3437"/>
                    <a:pt x="8194" y="3637"/>
                  </a:cubicBezTo>
                  <a:cubicBezTo>
                    <a:pt x="9753" y="3837"/>
                    <a:pt x="11311" y="3997"/>
                    <a:pt x="12830" y="4317"/>
                  </a:cubicBezTo>
                  <a:cubicBezTo>
                    <a:pt x="14349" y="4636"/>
                    <a:pt x="15828" y="5116"/>
                    <a:pt x="17187" y="5915"/>
                  </a:cubicBezTo>
                  <a:cubicBezTo>
                    <a:pt x="18546" y="6675"/>
                    <a:pt x="19705" y="7754"/>
                    <a:pt x="20544" y="9073"/>
                  </a:cubicBezTo>
                  <a:cubicBezTo>
                    <a:pt x="21383" y="10392"/>
                    <a:pt x="21983" y="11830"/>
                    <a:pt x="22223" y="13389"/>
                  </a:cubicBezTo>
                  <a:cubicBezTo>
                    <a:pt x="22462" y="14908"/>
                    <a:pt x="22343" y="16507"/>
                    <a:pt x="21943" y="18025"/>
                  </a:cubicBezTo>
                  <a:cubicBezTo>
                    <a:pt x="21823" y="18385"/>
                    <a:pt x="21743" y="18785"/>
                    <a:pt x="21583" y="19105"/>
                  </a:cubicBezTo>
                  <a:cubicBezTo>
                    <a:pt x="21423" y="19504"/>
                    <a:pt x="21343" y="19864"/>
                    <a:pt x="21143" y="20224"/>
                  </a:cubicBezTo>
                  <a:cubicBezTo>
                    <a:pt x="20784" y="20903"/>
                    <a:pt x="20384" y="21583"/>
                    <a:pt x="19865" y="22222"/>
                  </a:cubicBezTo>
                  <a:cubicBezTo>
                    <a:pt x="20384" y="21622"/>
                    <a:pt x="20824" y="20983"/>
                    <a:pt x="21223" y="20224"/>
                  </a:cubicBezTo>
                  <a:cubicBezTo>
                    <a:pt x="21383" y="19864"/>
                    <a:pt x="21583" y="19504"/>
                    <a:pt x="21743" y="19184"/>
                  </a:cubicBezTo>
                  <a:cubicBezTo>
                    <a:pt x="21863" y="18825"/>
                    <a:pt x="22023" y="18465"/>
                    <a:pt x="22143" y="18065"/>
                  </a:cubicBezTo>
                  <a:cubicBezTo>
                    <a:pt x="22582" y="16507"/>
                    <a:pt x="22782" y="14908"/>
                    <a:pt x="22542" y="13309"/>
                  </a:cubicBezTo>
                  <a:cubicBezTo>
                    <a:pt x="22343" y="11711"/>
                    <a:pt x="21663" y="10232"/>
                    <a:pt x="20824" y="8873"/>
                  </a:cubicBezTo>
                  <a:cubicBezTo>
                    <a:pt x="19984" y="7514"/>
                    <a:pt x="18785" y="6395"/>
                    <a:pt x="17387" y="5596"/>
                  </a:cubicBezTo>
                  <a:cubicBezTo>
                    <a:pt x="15988" y="4796"/>
                    <a:pt x="14429" y="4317"/>
                    <a:pt x="12870" y="3997"/>
                  </a:cubicBezTo>
                  <a:cubicBezTo>
                    <a:pt x="11351" y="3637"/>
                    <a:pt x="9753" y="3477"/>
                    <a:pt x="8194" y="3317"/>
                  </a:cubicBezTo>
                  <a:cubicBezTo>
                    <a:pt x="6635" y="3157"/>
                    <a:pt x="5037" y="3078"/>
                    <a:pt x="3558" y="2678"/>
                  </a:cubicBezTo>
                  <a:cubicBezTo>
                    <a:pt x="2798" y="2478"/>
                    <a:pt x="2039" y="2238"/>
                    <a:pt x="1399" y="1799"/>
                  </a:cubicBezTo>
                  <a:cubicBezTo>
                    <a:pt x="800" y="1399"/>
                    <a:pt x="240" y="71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78" name="Google Shape;478;p37"/>
            <p:cNvSpPr/>
            <p:nvPr/>
          </p:nvSpPr>
          <p:spPr>
            <a:xfrm>
              <a:off x="5001500" y="531875"/>
              <a:ext cx="565575" cy="418675"/>
            </a:xfrm>
            <a:custGeom>
              <a:avLst/>
              <a:gdLst/>
              <a:ahLst/>
              <a:cxnLst/>
              <a:rect l="l" t="t" r="r" b="b"/>
              <a:pathLst>
                <a:path w="22623" h="16747" extrusionOk="0">
                  <a:moveTo>
                    <a:pt x="1" y="0"/>
                  </a:moveTo>
                  <a:cubicBezTo>
                    <a:pt x="1240" y="640"/>
                    <a:pt x="2519" y="1120"/>
                    <a:pt x="3878" y="1439"/>
                  </a:cubicBezTo>
                  <a:cubicBezTo>
                    <a:pt x="5237" y="1719"/>
                    <a:pt x="6635" y="1879"/>
                    <a:pt x="8034" y="1919"/>
                  </a:cubicBezTo>
                  <a:cubicBezTo>
                    <a:pt x="9393" y="2039"/>
                    <a:pt x="10792" y="2039"/>
                    <a:pt x="12111" y="2239"/>
                  </a:cubicBezTo>
                  <a:cubicBezTo>
                    <a:pt x="13470" y="2399"/>
                    <a:pt x="14829" y="2718"/>
                    <a:pt x="16068" y="3278"/>
                  </a:cubicBezTo>
                  <a:lnTo>
                    <a:pt x="16587" y="3478"/>
                  </a:lnTo>
                  <a:lnTo>
                    <a:pt x="17027" y="3717"/>
                  </a:lnTo>
                  <a:cubicBezTo>
                    <a:pt x="17307" y="3877"/>
                    <a:pt x="17627" y="3997"/>
                    <a:pt x="17906" y="4197"/>
                  </a:cubicBezTo>
                  <a:cubicBezTo>
                    <a:pt x="18506" y="4477"/>
                    <a:pt x="19065" y="4877"/>
                    <a:pt x="19585" y="5316"/>
                  </a:cubicBezTo>
                  <a:cubicBezTo>
                    <a:pt x="20624" y="6235"/>
                    <a:pt x="21383" y="7394"/>
                    <a:pt x="21823" y="8673"/>
                  </a:cubicBezTo>
                  <a:cubicBezTo>
                    <a:pt x="22263" y="9992"/>
                    <a:pt x="22383" y="11391"/>
                    <a:pt x="22223" y="12750"/>
                  </a:cubicBezTo>
                  <a:cubicBezTo>
                    <a:pt x="22063" y="14069"/>
                    <a:pt x="21703" y="15428"/>
                    <a:pt x="21224" y="16747"/>
                  </a:cubicBezTo>
                  <a:cubicBezTo>
                    <a:pt x="21823" y="15468"/>
                    <a:pt x="22223" y="14149"/>
                    <a:pt x="22423" y="12790"/>
                  </a:cubicBezTo>
                  <a:cubicBezTo>
                    <a:pt x="22622" y="11431"/>
                    <a:pt x="22503" y="9992"/>
                    <a:pt x="22103" y="8633"/>
                  </a:cubicBezTo>
                  <a:cubicBezTo>
                    <a:pt x="21703" y="7275"/>
                    <a:pt x="20864" y="6076"/>
                    <a:pt x="19825" y="5116"/>
                  </a:cubicBezTo>
                  <a:cubicBezTo>
                    <a:pt x="19305" y="4637"/>
                    <a:pt x="18706" y="4237"/>
                    <a:pt x="18106" y="3877"/>
                  </a:cubicBezTo>
                  <a:cubicBezTo>
                    <a:pt x="17826" y="3677"/>
                    <a:pt x="17467" y="3558"/>
                    <a:pt x="17187" y="3398"/>
                  </a:cubicBezTo>
                  <a:lnTo>
                    <a:pt x="16707" y="3118"/>
                  </a:lnTo>
                  <a:lnTo>
                    <a:pt x="16228" y="2958"/>
                  </a:lnTo>
                  <a:cubicBezTo>
                    <a:pt x="14909" y="2399"/>
                    <a:pt x="13590" y="2039"/>
                    <a:pt x="12191" y="1879"/>
                  </a:cubicBezTo>
                  <a:cubicBezTo>
                    <a:pt x="10792" y="1679"/>
                    <a:pt x="9433" y="1679"/>
                    <a:pt x="8034" y="1639"/>
                  </a:cubicBezTo>
                  <a:cubicBezTo>
                    <a:pt x="6675" y="1599"/>
                    <a:pt x="5277" y="1479"/>
                    <a:pt x="3918" y="1239"/>
                  </a:cubicBezTo>
                  <a:cubicBezTo>
                    <a:pt x="2599" y="1000"/>
                    <a:pt x="1240" y="56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79" name="Google Shape;479;p37"/>
            <p:cNvSpPr/>
            <p:nvPr/>
          </p:nvSpPr>
          <p:spPr>
            <a:xfrm>
              <a:off x="4994525" y="638775"/>
              <a:ext cx="544575" cy="311775"/>
            </a:xfrm>
            <a:custGeom>
              <a:avLst/>
              <a:gdLst/>
              <a:ahLst/>
              <a:cxnLst/>
              <a:rect l="l" t="t" r="r" b="b"/>
              <a:pathLst>
                <a:path w="21783" h="12471" extrusionOk="0">
                  <a:moveTo>
                    <a:pt x="0" y="1"/>
                  </a:moveTo>
                  <a:lnTo>
                    <a:pt x="0" y="1"/>
                  </a:lnTo>
                  <a:cubicBezTo>
                    <a:pt x="1159" y="481"/>
                    <a:pt x="2358" y="800"/>
                    <a:pt x="3557" y="960"/>
                  </a:cubicBezTo>
                  <a:cubicBezTo>
                    <a:pt x="4796" y="1120"/>
                    <a:pt x="5995" y="1120"/>
                    <a:pt x="7234" y="1120"/>
                  </a:cubicBezTo>
                  <a:cubicBezTo>
                    <a:pt x="8060" y="1120"/>
                    <a:pt x="8886" y="1102"/>
                    <a:pt x="9700" y="1102"/>
                  </a:cubicBezTo>
                  <a:cubicBezTo>
                    <a:pt x="10107" y="1102"/>
                    <a:pt x="10512" y="1107"/>
                    <a:pt x="10911" y="1120"/>
                  </a:cubicBezTo>
                  <a:cubicBezTo>
                    <a:pt x="12110" y="1160"/>
                    <a:pt x="13349" y="1360"/>
                    <a:pt x="14508" y="1680"/>
                  </a:cubicBezTo>
                  <a:cubicBezTo>
                    <a:pt x="15108" y="1760"/>
                    <a:pt x="15627" y="1959"/>
                    <a:pt x="16227" y="2159"/>
                  </a:cubicBezTo>
                  <a:lnTo>
                    <a:pt x="17106" y="2519"/>
                  </a:lnTo>
                  <a:lnTo>
                    <a:pt x="17506" y="2719"/>
                  </a:lnTo>
                  <a:lnTo>
                    <a:pt x="17906" y="2959"/>
                  </a:lnTo>
                  <a:cubicBezTo>
                    <a:pt x="18945" y="3518"/>
                    <a:pt x="19784" y="4397"/>
                    <a:pt x="20463" y="5397"/>
                  </a:cubicBezTo>
                  <a:cubicBezTo>
                    <a:pt x="21103" y="6396"/>
                    <a:pt x="21463" y="7595"/>
                    <a:pt x="21543" y="8794"/>
                  </a:cubicBezTo>
                  <a:cubicBezTo>
                    <a:pt x="21702" y="9993"/>
                    <a:pt x="21583" y="11272"/>
                    <a:pt x="21303" y="12471"/>
                  </a:cubicBezTo>
                  <a:cubicBezTo>
                    <a:pt x="21623" y="11272"/>
                    <a:pt x="21782" y="9993"/>
                    <a:pt x="21782" y="8794"/>
                  </a:cubicBezTo>
                  <a:cubicBezTo>
                    <a:pt x="21702" y="7555"/>
                    <a:pt x="21383" y="6356"/>
                    <a:pt x="20743" y="5277"/>
                  </a:cubicBezTo>
                  <a:cubicBezTo>
                    <a:pt x="20104" y="4198"/>
                    <a:pt x="19184" y="3278"/>
                    <a:pt x="18105" y="2679"/>
                  </a:cubicBezTo>
                  <a:lnTo>
                    <a:pt x="17706" y="2399"/>
                  </a:lnTo>
                  <a:lnTo>
                    <a:pt x="17226" y="2199"/>
                  </a:lnTo>
                  <a:lnTo>
                    <a:pt x="16387" y="1800"/>
                  </a:lnTo>
                  <a:cubicBezTo>
                    <a:pt x="15787" y="1600"/>
                    <a:pt x="15188" y="1400"/>
                    <a:pt x="14588" y="1280"/>
                  </a:cubicBezTo>
                  <a:cubicBezTo>
                    <a:pt x="13389" y="960"/>
                    <a:pt x="12190" y="800"/>
                    <a:pt x="10951" y="760"/>
                  </a:cubicBezTo>
                  <a:cubicBezTo>
                    <a:pt x="10588" y="749"/>
                    <a:pt x="10222" y="744"/>
                    <a:pt x="9855" y="744"/>
                  </a:cubicBezTo>
                  <a:cubicBezTo>
                    <a:pt x="8970" y="744"/>
                    <a:pt x="8082" y="772"/>
                    <a:pt x="7234" y="800"/>
                  </a:cubicBezTo>
                  <a:cubicBezTo>
                    <a:pt x="6686" y="836"/>
                    <a:pt x="6138" y="856"/>
                    <a:pt x="5591" y="856"/>
                  </a:cubicBezTo>
                  <a:cubicBezTo>
                    <a:pt x="3704" y="856"/>
                    <a:pt x="1828" y="62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80" name="Google Shape;480;p37"/>
            <p:cNvSpPr/>
            <p:nvPr/>
          </p:nvSpPr>
          <p:spPr>
            <a:xfrm>
              <a:off x="5168375" y="746700"/>
              <a:ext cx="360725" cy="199875"/>
            </a:xfrm>
            <a:custGeom>
              <a:avLst/>
              <a:gdLst/>
              <a:ahLst/>
              <a:cxnLst/>
              <a:rect l="l" t="t" r="r" b="b"/>
              <a:pathLst>
                <a:path w="14429" h="7995" extrusionOk="0">
                  <a:moveTo>
                    <a:pt x="0" y="0"/>
                  </a:moveTo>
                  <a:lnTo>
                    <a:pt x="0" y="0"/>
                  </a:lnTo>
                  <a:cubicBezTo>
                    <a:pt x="680" y="360"/>
                    <a:pt x="1519" y="440"/>
                    <a:pt x="2239" y="560"/>
                  </a:cubicBezTo>
                  <a:cubicBezTo>
                    <a:pt x="3038" y="640"/>
                    <a:pt x="3837" y="640"/>
                    <a:pt x="4597" y="680"/>
                  </a:cubicBezTo>
                  <a:cubicBezTo>
                    <a:pt x="6155" y="800"/>
                    <a:pt x="7714" y="880"/>
                    <a:pt x="9153" y="1359"/>
                  </a:cubicBezTo>
                  <a:cubicBezTo>
                    <a:pt x="9912" y="1559"/>
                    <a:pt x="10592" y="1799"/>
                    <a:pt x="11231" y="2199"/>
                  </a:cubicBezTo>
                  <a:cubicBezTo>
                    <a:pt x="11911" y="2558"/>
                    <a:pt x="12430" y="3078"/>
                    <a:pt x="12910" y="3678"/>
                  </a:cubicBezTo>
                  <a:cubicBezTo>
                    <a:pt x="13350" y="4357"/>
                    <a:pt x="13709" y="4996"/>
                    <a:pt x="13949" y="5756"/>
                  </a:cubicBezTo>
                  <a:cubicBezTo>
                    <a:pt x="14189" y="6435"/>
                    <a:pt x="14349" y="7195"/>
                    <a:pt x="14389" y="7994"/>
                  </a:cubicBezTo>
                  <a:cubicBezTo>
                    <a:pt x="14429" y="6435"/>
                    <a:pt x="14029" y="4837"/>
                    <a:pt x="13230" y="3478"/>
                  </a:cubicBezTo>
                  <a:cubicBezTo>
                    <a:pt x="12790" y="2838"/>
                    <a:pt x="12191" y="2239"/>
                    <a:pt x="11511" y="1839"/>
                  </a:cubicBezTo>
                  <a:cubicBezTo>
                    <a:pt x="10792" y="1439"/>
                    <a:pt x="10032" y="1160"/>
                    <a:pt x="9313" y="960"/>
                  </a:cubicBezTo>
                  <a:cubicBezTo>
                    <a:pt x="7794" y="560"/>
                    <a:pt x="6195" y="400"/>
                    <a:pt x="4637" y="400"/>
                  </a:cubicBezTo>
                  <a:cubicBezTo>
                    <a:pt x="3837" y="400"/>
                    <a:pt x="3038" y="400"/>
                    <a:pt x="2319" y="360"/>
                  </a:cubicBezTo>
                  <a:cubicBezTo>
                    <a:pt x="1519" y="360"/>
                    <a:pt x="760" y="24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81" name="Google Shape;481;p37"/>
            <p:cNvSpPr/>
            <p:nvPr/>
          </p:nvSpPr>
          <p:spPr>
            <a:xfrm>
              <a:off x="4993525" y="323050"/>
              <a:ext cx="62975" cy="84425"/>
            </a:xfrm>
            <a:custGeom>
              <a:avLst/>
              <a:gdLst/>
              <a:ahLst/>
              <a:cxnLst/>
              <a:rect l="l" t="t" r="r" b="b"/>
              <a:pathLst>
                <a:path w="2519" h="3377" extrusionOk="0">
                  <a:moveTo>
                    <a:pt x="2518" y="0"/>
                  </a:moveTo>
                  <a:cubicBezTo>
                    <a:pt x="2238" y="0"/>
                    <a:pt x="1998" y="0"/>
                    <a:pt x="1799" y="160"/>
                  </a:cubicBezTo>
                  <a:cubicBezTo>
                    <a:pt x="1599" y="240"/>
                    <a:pt x="1399" y="520"/>
                    <a:pt x="1359" y="760"/>
                  </a:cubicBezTo>
                  <a:cubicBezTo>
                    <a:pt x="1319" y="720"/>
                    <a:pt x="1239" y="720"/>
                    <a:pt x="1159" y="640"/>
                  </a:cubicBezTo>
                  <a:cubicBezTo>
                    <a:pt x="999" y="540"/>
                    <a:pt x="829" y="510"/>
                    <a:pt x="660" y="510"/>
                  </a:cubicBezTo>
                  <a:cubicBezTo>
                    <a:pt x="490" y="510"/>
                    <a:pt x="320" y="540"/>
                    <a:pt x="160" y="560"/>
                  </a:cubicBezTo>
                  <a:lnTo>
                    <a:pt x="0" y="560"/>
                  </a:lnTo>
                  <a:cubicBezTo>
                    <a:pt x="200" y="720"/>
                    <a:pt x="360" y="919"/>
                    <a:pt x="440" y="1119"/>
                  </a:cubicBezTo>
                  <a:cubicBezTo>
                    <a:pt x="560" y="1359"/>
                    <a:pt x="640" y="1599"/>
                    <a:pt x="759" y="1919"/>
                  </a:cubicBezTo>
                  <a:cubicBezTo>
                    <a:pt x="839" y="2158"/>
                    <a:pt x="919" y="2438"/>
                    <a:pt x="999" y="2718"/>
                  </a:cubicBezTo>
                  <a:cubicBezTo>
                    <a:pt x="1039" y="2838"/>
                    <a:pt x="1079" y="3038"/>
                    <a:pt x="1199" y="3158"/>
                  </a:cubicBezTo>
                  <a:cubicBezTo>
                    <a:pt x="1341" y="3323"/>
                    <a:pt x="1565" y="3376"/>
                    <a:pt x="1791" y="3376"/>
                  </a:cubicBezTo>
                  <a:cubicBezTo>
                    <a:pt x="1949" y="3376"/>
                    <a:pt x="2107" y="3350"/>
                    <a:pt x="2238" y="3318"/>
                  </a:cubicBezTo>
                  <a:cubicBezTo>
                    <a:pt x="2438" y="3118"/>
                    <a:pt x="2518" y="2798"/>
                    <a:pt x="2438" y="2558"/>
                  </a:cubicBezTo>
                  <a:cubicBezTo>
                    <a:pt x="2398" y="2318"/>
                    <a:pt x="2358" y="2039"/>
                    <a:pt x="2238" y="1759"/>
                  </a:cubicBezTo>
                  <a:cubicBezTo>
                    <a:pt x="2198" y="1439"/>
                    <a:pt x="2158" y="1199"/>
                    <a:pt x="2198" y="919"/>
                  </a:cubicBezTo>
                  <a:cubicBezTo>
                    <a:pt x="2198" y="600"/>
                    <a:pt x="2318" y="240"/>
                    <a:pt x="2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82" name="Google Shape;482;p37"/>
            <p:cNvSpPr/>
            <p:nvPr/>
          </p:nvSpPr>
          <p:spPr>
            <a:xfrm>
              <a:off x="4943550" y="477925"/>
              <a:ext cx="88950" cy="76250"/>
            </a:xfrm>
            <a:custGeom>
              <a:avLst/>
              <a:gdLst/>
              <a:ahLst/>
              <a:cxnLst/>
              <a:rect l="l" t="t" r="r" b="b"/>
              <a:pathLst>
                <a:path w="3558" h="3050" extrusionOk="0">
                  <a:moveTo>
                    <a:pt x="1360" y="0"/>
                  </a:moveTo>
                  <a:cubicBezTo>
                    <a:pt x="1160" y="160"/>
                    <a:pt x="1000" y="360"/>
                    <a:pt x="960" y="600"/>
                  </a:cubicBezTo>
                  <a:cubicBezTo>
                    <a:pt x="880" y="840"/>
                    <a:pt x="880" y="1119"/>
                    <a:pt x="1040" y="1279"/>
                  </a:cubicBezTo>
                  <a:cubicBezTo>
                    <a:pt x="960" y="1279"/>
                    <a:pt x="880" y="1359"/>
                    <a:pt x="840" y="1359"/>
                  </a:cubicBezTo>
                  <a:cubicBezTo>
                    <a:pt x="480" y="1399"/>
                    <a:pt x="280" y="1719"/>
                    <a:pt x="81" y="1959"/>
                  </a:cubicBezTo>
                  <a:cubicBezTo>
                    <a:pt x="41" y="1999"/>
                    <a:pt x="41" y="2039"/>
                    <a:pt x="1" y="2119"/>
                  </a:cubicBezTo>
                  <a:cubicBezTo>
                    <a:pt x="63" y="2094"/>
                    <a:pt x="132" y="2084"/>
                    <a:pt x="205" y="2084"/>
                  </a:cubicBezTo>
                  <a:cubicBezTo>
                    <a:pt x="366" y="2084"/>
                    <a:pt x="542" y="2131"/>
                    <a:pt x="680" y="2158"/>
                  </a:cubicBezTo>
                  <a:cubicBezTo>
                    <a:pt x="960" y="2238"/>
                    <a:pt x="1200" y="2358"/>
                    <a:pt x="1440" y="2518"/>
                  </a:cubicBezTo>
                  <a:cubicBezTo>
                    <a:pt x="1679" y="2638"/>
                    <a:pt x="1959" y="2758"/>
                    <a:pt x="2199" y="2918"/>
                  </a:cubicBezTo>
                  <a:cubicBezTo>
                    <a:pt x="2359" y="2998"/>
                    <a:pt x="2479" y="3038"/>
                    <a:pt x="2679" y="3038"/>
                  </a:cubicBezTo>
                  <a:cubicBezTo>
                    <a:pt x="2721" y="3045"/>
                    <a:pt x="2761" y="3049"/>
                    <a:pt x="2800" y="3049"/>
                  </a:cubicBezTo>
                  <a:cubicBezTo>
                    <a:pt x="3164" y="3049"/>
                    <a:pt x="3377" y="2727"/>
                    <a:pt x="3558" y="2438"/>
                  </a:cubicBezTo>
                  <a:cubicBezTo>
                    <a:pt x="3558" y="2198"/>
                    <a:pt x="3358" y="1959"/>
                    <a:pt x="3158" y="1799"/>
                  </a:cubicBezTo>
                  <a:cubicBezTo>
                    <a:pt x="2958" y="1639"/>
                    <a:pt x="2679" y="1559"/>
                    <a:pt x="2439" y="1399"/>
                  </a:cubicBezTo>
                  <a:cubicBezTo>
                    <a:pt x="2199" y="1239"/>
                    <a:pt x="1959" y="1039"/>
                    <a:pt x="1759" y="840"/>
                  </a:cubicBezTo>
                  <a:cubicBezTo>
                    <a:pt x="1559" y="600"/>
                    <a:pt x="1360" y="360"/>
                    <a:pt x="13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83" name="Google Shape;483;p37"/>
            <p:cNvSpPr/>
            <p:nvPr/>
          </p:nvSpPr>
          <p:spPr>
            <a:xfrm>
              <a:off x="4938550" y="593825"/>
              <a:ext cx="88950" cy="63725"/>
            </a:xfrm>
            <a:custGeom>
              <a:avLst/>
              <a:gdLst/>
              <a:ahLst/>
              <a:cxnLst/>
              <a:rect l="l" t="t" r="r" b="b"/>
              <a:pathLst>
                <a:path w="3558" h="2549" extrusionOk="0">
                  <a:moveTo>
                    <a:pt x="720" y="0"/>
                  </a:moveTo>
                  <a:cubicBezTo>
                    <a:pt x="560" y="200"/>
                    <a:pt x="520" y="480"/>
                    <a:pt x="520" y="720"/>
                  </a:cubicBezTo>
                  <a:cubicBezTo>
                    <a:pt x="520" y="960"/>
                    <a:pt x="600" y="1199"/>
                    <a:pt x="800" y="1359"/>
                  </a:cubicBezTo>
                  <a:cubicBezTo>
                    <a:pt x="760" y="1359"/>
                    <a:pt x="720" y="1399"/>
                    <a:pt x="600" y="1479"/>
                  </a:cubicBezTo>
                  <a:cubicBezTo>
                    <a:pt x="321" y="1599"/>
                    <a:pt x="161" y="1959"/>
                    <a:pt x="41" y="2279"/>
                  </a:cubicBezTo>
                  <a:cubicBezTo>
                    <a:pt x="41" y="2319"/>
                    <a:pt x="1" y="2359"/>
                    <a:pt x="1" y="2399"/>
                  </a:cubicBezTo>
                  <a:cubicBezTo>
                    <a:pt x="201" y="2319"/>
                    <a:pt x="441" y="2279"/>
                    <a:pt x="720" y="2279"/>
                  </a:cubicBezTo>
                  <a:cubicBezTo>
                    <a:pt x="1000" y="2279"/>
                    <a:pt x="1240" y="2319"/>
                    <a:pt x="1520" y="2359"/>
                  </a:cubicBezTo>
                  <a:cubicBezTo>
                    <a:pt x="1799" y="2399"/>
                    <a:pt x="2039" y="2478"/>
                    <a:pt x="2359" y="2518"/>
                  </a:cubicBezTo>
                  <a:cubicBezTo>
                    <a:pt x="2439" y="2538"/>
                    <a:pt x="2519" y="2548"/>
                    <a:pt x="2599" y="2548"/>
                  </a:cubicBezTo>
                  <a:cubicBezTo>
                    <a:pt x="2679" y="2548"/>
                    <a:pt x="2759" y="2538"/>
                    <a:pt x="2839" y="2518"/>
                  </a:cubicBezTo>
                  <a:cubicBezTo>
                    <a:pt x="2877" y="2525"/>
                    <a:pt x="2913" y="2528"/>
                    <a:pt x="2947" y="2528"/>
                  </a:cubicBezTo>
                  <a:cubicBezTo>
                    <a:pt x="3332" y="2528"/>
                    <a:pt x="3411" y="2130"/>
                    <a:pt x="3558" y="1799"/>
                  </a:cubicBezTo>
                  <a:cubicBezTo>
                    <a:pt x="3438" y="1559"/>
                    <a:pt x="3198" y="1359"/>
                    <a:pt x="2958" y="1279"/>
                  </a:cubicBezTo>
                  <a:cubicBezTo>
                    <a:pt x="2719" y="1160"/>
                    <a:pt x="2439" y="1120"/>
                    <a:pt x="2159" y="1080"/>
                  </a:cubicBezTo>
                  <a:cubicBezTo>
                    <a:pt x="1839" y="1000"/>
                    <a:pt x="1600" y="880"/>
                    <a:pt x="1360" y="720"/>
                  </a:cubicBezTo>
                  <a:cubicBezTo>
                    <a:pt x="1040" y="560"/>
                    <a:pt x="800" y="320"/>
                    <a:pt x="72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84" name="Google Shape;484;p37"/>
            <p:cNvSpPr/>
            <p:nvPr/>
          </p:nvSpPr>
          <p:spPr>
            <a:xfrm>
              <a:off x="5108425" y="705725"/>
              <a:ext cx="78950" cy="60725"/>
            </a:xfrm>
            <a:custGeom>
              <a:avLst/>
              <a:gdLst/>
              <a:ahLst/>
              <a:cxnLst/>
              <a:rect l="l" t="t" r="r" b="b"/>
              <a:pathLst>
                <a:path w="3158" h="2429" extrusionOk="0">
                  <a:moveTo>
                    <a:pt x="600" y="1"/>
                  </a:moveTo>
                  <a:cubicBezTo>
                    <a:pt x="520" y="161"/>
                    <a:pt x="400" y="361"/>
                    <a:pt x="400" y="640"/>
                  </a:cubicBezTo>
                  <a:cubicBezTo>
                    <a:pt x="400" y="880"/>
                    <a:pt x="520" y="1080"/>
                    <a:pt x="720" y="1240"/>
                  </a:cubicBezTo>
                  <a:cubicBezTo>
                    <a:pt x="640" y="1240"/>
                    <a:pt x="600" y="1280"/>
                    <a:pt x="560" y="1320"/>
                  </a:cubicBezTo>
                  <a:cubicBezTo>
                    <a:pt x="320" y="1480"/>
                    <a:pt x="160" y="1799"/>
                    <a:pt x="40" y="2079"/>
                  </a:cubicBezTo>
                  <a:cubicBezTo>
                    <a:pt x="40" y="2119"/>
                    <a:pt x="0" y="2199"/>
                    <a:pt x="0" y="2239"/>
                  </a:cubicBezTo>
                  <a:cubicBezTo>
                    <a:pt x="200" y="2119"/>
                    <a:pt x="440" y="2119"/>
                    <a:pt x="640" y="2119"/>
                  </a:cubicBezTo>
                  <a:cubicBezTo>
                    <a:pt x="920" y="2119"/>
                    <a:pt x="1159" y="2199"/>
                    <a:pt x="1399" y="2239"/>
                  </a:cubicBezTo>
                  <a:lnTo>
                    <a:pt x="2159" y="2399"/>
                  </a:lnTo>
                  <a:cubicBezTo>
                    <a:pt x="2239" y="2419"/>
                    <a:pt x="2308" y="2429"/>
                    <a:pt x="2378" y="2429"/>
                  </a:cubicBezTo>
                  <a:cubicBezTo>
                    <a:pt x="2448" y="2429"/>
                    <a:pt x="2518" y="2419"/>
                    <a:pt x="2598" y="2399"/>
                  </a:cubicBezTo>
                  <a:cubicBezTo>
                    <a:pt x="2918" y="2279"/>
                    <a:pt x="3038" y="1919"/>
                    <a:pt x="3158" y="1600"/>
                  </a:cubicBezTo>
                  <a:cubicBezTo>
                    <a:pt x="3038" y="1320"/>
                    <a:pt x="2838" y="1200"/>
                    <a:pt x="2638" y="1080"/>
                  </a:cubicBezTo>
                  <a:cubicBezTo>
                    <a:pt x="2398" y="1000"/>
                    <a:pt x="2199" y="1000"/>
                    <a:pt x="1959" y="880"/>
                  </a:cubicBezTo>
                  <a:cubicBezTo>
                    <a:pt x="1719" y="840"/>
                    <a:pt x="1439" y="720"/>
                    <a:pt x="1199" y="600"/>
                  </a:cubicBezTo>
                  <a:cubicBezTo>
                    <a:pt x="960" y="440"/>
                    <a:pt x="720" y="241"/>
                    <a:pt x="60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85" name="Google Shape;485;p37"/>
            <p:cNvSpPr/>
            <p:nvPr/>
          </p:nvSpPr>
          <p:spPr>
            <a:xfrm>
              <a:off x="5371200" y="416975"/>
              <a:ext cx="132925" cy="140900"/>
            </a:xfrm>
            <a:custGeom>
              <a:avLst/>
              <a:gdLst/>
              <a:ahLst/>
              <a:cxnLst/>
              <a:rect l="l" t="t" r="r" b="b"/>
              <a:pathLst>
                <a:path w="5317" h="5636" extrusionOk="0">
                  <a:moveTo>
                    <a:pt x="440" y="0"/>
                  </a:moveTo>
                  <a:cubicBezTo>
                    <a:pt x="121" y="200"/>
                    <a:pt x="1" y="600"/>
                    <a:pt x="1" y="959"/>
                  </a:cubicBezTo>
                  <a:cubicBezTo>
                    <a:pt x="1" y="1359"/>
                    <a:pt x="81" y="1679"/>
                    <a:pt x="321" y="1999"/>
                  </a:cubicBezTo>
                  <a:cubicBezTo>
                    <a:pt x="760" y="2598"/>
                    <a:pt x="1480" y="2878"/>
                    <a:pt x="2079" y="3198"/>
                  </a:cubicBezTo>
                  <a:cubicBezTo>
                    <a:pt x="2679" y="3477"/>
                    <a:pt x="3278" y="3837"/>
                    <a:pt x="3838" y="4237"/>
                  </a:cubicBezTo>
                  <a:cubicBezTo>
                    <a:pt x="4397" y="4636"/>
                    <a:pt x="4877" y="5076"/>
                    <a:pt x="5317" y="5636"/>
                  </a:cubicBezTo>
                  <a:cubicBezTo>
                    <a:pt x="5037" y="5036"/>
                    <a:pt x="4557" y="4477"/>
                    <a:pt x="4038" y="3997"/>
                  </a:cubicBezTo>
                  <a:cubicBezTo>
                    <a:pt x="3518" y="3557"/>
                    <a:pt x="2918" y="3158"/>
                    <a:pt x="2279" y="2838"/>
                  </a:cubicBezTo>
                  <a:cubicBezTo>
                    <a:pt x="1640" y="2518"/>
                    <a:pt x="1040" y="2278"/>
                    <a:pt x="560" y="1799"/>
                  </a:cubicBezTo>
                  <a:cubicBezTo>
                    <a:pt x="361" y="1599"/>
                    <a:pt x="241" y="1239"/>
                    <a:pt x="161" y="959"/>
                  </a:cubicBezTo>
                  <a:cubicBezTo>
                    <a:pt x="121" y="600"/>
                    <a:pt x="161" y="240"/>
                    <a:pt x="44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86" name="Google Shape;486;p37"/>
            <p:cNvSpPr/>
            <p:nvPr/>
          </p:nvSpPr>
          <p:spPr>
            <a:xfrm>
              <a:off x="5371200" y="380125"/>
              <a:ext cx="69975" cy="63850"/>
            </a:xfrm>
            <a:custGeom>
              <a:avLst/>
              <a:gdLst/>
              <a:ahLst/>
              <a:cxnLst/>
              <a:rect l="l" t="t" r="r" b="b"/>
              <a:pathLst>
                <a:path w="2799" h="2554" extrusionOk="0">
                  <a:moveTo>
                    <a:pt x="2530" y="1"/>
                  </a:moveTo>
                  <a:cubicBezTo>
                    <a:pt x="2228" y="1"/>
                    <a:pt x="1543" y="279"/>
                    <a:pt x="1200" y="435"/>
                  </a:cubicBezTo>
                  <a:cubicBezTo>
                    <a:pt x="840" y="555"/>
                    <a:pt x="321" y="915"/>
                    <a:pt x="201" y="1314"/>
                  </a:cubicBezTo>
                  <a:cubicBezTo>
                    <a:pt x="41" y="1674"/>
                    <a:pt x="201" y="2074"/>
                    <a:pt x="41" y="2473"/>
                  </a:cubicBezTo>
                  <a:cubicBezTo>
                    <a:pt x="41" y="2513"/>
                    <a:pt x="1" y="2553"/>
                    <a:pt x="41" y="2553"/>
                  </a:cubicBezTo>
                  <a:lnTo>
                    <a:pt x="81" y="2553"/>
                  </a:lnTo>
                  <a:cubicBezTo>
                    <a:pt x="520" y="2513"/>
                    <a:pt x="1000" y="2433"/>
                    <a:pt x="1400" y="2234"/>
                  </a:cubicBezTo>
                  <a:cubicBezTo>
                    <a:pt x="1480" y="2154"/>
                    <a:pt x="1520" y="2114"/>
                    <a:pt x="1600" y="2074"/>
                  </a:cubicBezTo>
                  <a:cubicBezTo>
                    <a:pt x="1640" y="2034"/>
                    <a:pt x="1640" y="1914"/>
                    <a:pt x="1600" y="1874"/>
                  </a:cubicBezTo>
                  <a:cubicBezTo>
                    <a:pt x="1480" y="1754"/>
                    <a:pt x="1400" y="1714"/>
                    <a:pt x="1440" y="1674"/>
                  </a:cubicBezTo>
                  <a:cubicBezTo>
                    <a:pt x="1640" y="1674"/>
                    <a:pt x="1799" y="1634"/>
                    <a:pt x="1919" y="1554"/>
                  </a:cubicBezTo>
                  <a:cubicBezTo>
                    <a:pt x="2079" y="1514"/>
                    <a:pt x="2199" y="1314"/>
                    <a:pt x="2119" y="1154"/>
                  </a:cubicBezTo>
                  <a:cubicBezTo>
                    <a:pt x="2079" y="1075"/>
                    <a:pt x="1999" y="995"/>
                    <a:pt x="1879" y="955"/>
                  </a:cubicBezTo>
                  <a:cubicBezTo>
                    <a:pt x="2039" y="835"/>
                    <a:pt x="2239" y="715"/>
                    <a:pt x="2439" y="635"/>
                  </a:cubicBezTo>
                  <a:cubicBezTo>
                    <a:pt x="2639" y="475"/>
                    <a:pt x="2799" y="275"/>
                    <a:pt x="2679" y="75"/>
                  </a:cubicBezTo>
                  <a:cubicBezTo>
                    <a:pt x="2670" y="23"/>
                    <a:pt x="2615" y="1"/>
                    <a:pt x="25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87" name="Google Shape;487;p37"/>
            <p:cNvSpPr/>
            <p:nvPr/>
          </p:nvSpPr>
          <p:spPr>
            <a:xfrm>
              <a:off x="5369200" y="832625"/>
              <a:ext cx="154900" cy="72975"/>
            </a:xfrm>
            <a:custGeom>
              <a:avLst/>
              <a:gdLst/>
              <a:ahLst/>
              <a:cxnLst/>
              <a:rect l="l" t="t" r="r" b="b"/>
              <a:pathLst>
                <a:path w="6196" h="291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320"/>
                    <a:pt x="401" y="520"/>
                    <a:pt x="720" y="640"/>
                  </a:cubicBezTo>
                  <a:cubicBezTo>
                    <a:pt x="1000" y="800"/>
                    <a:pt x="1360" y="840"/>
                    <a:pt x="1680" y="840"/>
                  </a:cubicBezTo>
                  <a:cubicBezTo>
                    <a:pt x="2159" y="840"/>
                    <a:pt x="2639" y="773"/>
                    <a:pt x="3085" y="773"/>
                  </a:cubicBezTo>
                  <a:cubicBezTo>
                    <a:pt x="3233" y="773"/>
                    <a:pt x="3378" y="780"/>
                    <a:pt x="3518" y="800"/>
                  </a:cubicBezTo>
                  <a:cubicBezTo>
                    <a:pt x="4078" y="920"/>
                    <a:pt x="4597" y="1160"/>
                    <a:pt x="5117" y="1519"/>
                  </a:cubicBezTo>
                  <a:cubicBezTo>
                    <a:pt x="5556" y="1839"/>
                    <a:pt x="5956" y="2319"/>
                    <a:pt x="6196" y="2918"/>
                  </a:cubicBezTo>
                  <a:cubicBezTo>
                    <a:pt x="6116" y="2239"/>
                    <a:pt x="5756" y="1639"/>
                    <a:pt x="5317" y="1240"/>
                  </a:cubicBezTo>
                  <a:cubicBezTo>
                    <a:pt x="4877" y="800"/>
                    <a:pt x="4197" y="520"/>
                    <a:pt x="3558" y="400"/>
                  </a:cubicBezTo>
                  <a:cubicBezTo>
                    <a:pt x="3447" y="387"/>
                    <a:pt x="3337" y="382"/>
                    <a:pt x="3230" y="382"/>
                  </a:cubicBezTo>
                  <a:cubicBezTo>
                    <a:pt x="2682" y="382"/>
                    <a:pt x="2181" y="527"/>
                    <a:pt x="1680" y="560"/>
                  </a:cubicBezTo>
                  <a:cubicBezTo>
                    <a:pt x="1547" y="577"/>
                    <a:pt x="1422" y="587"/>
                    <a:pt x="1297" y="587"/>
                  </a:cubicBezTo>
                  <a:cubicBezTo>
                    <a:pt x="1121" y="587"/>
                    <a:pt x="948" y="567"/>
                    <a:pt x="760" y="520"/>
                  </a:cubicBezTo>
                  <a:cubicBezTo>
                    <a:pt x="481" y="400"/>
                    <a:pt x="201" y="24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488" name="Google Shape;488;p37"/>
          <p:cNvGrpSpPr/>
          <p:nvPr/>
        </p:nvGrpSpPr>
        <p:grpSpPr>
          <a:xfrm rot="-3048686">
            <a:off x="7710762" y="321995"/>
            <a:ext cx="1440028" cy="1349690"/>
            <a:chOff x="4938550" y="323050"/>
            <a:chExt cx="669500" cy="627500"/>
          </a:xfrm>
        </p:grpSpPr>
        <p:sp>
          <p:nvSpPr>
            <p:cNvPr id="489" name="Google Shape;489;p37"/>
            <p:cNvSpPr/>
            <p:nvPr/>
          </p:nvSpPr>
          <p:spPr>
            <a:xfrm>
              <a:off x="5038475" y="391000"/>
              <a:ext cx="569575" cy="555575"/>
            </a:xfrm>
            <a:custGeom>
              <a:avLst/>
              <a:gdLst/>
              <a:ahLst/>
              <a:cxnLst/>
              <a:rect l="l" t="t" r="r" b="b"/>
              <a:pathLst>
                <a:path w="22783" h="22223" extrusionOk="0">
                  <a:moveTo>
                    <a:pt x="1" y="0"/>
                  </a:moveTo>
                  <a:cubicBezTo>
                    <a:pt x="200" y="719"/>
                    <a:pt x="680" y="1439"/>
                    <a:pt x="1360" y="1879"/>
                  </a:cubicBezTo>
                  <a:cubicBezTo>
                    <a:pt x="1999" y="2318"/>
                    <a:pt x="2758" y="2678"/>
                    <a:pt x="3518" y="2878"/>
                  </a:cubicBezTo>
                  <a:cubicBezTo>
                    <a:pt x="5037" y="3277"/>
                    <a:pt x="6635" y="3437"/>
                    <a:pt x="8194" y="3637"/>
                  </a:cubicBezTo>
                  <a:cubicBezTo>
                    <a:pt x="9753" y="3837"/>
                    <a:pt x="11311" y="3997"/>
                    <a:pt x="12830" y="4317"/>
                  </a:cubicBezTo>
                  <a:cubicBezTo>
                    <a:pt x="14349" y="4636"/>
                    <a:pt x="15828" y="5116"/>
                    <a:pt x="17187" y="5915"/>
                  </a:cubicBezTo>
                  <a:cubicBezTo>
                    <a:pt x="18546" y="6675"/>
                    <a:pt x="19705" y="7754"/>
                    <a:pt x="20544" y="9073"/>
                  </a:cubicBezTo>
                  <a:cubicBezTo>
                    <a:pt x="21383" y="10392"/>
                    <a:pt x="21983" y="11830"/>
                    <a:pt x="22223" y="13389"/>
                  </a:cubicBezTo>
                  <a:cubicBezTo>
                    <a:pt x="22462" y="14908"/>
                    <a:pt x="22343" y="16507"/>
                    <a:pt x="21943" y="18025"/>
                  </a:cubicBezTo>
                  <a:cubicBezTo>
                    <a:pt x="21823" y="18385"/>
                    <a:pt x="21743" y="18785"/>
                    <a:pt x="21583" y="19105"/>
                  </a:cubicBezTo>
                  <a:cubicBezTo>
                    <a:pt x="21423" y="19504"/>
                    <a:pt x="21343" y="19864"/>
                    <a:pt x="21143" y="20224"/>
                  </a:cubicBezTo>
                  <a:cubicBezTo>
                    <a:pt x="20784" y="20903"/>
                    <a:pt x="20384" y="21583"/>
                    <a:pt x="19865" y="22222"/>
                  </a:cubicBezTo>
                  <a:cubicBezTo>
                    <a:pt x="20384" y="21622"/>
                    <a:pt x="20824" y="20983"/>
                    <a:pt x="21223" y="20224"/>
                  </a:cubicBezTo>
                  <a:cubicBezTo>
                    <a:pt x="21383" y="19864"/>
                    <a:pt x="21583" y="19504"/>
                    <a:pt x="21743" y="19184"/>
                  </a:cubicBezTo>
                  <a:cubicBezTo>
                    <a:pt x="21863" y="18825"/>
                    <a:pt x="22023" y="18465"/>
                    <a:pt x="22143" y="18065"/>
                  </a:cubicBezTo>
                  <a:cubicBezTo>
                    <a:pt x="22582" y="16507"/>
                    <a:pt x="22782" y="14908"/>
                    <a:pt x="22542" y="13309"/>
                  </a:cubicBezTo>
                  <a:cubicBezTo>
                    <a:pt x="22343" y="11711"/>
                    <a:pt x="21663" y="10232"/>
                    <a:pt x="20824" y="8873"/>
                  </a:cubicBezTo>
                  <a:cubicBezTo>
                    <a:pt x="19984" y="7514"/>
                    <a:pt x="18785" y="6395"/>
                    <a:pt x="17387" y="5596"/>
                  </a:cubicBezTo>
                  <a:cubicBezTo>
                    <a:pt x="15988" y="4796"/>
                    <a:pt x="14429" y="4317"/>
                    <a:pt x="12870" y="3997"/>
                  </a:cubicBezTo>
                  <a:cubicBezTo>
                    <a:pt x="11351" y="3637"/>
                    <a:pt x="9753" y="3477"/>
                    <a:pt x="8194" y="3317"/>
                  </a:cubicBezTo>
                  <a:cubicBezTo>
                    <a:pt x="6635" y="3157"/>
                    <a:pt x="5037" y="3078"/>
                    <a:pt x="3558" y="2678"/>
                  </a:cubicBezTo>
                  <a:cubicBezTo>
                    <a:pt x="2798" y="2478"/>
                    <a:pt x="2039" y="2238"/>
                    <a:pt x="1399" y="1799"/>
                  </a:cubicBezTo>
                  <a:cubicBezTo>
                    <a:pt x="800" y="1399"/>
                    <a:pt x="240" y="71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0" name="Google Shape;490;p37"/>
            <p:cNvSpPr/>
            <p:nvPr/>
          </p:nvSpPr>
          <p:spPr>
            <a:xfrm>
              <a:off x="5001500" y="531875"/>
              <a:ext cx="565575" cy="418675"/>
            </a:xfrm>
            <a:custGeom>
              <a:avLst/>
              <a:gdLst/>
              <a:ahLst/>
              <a:cxnLst/>
              <a:rect l="l" t="t" r="r" b="b"/>
              <a:pathLst>
                <a:path w="22623" h="16747" extrusionOk="0">
                  <a:moveTo>
                    <a:pt x="1" y="0"/>
                  </a:moveTo>
                  <a:cubicBezTo>
                    <a:pt x="1240" y="640"/>
                    <a:pt x="2519" y="1120"/>
                    <a:pt x="3878" y="1439"/>
                  </a:cubicBezTo>
                  <a:cubicBezTo>
                    <a:pt x="5237" y="1719"/>
                    <a:pt x="6635" y="1879"/>
                    <a:pt x="8034" y="1919"/>
                  </a:cubicBezTo>
                  <a:cubicBezTo>
                    <a:pt x="9393" y="2039"/>
                    <a:pt x="10792" y="2039"/>
                    <a:pt x="12111" y="2239"/>
                  </a:cubicBezTo>
                  <a:cubicBezTo>
                    <a:pt x="13470" y="2399"/>
                    <a:pt x="14829" y="2718"/>
                    <a:pt x="16068" y="3278"/>
                  </a:cubicBezTo>
                  <a:lnTo>
                    <a:pt x="16587" y="3478"/>
                  </a:lnTo>
                  <a:lnTo>
                    <a:pt x="17027" y="3717"/>
                  </a:lnTo>
                  <a:cubicBezTo>
                    <a:pt x="17307" y="3877"/>
                    <a:pt x="17627" y="3997"/>
                    <a:pt x="17906" y="4197"/>
                  </a:cubicBezTo>
                  <a:cubicBezTo>
                    <a:pt x="18506" y="4477"/>
                    <a:pt x="19065" y="4877"/>
                    <a:pt x="19585" y="5316"/>
                  </a:cubicBezTo>
                  <a:cubicBezTo>
                    <a:pt x="20624" y="6235"/>
                    <a:pt x="21383" y="7394"/>
                    <a:pt x="21823" y="8673"/>
                  </a:cubicBezTo>
                  <a:cubicBezTo>
                    <a:pt x="22263" y="9992"/>
                    <a:pt x="22383" y="11391"/>
                    <a:pt x="22223" y="12750"/>
                  </a:cubicBezTo>
                  <a:cubicBezTo>
                    <a:pt x="22063" y="14069"/>
                    <a:pt x="21703" y="15428"/>
                    <a:pt x="21224" y="16747"/>
                  </a:cubicBezTo>
                  <a:cubicBezTo>
                    <a:pt x="21823" y="15468"/>
                    <a:pt x="22223" y="14149"/>
                    <a:pt x="22423" y="12790"/>
                  </a:cubicBezTo>
                  <a:cubicBezTo>
                    <a:pt x="22622" y="11431"/>
                    <a:pt x="22503" y="9992"/>
                    <a:pt x="22103" y="8633"/>
                  </a:cubicBezTo>
                  <a:cubicBezTo>
                    <a:pt x="21703" y="7275"/>
                    <a:pt x="20864" y="6076"/>
                    <a:pt x="19825" y="5116"/>
                  </a:cubicBezTo>
                  <a:cubicBezTo>
                    <a:pt x="19305" y="4637"/>
                    <a:pt x="18706" y="4237"/>
                    <a:pt x="18106" y="3877"/>
                  </a:cubicBezTo>
                  <a:cubicBezTo>
                    <a:pt x="17826" y="3677"/>
                    <a:pt x="17467" y="3558"/>
                    <a:pt x="17187" y="3398"/>
                  </a:cubicBezTo>
                  <a:lnTo>
                    <a:pt x="16707" y="3118"/>
                  </a:lnTo>
                  <a:lnTo>
                    <a:pt x="16228" y="2958"/>
                  </a:lnTo>
                  <a:cubicBezTo>
                    <a:pt x="14909" y="2399"/>
                    <a:pt x="13590" y="2039"/>
                    <a:pt x="12191" y="1879"/>
                  </a:cubicBezTo>
                  <a:cubicBezTo>
                    <a:pt x="10792" y="1679"/>
                    <a:pt x="9433" y="1679"/>
                    <a:pt x="8034" y="1639"/>
                  </a:cubicBezTo>
                  <a:cubicBezTo>
                    <a:pt x="6675" y="1599"/>
                    <a:pt x="5277" y="1479"/>
                    <a:pt x="3918" y="1239"/>
                  </a:cubicBezTo>
                  <a:cubicBezTo>
                    <a:pt x="2599" y="1000"/>
                    <a:pt x="1240" y="56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1" name="Google Shape;491;p37"/>
            <p:cNvSpPr/>
            <p:nvPr/>
          </p:nvSpPr>
          <p:spPr>
            <a:xfrm>
              <a:off x="4994525" y="638775"/>
              <a:ext cx="544575" cy="311775"/>
            </a:xfrm>
            <a:custGeom>
              <a:avLst/>
              <a:gdLst/>
              <a:ahLst/>
              <a:cxnLst/>
              <a:rect l="l" t="t" r="r" b="b"/>
              <a:pathLst>
                <a:path w="21783" h="12471" extrusionOk="0">
                  <a:moveTo>
                    <a:pt x="0" y="1"/>
                  </a:moveTo>
                  <a:lnTo>
                    <a:pt x="0" y="1"/>
                  </a:lnTo>
                  <a:cubicBezTo>
                    <a:pt x="1159" y="481"/>
                    <a:pt x="2358" y="800"/>
                    <a:pt x="3557" y="960"/>
                  </a:cubicBezTo>
                  <a:cubicBezTo>
                    <a:pt x="4796" y="1120"/>
                    <a:pt x="5995" y="1120"/>
                    <a:pt x="7234" y="1120"/>
                  </a:cubicBezTo>
                  <a:cubicBezTo>
                    <a:pt x="8060" y="1120"/>
                    <a:pt x="8886" y="1102"/>
                    <a:pt x="9700" y="1102"/>
                  </a:cubicBezTo>
                  <a:cubicBezTo>
                    <a:pt x="10107" y="1102"/>
                    <a:pt x="10512" y="1107"/>
                    <a:pt x="10911" y="1120"/>
                  </a:cubicBezTo>
                  <a:cubicBezTo>
                    <a:pt x="12110" y="1160"/>
                    <a:pt x="13349" y="1360"/>
                    <a:pt x="14508" y="1680"/>
                  </a:cubicBezTo>
                  <a:cubicBezTo>
                    <a:pt x="15108" y="1760"/>
                    <a:pt x="15627" y="1959"/>
                    <a:pt x="16227" y="2159"/>
                  </a:cubicBezTo>
                  <a:lnTo>
                    <a:pt x="17106" y="2519"/>
                  </a:lnTo>
                  <a:lnTo>
                    <a:pt x="17506" y="2719"/>
                  </a:lnTo>
                  <a:lnTo>
                    <a:pt x="17906" y="2959"/>
                  </a:lnTo>
                  <a:cubicBezTo>
                    <a:pt x="18945" y="3518"/>
                    <a:pt x="19784" y="4397"/>
                    <a:pt x="20463" y="5397"/>
                  </a:cubicBezTo>
                  <a:cubicBezTo>
                    <a:pt x="21103" y="6396"/>
                    <a:pt x="21463" y="7595"/>
                    <a:pt x="21543" y="8794"/>
                  </a:cubicBezTo>
                  <a:cubicBezTo>
                    <a:pt x="21702" y="9993"/>
                    <a:pt x="21583" y="11272"/>
                    <a:pt x="21303" y="12471"/>
                  </a:cubicBezTo>
                  <a:cubicBezTo>
                    <a:pt x="21623" y="11272"/>
                    <a:pt x="21782" y="9993"/>
                    <a:pt x="21782" y="8794"/>
                  </a:cubicBezTo>
                  <a:cubicBezTo>
                    <a:pt x="21702" y="7555"/>
                    <a:pt x="21383" y="6356"/>
                    <a:pt x="20743" y="5277"/>
                  </a:cubicBezTo>
                  <a:cubicBezTo>
                    <a:pt x="20104" y="4198"/>
                    <a:pt x="19184" y="3278"/>
                    <a:pt x="18105" y="2679"/>
                  </a:cubicBezTo>
                  <a:lnTo>
                    <a:pt x="17706" y="2399"/>
                  </a:lnTo>
                  <a:lnTo>
                    <a:pt x="17226" y="2199"/>
                  </a:lnTo>
                  <a:lnTo>
                    <a:pt x="16387" y="1800"/>
                  </a:lnTo>
                  <a:cubicBezTo>
                    <a:pt x="15787" y="1600"/>
                    <a:pt x="15188" y="1400"/>
                    <a:pt x="14588" y="1280"/>
                  </a:cubicBezTo>
                  <a:cubicBezTo>
                    <a:pt x="13389" y="960"/>
                    <a:pt x="12190" y="800"/>
                    <a:pt x="10951" y="760"/>
                  </a:cubicBezTo>
                  <a:cubicBezTo>
                    <a:pt x="10588" y="749"/>
                    <a:pt x="10222" y="744"/>
                    <a:pt x="9855" y="744"/>
                  </a:cubicBezTo>
                  <a:cubicBezTo>
                    <a:pt x="8970" y="744"/>
                    <a:pt x="8082" y="772"/>
                    <a:pt x="7234" y="800"/>
                  </a:cubicBezTo>
                  <a:cubicBezTo>
                    <a:pt x="6686" y="836"/>
                    <a:pt x="6138" y="856"/>
                    <a:pt x="5591" y="856"/>
                  </a:cubicBezTo>
                  <a:cubicBezTo>
                    <a:pt x="3704" y="856"/>
                    <a:pt x="1828" y="62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2" name="Google Shape;492;p37"/>
            <p:cNvSpPr/>
            <p:nvPr/>
          </p:nvSpPr>
          <p:spPr>
            <a:xfrm>
              <a:off x="5168375" y="746700"/>
              <a:ext cx="360725" cy="199875"/>
            </a:xfrm>
            <a:custGeom>
              <a:avLst/>
              <a:gdLst/>
              <a:ahLst/>
              <a:cxnLst/>
              <a:rect l="l" t="t" r="r" b="b"/>
              <a:pathLst>
                <a:path w="14429" h="7995" extrusionOk="0">
                  <a:moveTo>
                    <a:pt x="0" y="0"/>
                  </a:moveTo>
                  <a:lnTo>
                    <a:pt x="0" y="0"/>
                  </a:lnTo>
                  <a:cubicBezTo>
                    <a:pt x="680" y="360"/>
                    <a:pt x="1519" y="440"/>
                    <a:pt x="2239" y="560"/>
                  </a:cubicBezTo>
                  <a:cubicBezTo>
                    <a:pt x="3038" y="640"/>
                    <a:pt x="3837" y="640"/>
                    <a:pt x="4597" y="680"/>
                  </a:cubicBezTo>
                  <a:cubicBezTo>
                    <a:pt x="6155" y="800"/>
                    <a:pt x="7714" y="880"/>
                    <a:pt x="9153" y="1359"/>
                  </a:cubicBezTo>
                  <a:cubicBezTo>
                    <a:pt x="9912" y="1559"/>
                    <a:pt x="10592" y="1799"/>
                    <a:pt x="11231" y="2199"/>
                  </a:cubicBezTo>
                  <a:cubicBezTo>
                    <a:pt x="11911" y="2558"/>
                    <a:pt x="12430" y="3078"/>
                    <a:pt x="12910" y="3678"/>
                  </a:cubicBezTo>
                  <a:cubicBezTo>
                    <a:pt x="13350" y="4357"/>
                    <a:pt x="13709" y="4996"/>
                    <a:pt x="13949" y="5756"/>
                  </a:cubicBezTo>
                  <a:cubicBezTo>
                    <a:pt x="14189" y="6435"/>
                    <a:pt x="14349" y="7195"/>
                    <a:pt x="14389" y="7994"/>
                  </a:cubicBezTo>
                  <a:cubicBezTo>
                    <a:pt x="14429" y="6435"/>
                    <a:pt x="14029" y="4837"/>
                    <a:pt x="13230" y="3478"/>
                  </a:cubicBezTo>
                  <a:cubicBezTo>
                    <a:pt x="12790" y="2838"/>
                    <a:pt x="12191" y="2239"/>
                    <a:pt x="11511" y="1839"/>
                  </a:cubicBezTo>
                  <a:cubicBezTo>
                    <a:pt x="10792" y="1439"/>
                    <a:pt x="10032" y="1160"/>
                    <a:pt x="9313" y="960"/>
                  </a:cubicBezTo>
                  <a:cubicBezTo>
                    <a:pt x="7794" y="560"/>
                    <a:pt x="6195" y="400"/>
                    <a:pt x="4637" y="400"/>
                  </a:cubicBezTo>
                  <a:cubicBezTo>
                    <a:pt x="3837" y="400"/>
                    <a:pt x="3038" y="400"/>
                    <a:pt x="2319" y="360"/>
                  </a:cubicBezTo>
                  <a:cubicBezTo>
                    <a:pt x="1519" y="360"/>
                    <a:pt x="760" y="24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3" name="Google Shape;493;p37"/>
            <p:cNvSpPr/>
            <p:nvPr/>
          </p:nvSpPr>
          <p:spPr>
            <a:xfrm>
              <a:off x="4993525" y="323050"/>
              <a:ext cx="62975" cy="84425"/>
            </a:xfrm>
            <a:custGeom>
              <a:avLst/>
              <a:gdLst/>
              <a:ahLst/>
              <a:cxnLst/>
              <a:rect l="l" t="t" r="r" b="b"/>
              <a:pathLst>
                <a:path w="2519" h="3377" extrusionOk="0">
                  <a:moveTo>
                    <a:pt x="2518" y="0"/>
                  </a:moveTo>
                  <a:cubicBezTo>
                    <a:pt x="2238" y="0"/>
                    <a:pt x="1998" y="0"/>
                    <a:pt x="1799" y="160"/>
                  </a:cubicBezTo>
                  <a:cubicBezTo>
                    <a:pt x="1599" y="240"/>
                    <a:pt x="1399" y="520"/>
                    <a:pt x="1359" y="760"/>
                  </a:cubicBezTo>
                  <a:cubicBezTo>
                    <a:pt x="1319" y="720"/>
                    <a:pt x="1239" y="720"/>
                    <a:pt x="1159" y="640"/>
                  </a:cubicBezTo>
                  <a:cubicBezTo>
                    <a:pt x="999" y="540"/>
                    <a:pt x="829" y="510"/>
                    <a:pt x="660" y="510"/>
                  </a:cubicBezTo>
                  <a:cubicBezTo>
                    <a:pt x="490" y="510"/>
                    <a:pt x="320" y="540"/>
                    <a:pt x="160" y="560"/>
                  </a:cubicBezTo>
                  <a:lnTo>
                    <a:pt x="0" y="560"/>
                  </a:lnTo>
                  <a:cubicBezTo>
                    <a:pt x="200" y="720"/>
                    <a:pt x="360" y="919"/>
                    <a:pt x="440" y="1119"/>
                  </a:cubicBezTo>
                  <a:cubicBezTo>
                    <a:pt x="560" y="1359"/>
                    <a:pt x="640" y="1599"/>
                    <a:pt x="759" y="1919"/>
                  </a:cubicBezTo>
                  <a:cubicBezTo>
                    <a:pt x="839" y="2158"/>
                    <a:pt x="919" y="2438"/>
                    <a:pt x="999" y="2718"/>
                  </a:cubicBezTo>
                  <a:cubicBezTo>
                    <a:pt x="1039" y="2838"/>
                    <a:pt x="1079" y="3038"/>
                    <a:pt x="1199" y="3158"/>
                  </a:cubicBezTo>
                  <a:cubicBezTo>
                    <a:pt x="1341" y="3323"/>
                    <a:pt x="1565" y="3376"/>
                    <a:pt x="1791" y="3376"/>
                  </a:cubicBezTo>
                  <a:cubicBezTo>
                    <a:pt x="1949" y="3376"/>
                    <a:pt x="2107" y="3350"/>
                    <a:pt x="2238" y="3318"/>
                  </a:cubicBezTo>
                  <a:cubicBezTo>
                    <a:pt x="2438" y="3118"/>
                    <a:pt x="2518" y="2798"/>
                    <a:pt x="2438" y="2558"/>
                  </a:cubicBezTo>
                  <a:cubicBezTo>
                    <a:pt x="2398" y="2318"/>
                    <a:pt x="2358" y="2039"/>
                    <a:pt x="2238" y="1759"/>
                  </a:cubicBezTo>
                  <a:cubicBezTo>
                    <a:pt x="2198" y="1439"/>
                    <a:pt x="2158" y="1199"/>
                    <a:pt x="2198" y="919"/>
                  </a:cubicBezTo>
                  <a:cubicBezTo>
                    <a:pt x="2198" y="600"/>
                    <a:pt x="2318" y="240"/>
                    <a:pt x="2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4" name="Google Shape;494;p37"/>
            <p:cNvSpPr/>
            <p:nvPr/>
          </p:nvSpPr>
          <p:spPr>
            <a:xfrm>
              <a:off x="4943550" y="477925"/>
              <a:ext cx="88950" cy="76250"/>
            </a:xfrm>
            <a:custGeom>
              <a:avLst/>
              <a:gdLst/>
              <a:ahLst/>
              <a:cxnLst/>
              <a:rect l="l" t="t" r="r" b="b"/>
              <a:pathLst>
                <a:path w="3558" h="3050" extrusionOk="0">
                  <a:moveTo>
                    <a:pt x="1360" y="0"/>
                  </a:moveTo>
                  <a:cubicBezTo>
                    <a:pt x="1160" y="160"/>
                    <a:pt x="1000" y="360"/>
                    <a:pt x="960" y="600"/>
                  </a:cubicBezTo>
                  <a:cubicBezTo>
                    <a:pt x="880" y="840"/>
                    <a:pt x="880" y="1119"/>
                    <a:pt x="1040" y="1279"/>
                  </a:cubicBezTo>
                  <a:cubicBezTo>
                    <a:pt x="960" y="1279"/>
                    <a:pt x="880" y="1359"/>
                    <a:pt x="840" y="1359"/>
                  </a:cubicBezTo>
                  <a:cubicBezTo>
                    <a:pt x="480" y="1399"/>
                    <a:pt x="280" y="1719"/>
                    <a:pt x="81" y="1959"/>
                  </a:cubicBezTo>
                  <a:cubicBezTo>
                    <a:pt x="41" y="1999"/>
                    <a:pt x="41" y="2039"/>
                    <a:pt x="1" y="2119"/>
                  </a:cubicBezTo>
                  <a:cubicBezTo>
                    <a:pt x="63" y="2094"/>
                    <a:pt x="132" y="2084"/>
                    <a:pt x="205" y="2084"/>
                  </a:cubicBezTo>
                  <a:cubicBezTo>
                    <a:pt x="366" y="2084"/>
                    <a:pt x="542" y="2131"/>
                    <a:pt x="680" y="2158"/>
                  </a:cubicBezTo>
                  <a:cubicBezTo>
                    <a:pt x="960" y="2238"/>
                    <a:pt x="1200" y="2358"/>
                    <a:pt x="1440" y="2518"/>
                  </a:cubicBezTo>
                  <a:cubicBezTo>
                    <a:pt x="1679" y="2638"/>
                    <a:pt x="1959" y="2758"/>
                    <a:pt x="2199" y="2918"/>
                  </a:cubicBezTo>
                  <a:cubicBezTo>
                    <a:pt x="2359" y="2998"/>
                    <a:pt x="2479" y="3038"/>
                    <a:pt x="2679" y="3038"/>
                  </a:cubicBezTo>
                  <a:cubicBezTo>
                    <a:pt x="2721" y="3045"/>
                    <a:pt x="2761" y="3049"/>
                    <a:pt x="2800" y="3049"/>
                  </a:cubicBezTo>
                  <a:cubicBezTo>
                    <a:pt x="3164" y="3049"/>
                    <a:pt x="3377" y="2727"/>
                    <a:pt x="3558" y="2438"/>
                  </a:cubicBezTo>
                  <a:cubicBezTo>
                    <a:pt x="3558" y="2198"/>
                    <a:pt x="3358" y="1959"/>
                    <a:pt x="3158" y="1799"/>
                  </a:cubicBezTo>
                  <a:cubicBezTo>
                    <a:pt x="2958" y="1639"/>
                    <a:pt x="2679" y="1559"/>
                    <a:pt x="2439" y="1399"/>
                  </a:cubicBezTo>
                  <a:cubicBezTo>
                    <a:pt x="2199" y="1239"/>
                    <a:pt x="1959" y="1039"/>
                    <a:pt x="1759" y="840"/>
                  </a:cubicBezTo>
                  <a:cubicBezTo>
                    <a:pt x="1559" y="600"/>
                    <a:pt x="1360" y="360"/>
                    <a:pt x="13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5" name="Google Shape;495;p37"/>
            <p:cNvSpPr/>
            <p:nvPr/>
          </p:nvSpPr>
          <p:spPr>
            <a:xfrm>
              <a:off x="4938550" y="593825"/>
              <a:ext cx="88950" cy="63725"/>
            </a:xfrm>
            <a:custGeom>
              <a:avLst/>
              <a:gdLst/>
              <a:ahLst/>
              <a:cxnLst/>
              <a:rect l="l" t="t" r="r" b="b"/>
              <a:pathLst>
                <a:path w="3558" h="2549" extrusionOk="0">
                  <a:moveTo>
                    <a:pt x="720" y="0"/>
                  </a:moveTo>
                  <a:cubicBezTo>
                    <a:pt x="560" y="200"/>
                    <a:pt x="520" y="480"/>
                    <a:pt x="520" y="720"/>
                  </a:cubicBezTo>
                  <a:cubicBezTo>
                    <a:pt x="520" y="960"/>
                    <a:pt x="600" y="1199"/>
                    <a:pt x="800" y="1359"/>
                  </a:cubicBezTo>
                  <a:cubicBezTo>
                    <a:pt x="760" y="1359"/>
                    <a:pt x="720" y="1399"/>
                    <a:pt x="600" y="1479"/>
                  </a:cubicBezTo>
                  <a:cubicBezTo>
                    <a:pt x="321" y="1599"/>
                    <a:pt x="161" y="1959"/>
                    <a:pt x="41" y="2279"/>
                  </a:cubicBezTo>
                  <a:cubicBezTo>
                    <a:pt x="41" y="2319"/>
                    <a:pt x="1" y="2359"/>
                    <a:pt x="1" y="2399"/>
                  </a:cubicBezTo>
                  <a:cubicBezTo>
                    <a:pt x="201" y="2319"/>
                    <a:pt x="441" y="2279"/>
                    <a:pt x="720" y="2279"/>
                  </a:cubicBezTo>
                  <a:cubicBezTo>
                    <a:pt x="1000" y="2279"/>
                    <a:pt x="1240" y="2319"/>
                    <a:pt x="1520" y="2359"/>
                  </a:cubicBezTo>
                  <a:cubicBezTo>
                    <a:pt x="1799" y="2399"/>
                    <a:pt x="2039" y="2478"/>
                    <a:pt x="2359" y="2518"/>
                  </a:cubicBezTo>
                  <a:cubicBezTo>
                    <a:pt x="2439" y="2538"/>
                    <a:pt x="2519" y="2548"/>
                    <a:pt x="2599" y="2548"/>
                  </a:cubicBezTo>
                  <a:cubicBezTo>
                    <a:pt x="2679" y="2548"/>
                    <a:pt x="2759" y="2538"/>
                    <a:pt x="2839" y="2518"/>
                  </a:cubicBezTo>
                  <a:cubicBezTo>
                    <a:pt x="2877" y="2525"/>
                    <a:pt x="2913" y="2528"/>
                    <a:pt x="2947" y="2528"/>
                  </a:cubicBezTo>
                  <a:cubicBezTo>
                    <a:pt x="3332" y="2528"/>
                    <a:pt x="3411" y="2130"/>
                    <a:pt x="3558" y="1799"/>
                  </a:cubicBezTo>
                  <a:cubicBezTo>
                    <a:pt x="3438" y="1559"/>
                    <a:pt x="3198" y="1359"/>
                    <a:pt x="2958" y="1279"/>
                  </a:cubicBezTo>
                  <a:cubicBezTo>
                    <a:pt x="2719" y="1160"/>
                    <a:pt x="2439" y="1120"/>
                    <a:pt x="2159" y="1080"/>
                  </a:cubicBezTo>
                  <a:cubicBezTo>
                    <a:pt x="1839" y="1000"/>
                    <a:pt x="1600" y="880"/>
                    <a:pt x="1360" y="720"/>
                  </a:cubicBezTo>
                  <a:cubicBezTo>
                    <a:pt x="1040" y="560"/>
                    <a:pt x="800" y="320"/>
                    <a:pt x="72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6" name="Google Shape;496;p37"/>
            <p:cNvSpPr/>
            <p:nvPr/>
          </p:nvSpPr>
          <p:spPr>
            <a:xfrm>
              <a:off x="5108425" y="705725"/>
              <a:ext cx="78950" cy="60725"/>
            </a:xfrm>
            <a:custGeom>
              <a:avLst/>
              <a:gdLst/>
              <a:ahLst/>
              <a:cxnLst/>
              <a:rect l="l" t="t" r="r" b="b"/>
              <a:pathLst>
                <a:path w="3158" h="2429" extrusionOk="0">
                  <a:moveTo>
                    <a:pt x="600" y="1"/>
                  </a:moveTo>
                  <a:cubicBezTo>
                    <a:pt x="520" y="161"/>
                    <a:pt x="400" y="361"/>
                    <a:pt x="400" y="640"/>
                  </a:cubicBezTo>
                  <a:cubicBezTo>
                    <a:pt x="400" y="880"/>
                    <a:pt x="520" y="1080"/>
                    <a:pt x="720" y="1240"/>
                  </a:cubicBezTo>
                  <a:cubicBezTo>
                    <a:pt x="640" y="1240"/>
                    <a:pt x="600" y="1280"/>
                    <a:pt x="560" y="1320"/>
                  </a:cubicBezTo>
                  <a:cubicBezTo>
                    <a:pt x="320" y="1480"/>
                    <a:pt x="160" y="1799"/>
                    <a:pt x="40" y="2079"/>
                  </a:cubicBezTo>
                  <a:cubicBezTo>
                    <a:pt x="40" y="2119"/>
                    <a:pt x="0" y="2199"/>
                    <a:pt x="0" y="2239"/>
                  </a:cubicBezTo>
                  <a:cubicBezTo>
                    <a:pt x="200" y="2119"/>
                    <a:pt x="440" y="2119"/>
                    <a:pt x="640" y="2119"/>
                  </a:cubicBezTo>
                  <a:cubicBezTo>
                    <a:pt x="920" y="2119"/>
                    <a:pt x="1159" y="2199"/>
                    <a:pt x="1399" y="2239"/>
                  </a:cubicBezTo>
                  <a:lnTo>
                    <a:pt x="2159" y="2399"/>
                  </a:lnTo>
                  <a:cubicBezTo>
                    <a:pt x="2239" y="2419"/>
                    <a:pt x="2308" y="2429"/>
                    <a:pt x="2378" y="2429"/>
                  </a:cubicBezTo>
                  <a:cubicBezTo>
                    <a:pt x="2448" y="2429"/>
                    <a:pt x="2518" y="2419"/>
                    <a:pt x="2598" y="2399"/>
                  </a:cubicBezTo>
                  <a:cubicBezTo>
                    <a:pt x="2918" y="2279"/>
                    <a:pt x="3038" y="1919"/>
                    <a:pt x="3158" y="1600"/>
                  </a:cubicBezTo>
                  <a:cubicBezTo>
                    <a:pt x="3038" y="1320"/>
                    <a:pt x="2838" y="1200"/>
                    <a:pt x="2638" y="1080"/>
                  </a:cubicBezTo>
                  <a:cubicBezTo>
                    <a:pt x="2398" y="1000"/>
                    <a:pt x="2199" y="1000"/>
                    <a:pt x="1959" y="880"/>
                  </a:cubicBezTo>
                  <a:cubicBezTo>
                    <a:pt x="1719" y="840"/>
                    <a:pt x="1439" y="720"/>
                    <a:pt x="1199" y="600"/>
                  </a:cubicBezTo>
                  <a:cubicBezTo>
                    <a:pt x="960" y="440"/>
                    <a:pt x="720" y="241"/>
                    <a:pt x="60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7" name="Google Shape;497;p37"/>
            <p:cNvSpPr/>
            <p:nvPr/>
          </p:nvSpPr>
          <p:spPr>
            <a:xfrm>
              <a:off x="5371200" y="416975"/>
              <a:ext cx="132925" cy="140900"/>
            </a:xfrm>
            <a:custGeom>
              <a:avLst/>
              <a:gdLst/>
              <a:ahLst/>
              <a:cxnLst/>
              <a:rect l="l" t="t" r="r" b="b"/>
              <a:pathLst>
                <a:path w="5317" h="5636" extrusionOk="0">
                  <a:moveTo>
                    <a:pt x="440" y="0"/>
                  </a:moveTo>
                  <a:cubicBezTo>
                    <a:pt x="121" y="200"/>
                    <a:pt x="1" y="600"/>
                    <a:pt x="1" y="959"/>
                  </a:cubicBezTo>
                  <a:cubicBezTo>
                    <a:pt x="1" y="1359"/>
                    <a:pt x="81" y="1679"/>
                    <a:pt x="321" y="1999"/>
                  </a:cubicBezTo>
                  <a:cubicBezTo>
                    <a:pt x="760" y="2598"/>
                    <a:pt x="1480" y="2878"/>
                    <a:pt x="2079" y="3198"/>
                  </a:cubicBezTo>
                  <a:cubicBezTo>
                    <a:pt x="2679" y="3477"/>
                    <a:pt x="3278" y="3837"/>
                    <a:pt x="3838" y="4237"/>
                  </a:cubicBezTo>
                  <a:cubicBezTo>
                    <a:pt x="4397" y="4636"/>
                    <a:pt x="4877" y="5076"/>
                    <a:pt x="5317" y="5636"/>
                  </a:cubicBezTo>
                  <a:cubicBezTo>
                    <a:pt x="5037" y="5036"/>
                    <a:pt x="4557" y="4477"/>
                    <a:pt x="4038" y="3997"/>
                  </a:cubicBezTo>
                  <a:cubicBezTo>
                    <a:pt x="3518" y="3557"/>
                    <a:pt x="2918" y="3158"/>
                    <a:pt x="2279" y="2838"/>
                  </a:cubicBezTo>
                  <a:cubicBezTo>
                    <a:pt x="1640" y="2518"/>
                    <a:pt x="1040" y="2278"/>
                    <a:pt x="560" y="1799"/>
                  </a:cubicBezTo>
                  <a:cubicBezTo>
                    <a:pt x="361" y="1599"/>
                    <a:pt x="241" y="1239"/>
                    <a:pt x="161" y="959"/>
                  </a:cubicBezTo>
                  <a:cubicBezTo>
                    <a:pt x="121" y="600"/>
                    <a:pt x="161" y="240"/>
                    <a:pt x="44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8" name="Google Shape;498;p37"/>
            <p:cNvSpPr/>
            <p:nvPr/>
          </p:nvSpPr>
          <p:spPr>
            <a:xfrm>
              <a:off x="5371200" y="380125"/>
              <a:ext cx="69975" cy="63850"/>
            </a:xfrm>
            <a:custGeom>
              <a:avLst/>
              <a:gdLst/>
              <a:ahLst/>
              <a:cxnLst/>
              <a:rect l="l" t="t" r="r" b="b"/>
              <a:pathLst>
                <a:path w="2799" h="2554" extrusionOk="0">
                  <a:moveTo>
                    <a:pt x="2530" y="1"/>
                  </a:moveTo>
                  <a:cubicBezTo>
                    <a:pt x="2228" y="1"/>
                    <a:pt x="1543" y="279"/>
                    <a:pt x="1200" y="435"/>
                  </a:cubicBezTo>
                  <a:cubicBezTo>
                    <a:pt x="840" y="555"/>
                    <a:pt x="321" y="915"/>
                    <a:pt x="201" y="1314"/>
                  </a:cubicBezTo>
                  <a:cubicBezTo>
                    <a:pt x="41" y="1674"/>
                    <a:pt x="201" y="2074"/>
                    <a:pt x="41" y="2473"/>
                  </a:cubicBezTo>
                  <a:cubicBezTo>
                    <a:pt x="41" y="2513"/>
                    <a:pt x="1" y="2553"/>
                    <a:pt x="41" y="2553"/>
                  </a:cubicBezTo>
                  <a:lnTo>
                    <a:pt x="81" y="2553"/>
                  </a:lnTo>
                  <a:cubicBezTo>
                    <a:pt x="520" y="2513"/>
                    <a:pt x="1000" y="2433"/>
                    <a:pt x="1400" y="2234"/>
                  </a:cubicBezTo>
                  <a:cubicBezTo>
                    <a:pt x="1480" y="2154"/>
                    <a:pt x="1520" y="2114"/>
                    <a:pt x="1600" y="2074"/>
                  </a:cubicBezTo>
                  <a:cubicBezTo>
                    <a:pt x="1640" y="2034"/>
                    <a:pt x="1640" y="1914"/>
                    <a:pt x="1600" y="1874"/>
                  </a:cubicBezTo>
                  <a:cubicBezTo>
                    <a:pt x="1480" y="1754"/>
                    <a:pt x="1400" y="1714"/>
                    <a:pt x="1440" y="1674"/>
                  </a:cubicBezTo>
                  <a:cubicBezTo>
                    <a:pt x="1640" y="1674"/>
                    <a:pt x="1799" y="1634"/>
                    <a:pt x="1919" y="1554"/>
                  </a:cubicBezTo>
                  <a:cubicBezTo>
                    <a:pt x="2079" y="1514"/>
                    <a:pt x="2199" y="1314"/>
                    <a:pt x="2119" y="1154"/>
                  </a:cubicBezTo>
                  <a:cubicBezTo>
                    <a:pt x="2079" y="1075"/>
                    <a:pt x="1999" y="995"/>
                    <a:pt x="1879" y="955"/>
                  </a:cubicBezTo>
                  <a:cubicBezTo>
                    <a:pt x="2039" y="835"/>
                    <a:pt x="2239" y="715"/>
                    <a:pt x="2439" y="635"/>
                  </a:cubicBezTo>
                  <a:cubicBezTo>
                    <a:pt x="2639" y="475"/>
                    <a:pt x="2799" y="275"/>
                    <a:pt x="2679" y="75"/>
                  </a:cubicBezTo>
                  <a:cubicBezTo>
                    <a:pt x="2670" y="23"/>
                    <a:pt x="2615" y="1"/>
                    <a:pt x="25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9" name="Google Shape;499;p37"/>
            <p:cNvSpPr/>
            <p:nvPr/>
          </p:nvSpPr>
          <p:spPr>
            <a:xfrm>
              <a:off x="5369200" y="832625"/>
              <a:ext cx="154900" cy="72975"/>
            </a:xfrm>
            <a:custGeom>
              <a:avLst/>
              <a:gdLst/>
              <a:ahLst/>
              <a:cxnLst/>
              <a:rect l="l" t="t" r="r" b="b"/>
              <a:pathLst>
                <a:path w="6196" h="291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320"/>
                    <a:pt x="401" y="520"/>
                    <a:pt x="720" y="640"/>
                  </a:cubicBezTo>
                  <a:cubicBezTo>
                    <a:pt x="1000" y="800"/>
                    <a:pt x="1360" y="840"/>
                    <a:pt x="1680" y="840"/>
                  </a:cubicBezTo>
                  <a:cubicBezTo>
                    <a:pt x="2159" y="840"/>
                    <a:pt x="2639" y="773"/>
                    <a:pt x="3085" y="773"/>
                  </a:cubicBezTo>
                  <a:cubicBezTo>
                    <a:pt x="3233" y="773"/>
                    <a:pt x="3378" y="780"/>
                    <a:pt x="3518" y="800"/>
                  </a:cubicBezTo>
                  <a:cubicBezTo>
                    <a:pt x="4078" y="920"/>
                    <a:pt x="4597" y="1160"/>
                    <a:pt x="5117" y="1519"/>
                  </a:cubicBezTo>
                  <a:cubicBezTo>
                    <a:pt x="5556" y="1839"/>
                    <a:pt x="5956" y="2319"/>
                    <a:pt x="6196" y="2918"/>
                  </a:cubicBezTo>
                  <a:cubicBezTo>
                    <a:pt x="6116" y="2239"/>
                    <a:pt x="5756" y="1639"/>
                    <a:pt x="5317" y="1240"/>
                  </a:cubicBezTo>
                  <a:cubicBezTo>
                    <a:pt x="4877" y="800"/>
                    <a:pt x="4197" y="520"/>
                    <a:pt x="3558" y="400"/>
                  </a:cubicBezTo>
                  <a:cubicBezTo>
                    <a:pt x="3447" y="387"/>
                    <a:pt x="3337" y="382"/>
                    <a:pt x="3230" y="382"/>
                  </a:cubicBezTo>
                  <a:cubicBezTo>
                    <a:pt x="2682" y="382"/>
                    <a:pt x="2181" y="527"/>
                    <a:pt x="1680" y="560"/>
                  </a:cubicBezTo>
                  <a:cubicBezTo>
                    <a:pt x="1547" y="577"/>
                    <a:pt x="1422" y="587"/>
                    <a:pt x="1297" y="587"/>
                  </a:cubicBezTo>
                  <a:cubicBezTo>
                    <a:pt x="1121" y="587"/>
                    <a:pt x="948" y="567"/>
                    <a:pt x="760" y="520"/>
                  </a:cubicBezTo>
                  <a:cubicBezTo>
                    <a:pt x="481" y="400"/>
                    <a:pt x="201" y="24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500" name="Google Shape;500;p37"/>
          <p:cNvGrpSpPr/>
          <p:nvPr/>
        </p:nvGrpSpPr>
        <p:grpSpPr>
          <a:xfrm>
            <a:off x="3540000" y="1024903"/>
            <a:ext cx="2064000" cy="690325"/>
            <a:chOff x="2783000" y="489925"/>
            <a:chExt cx="2064000" cy="690325"/>
          </a:xfrm>
        </p:grpSpPr>
        <p:sp>
          <p:nvSpPr>
            <p:cNvPr id="501" name="Google Shape;501;p37"/>
            <p:cNvSpPr/>
            <p:nvPr/>
          </p:nvSpPr>
          <p:spPr>
            <a:xfrm>
              <a:off x="3728675" y="489925"/>
              <a:ext cx="161800" cy="328625"/>
            </a:xfrm>
            <a:custGeom>
              <a:avLst/>
              <a:gdLst/>
              <a:ahLst/>
              <a:cxnLst/>
              <a:rect l="l" t="t" r="r" b="b"/>
              <a:pathLst>
                <a:path w="6472" h="13145" extrusionOk="0">
                  <a:moveTo>
                    <a:pt x="3320" y="1"/>
                  </a:moveTo>
                  <a:cubicBezTo>
                    <a:pt x="2321" y="1"/>
                    <a:pt x="1455" y="589"/>
                    <a:pt x="968" y="1336"/>
                  </a:cubicBezTo>
                  <a:cubicBezTo>
                    <a:pt x="400" y="2137"/>
                    <a:pt x="234" y="3071"/>
                    <a:pt x="134" y="3905"/>
                  </a:cubicBezTo>
                  <a:cubicBezTo>
                    <a:pt x="0" y="4739"/>
                    <a:pt x="34" y="5573"/>
                    <a:pt x="167" y="6340"/>
                  </a:cubicBezTo>
                  <a:cubicBezTo>
                    <a:pt x="300" y="7107"/>
                    <a:pt x="501" y="7807"/>
                    <a:pt x="701" y="8475"/>
                  </a:cubicBezTo>
                  <a:cubicBezTo>
                    <a:pt x="1134" y="9776"/>
                    <a:pt x="1668" y="10776"/>
                    <a:pt x="2035" y="11477"/>
                  </a:cubicBezTo>
                  <a:cubicBezTo>
                    <a:pt x="2402" y="12211"/>
                    <a:pt x="2669" y="12578"/>
                    <a:pt x="2669" y="12578"/>
                  </a:cubicBezTo>
                  <a:cubicBezTo>
                    <a:pt x="2688" y="12597"/>
                    <a:pt x="2730" y="12616"/>
                    <a:pt x="2768" y="12616"/>
                  </a:cubicBezTo>
                  <a:cubicBezTo>
                    <a:pt x="2795" y="12616"/>
                    <a:pt x="2821" y="12606"/>
                    <a:pt x="2836" y="12578"/>
                  </a:cubicBezTo>
                  <a:cubicBezTo>
                    <a:pt x="2869" y="12511"/>
                    <a:pt x="2902" y="12444"/>
                    <a:pt x="2869" y="12411"/>
                  </a:cubicBezTo>
                  <a:cubicBezTo>
                    <a:pt x="2869" y="12411"/>
                    <a:pt x="2669" y="12010"/>
                    <a:pt x="2302" y="11310"/>
                  </a:cubicBezTo>
                  <a:cubicBezTo>
                    <a:pt x="1968" y="10609"/>
                    <a:pt x="1468" y="9609"/>
                    <a:pt x="1034" y="8341"/>
                  </a:cubicBezTo>
                  <a:cubicBezTo>
                    <a:pt x="634" y="7107"/>
                    <a:pt x="334" y="5506"/>
                    <a:pt x="534" y="3905"/>
                  </a:cubicBezTo>
                  <a:cubicBezTo>
                    <a:pt x="667" y="3104"/>
                    <a:pt x="867" y="2270"/>
                    <a:pt x="1334" y="1570"/>
                  </a:cubicBezTo>
                  <a:cubicBezTo>
                    <a:pt x="1535" y="1236"/>
                    <a:pt x="1835" y="936"/>
                    <a:pt x="2202" y="736"/>
                  </a:cubicBezTo>
                  <a:cubicBezTo>
                    <a:pt x="2523" y="531"/>
                    <a:pt x="2895" y="429"/>
                    <a:pt x="3229" y="429"/>
                  </a:cubicBezTo>
                  <a:cubicBezTo>
                    <a:pt x="3276" y="429"/>
                    <a:pt x="3323" y="431"/>
                    <a:pt x="3369" y="436"/>
                  </a:cubicBezTo>
                  <a:cubicBezTo>
                    <a:pt x="4203" y="469"/>
                    <a:pt x="4837" y="1136"/>
                    <a:pt x="5237" y="1837"/>
                  </a:cubicBezTo>
                  <a:cubicBezTo>
                    <a:pt x="5471" y="2237"/>
                    <a:pt x="5638" y="2637"/>
                    <a:pt x="5704" y="3004"/>
                  </a:cubicBezTo>
                  <a:cubicBezTo>
                    <a:pt x="5804" y="3471"/>
                    <a:pt x="5871" y="3838"/>
                    <a:pt x="5904" y="4272"/>
                  </a:cubicBezTo>
                  <a:cubicBezTo>
                    <a:pt x="6071" y="5939"/>
                    <a:pt x="5804" y="7474"/>
                    <a:pt x="5471" y="8775"/>
                  </a:cubicBezTo>
                  <a:cubicBezTo>
                    <a:pt x="5304" y="9442"/>
                    <a:pt x="5137" y="10009"/>
                    <a:pt x="4970" y="10509"/>
                  </a:cubicBezTo>
                  <a:cubicBezTo>
                    <a:pt x="4737" y="11076"/>
                    <a:pt x="4570" y="11477"/>
                    <a:pt x="4470" y="11844"/>
                  </a:cubicBezTo>
                  <a:cubicBezTo>
                    <a:pt x="4170" y="12578"/>
                    <a:pt x="4003" y="12978"/>
                    <a:pt x="4003" y="12978"/>
                  </a:cubicBezTo>
                  <a:cubicBezTo>
                    <a:pt x="4003" y="13045"/>
                    <a:pt x="4003" y="13111"/>
                    <a:pt x="4070" y="13145"/>
                  </a:cubicBezTo>
                  <a:cubicBezTo>
                    <a:pt x="4136" y="13145"/>
                    <a:pt x="4203" y="13145"/>
                    <a:pt x="4237" y="13078"/>
                  </a:cubicBezTo>
                  <a:cubicBezTo>
                    <a:pt x="4237" y="13078"/>
                    <a:pt x="4470" y="12644"/>
                    <a:pt x="4737" y="11944"/>
                  </a:cubicBezTo>
                  <a:cubicBezTo>
                    <a:pt x="5070" y="11243"/>
                    <a:pt x="5504" y="10176"/>
                    <a:pt x="5838" y="8842"/>
                  </a:cubicBezTo>
                  <a:cubicBezTo>
                    <a:pt x="6171" y="7507"/>
                    <a:pt x="6471" y="5939"/>
                    <a:pt x="6338" y="4238"/>
                  </a:cubicBezTo>
                  <a:cubicBezTo>
                    <a:pt x="6271" y="3805"/>
                    <a:pt x="6205" y="3338"/>
                    <a:pt x="6138" y="2937"/>
                  </a:cubicBezTo>
                  <a:cubicBezTo>
                    <a:pt x="6004" y="2470"/>
                    <a:pt x="5838" y="2070"/>
                    <a:pt x="5638" y="1636"/>
                  </a:cubicBezTo>
                  <a:cubicBezTo>
                    <a:pt x="5404" y="1269"/>
                    <a:pt x="5137" y="836"/>
                    <a:pt x="4737" y="569"/>
                  </a:cubicBezTo>
                  <a:lnTo>
                    <a:pt x="4136" y="169"/>
                  </a:lnTo>
                  <a:cubicBezTo>
                    <a:pt x="3903" y="102"/>
                    <a:pt x="3636" y="2"/>
                    <a:pt x="3403" y="2"/>
                  </a:cubicBezTo>
                  <a:cubicBezTo>
                    <a:pt x="3375" y="1"/>
                    <a:pt x="3348" y="1"/>
                    <a:pt x="332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2" name="Google Shape;502;p37"/>
            <p:cNvSpPr/>
            <p:nvPr/>
          </p:nvSpPr>
          <p:spPr>
            <a:xfrm>
              <a:off x="3654450" y="531150"/>
              <a:ext cx="121200" cy="288500"/>
            </a:xfrm>
            <a:custGeom>
              <a:avLst/>
              <a:gdLst/>
              <a:ahLst/>
              <a:cxnLst/>
              <a:rect l="l" t="t" r="r" b="b"/>
              <a:pathLst>
                <a:path w="4848" h="11540" extrusionOk="0">
                  <a:moveTo>
                    <a:pt x="1993" y="1"/>
                  </a:moveTo>
                  <a:cubicBezTo>
                    <a:pt x="1759" y="1"/>
                    <a:pt x="1497" y="68"/>
                    <a:pt x="1235" y="221"/>
                  </a:cubicBezTo>
                  <a:cubicBezTo>
                    <a:pt x="934" y="388"/>
                    <a:pt x="601" y="721"/>
                    <a:pt x="367" y="1122"/>
                  </a:cubicBezTo>
                  <a:cubicBezTo>
                    <a:pt x="167" y="1555"/>
                    <a:pt x="67" y="1989"/>
                    <a:pt x="34" y="2456"/>
                  </a:cubicBezTo>
                  <a:cubicBezTo>
                    <a:pt x="0" y="2923"/>
                    <a:pt x="0" y="3423"/>
                    <a:pt x="67" y="3890"/>
                  </a:cubicBezTo>
                  <a:cubicBezTo>
                    <a:pt x="167" y="4391"/>
                    <a:pt x="234" y="4824"/>
                    <a:pt x="401" y="5291"/>
                  </a:cubicBezTo>
                  <a:cubicBezTo>
                    <a:pt x="768" y="6225"/>
                    <a:pt x="1168" y="7092"/>
                    <a:pt x="1635" y="7826"/>
                  </a:cubicBezTo>
                  <a:cubicBezTo>
                    <a:pt x="2135" y="8627"/>
                    <a:pt x="2602" y="9294"/>
                    <a:pt x="3036" y="9828"/>
                  </a:cubicBezTo>
                  <a:cubicBezTo>
                    <a:pt x="3503" y="10395"/>
                    <a:pt x="3970" y="10795"/>
                    <a:pt x="4270" y="11095"/>
                  </a:cubicBezTo>
                  <a:cubicBezTo>
                    <a:pt x="4437" y="11262"/>
                    <a:pt x="4537" y="11329"/>
                    <a:pt x="4637" y="11429"/>
                  </a:cubicBezTo>
                  <a:cubicBezTo>
                    <a:pt x="4704" y="11462"/>
                    <a:pt x="4770" y="11496"/>
                    <a:pt x="4770" y="11496"/>
                  </a:cubicBezTo>
                  <a:cubicBezTo>
                    <a:pt x="4798" y="11523"/>
                    <a:pt x="4820" y="11539"/>
                    <a:pt x="4831" y="11539"/>
                  </a:cubicBezTo>
                  <a:cubicBezTo>
                    <a:pt x="4848" y="11539"/>
                    <a:pt x="4843" y="11507"/>
                    <a:pt x="4804" y="11429"/>
                  </a:cubicBezTo>
                  <a:cubicBezTo>
                    <a:pt x="4837" y="11396"/>
                    <a:pt x="4804" y="11295"/>
                    <a:pt x="4770" y="11262"/>
                  </a:cubicBezTo>
                  <a:cubicBezTo>
                    <a:pt x="4770" y="11262"/>
                    <a:pt x="4704" y="11262"/>
                    <a:pt x="4637" y="11162"/>
                  </a:cubicBezTo>
                  <a:cubicBezTo>
                    <a:pt x="4537" y="11095"/>
                    <a:pt x="4437" y="10995"/>
                    <a:pt x="4270" y="10895"/>
                  </a:cubicBezTo>
                  <a:cubicBezTo>
                    <a:pt x="3937" y="10628"/>
                    <a:pt x="3503" y="10228"/>
                    <a:pt x="3103" y="9661"/>
                  </a:cubicBezTo>
                  <a:cubicBezTo>
                    <a:pt x="2669" y="9127"/>
                    <a:pt x="2169" y="8460"/>
                    <a:pt x="1768" y="7726"/>
                  </a:cubicBezTo>
                  <a:cubicBezTo>
                    <a:pt x="1335" y="6959"/>
                    <a:pt x="968" y="6092"/>
                    <a:pt x="768" y="5224"/>
                  </a:cubicBezTo>
                  <a:cubicBezTo>
                    <a:pt x="534" y="4290"/>
                    <a:pt x="467" y="3390"/>
                    <a:pt x="534" y="2556"/>
                  </a:cubicBezTo>
                  <a:cubicBezTo>
                    <a:pt x="601" y="2122"/>
                    <a:pt x="668" y="1755"/>
                    <a:pt x="834" y="1422"/>
                  </a:cubicBezTo>
                  <a:cubicBezTo>
                    <a:pt x="968" y="1088"/>
                    <a:pt x="1201" y="888"/>
                    <a:pt x="1468" y="721"/>
                  </a:cubicBezTo>
                  <a:cubicBezTo>
                    <a:pt x="1671" y="576"/>
                    <a:pt x="1900" y="481"/>
                    <a:pt x="2110" y="481"/>
                  </a:cubicBezTo>
                  <a:cubicBezTo>
                    <a:pt x="2141" y="481"/>
                    <a:pt x="2172" y="483"/>
                    <a:pt x="2202" y="488"/>
                  </a:cubicBezTo>
                  <a:cubicBezTo>
                    <a:pt x="2469" y="554"/>
                    <a:pt x="2669" y="621"/>
                    <a:pt x="2836" y="721"/>
                  </a:cubicBezTo>
                  <a:lnTo>
                    <a:pt x="3269" y="921"/>
                  </a:lnTo>
                  <a:cubicBezTo>
                    <a:pt x="3369" y="955"/>
                    <a:pt x="3436" y="988"/>
                    <a:pt x="3436" y="988"/>
                  </a:cubicBezTo>
                  <a:cubicBezTo>
                    <a:pt x="3470" y="988"/>
                    <a:pt x="3536" y="988"/>
                    <a:pt x="3603" y="955"/>
                  </a:cubicBezTo>
                  <a:cubicBezTo>
                    <a:pt x="3636" y="921"/>
                    <a:pt x="3636" y="821"/>
                    <a:pt x="3603" y="788"/>
                  </a:cubicBezTo>
                  <a:lnTo>
                    <a:pt x="3470" y="655"/>
                  </a:lnTo>
                  <a:cubicBezTo>
                    <a:pt x="3369" y="621"/>
                    <a:pt x="3269" y="488"/>
                    <a:pt x="3103" y="388"/>
                  </a:cubicBezTo>
                  <a:cubicBezTo>
                    <a:pt x="2902" y="254"/>
                    <a:pt x="2669" y="121"/>
                    <a:pt x="2335" y="54"/>
                  </a:cubicBezTo>
                  <a:cubicBezTo>
                    <a:pt x="2232" y="20"/>
                    <a:pt x="2116" y="1"/>
                    <a:pt x="199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3" name="Google Shape;503;p37"/>
            <p:cNvSpPr/>
            <p:nvPr/>
          </p:nvSpPr>
          <p:spPr>
            <a:xfrm>
              <a:off x="3857225" y="540300"/>
              <a:ext cx="122475" cy="272275"/>
            </a:xfrm>
            <a:custGeom>
              <a:avLst/>
              <a:gdLst/>
              <a:ahLst/>
              <a:cxnLst/>
              <a:rect l="l" t="t" r="r" b="b"/>
              <a:pathLst>
                <a:path w="4899" h="10891" extrusionOk="0">
                  <a:moveTo>
                    <a:pt x="2516" y="0"/>
                  </a:moveTo>
                  <a:cubicBezTo>
                    <a:pt x="2313" y="0"/>
                    <a:pt x="2124" y="35"/>
                    <a:pt x="1963" y="88"/>
                  </a:cubicBezTo>
                  <a:cubicBezTo>
                    <a:pt x="1630" y="155"/>
                    <a:pt x="1396" y="289"/>
                    <a:pt x="1229" y="422"/>
                  </a:cubicBezTo>
                  <a:cubicBezTo>
                    <a:pt x="1063" y="555"/>
                    <a:pt x="929" y="689"/>
                    <a:pt x="862" y="756"/>
                  </a:cubicBezTo>
                  <a:cubicBezTo>
                    <a:pt x="829" y="889"/>
                    <a:pt x="762" y="922"/>
                    <a:pt x="762" y="922"/>
                  </a:cubicBezTo>
                  <a:cubicBezTo>
                    <a:pt x="762" y="956"/>
                    <a:pt x="762" y="1056"/>
                    <a:pt x="829" y="1089"/>
                  </a:cubicBezTo>
                  <a:cubicBezTo>
                    <a:pt x="846" y="1106"/>
                    <a:pt x="871" y="1114"/>
                    <a:pt x="900" y="1114"/>
                  </a:cubicBezTo>
                  <a:cubicBezTo>
                    <a:pt x="929" y="1114"/>
                    <a:pt x="963" y="1106"/>
                    <a:pt x="996" y="1089"/>
                  </a:cubicBezTo>
                  <a:cubicBezTo>
                    <a:pt x="996" y="1089"/>
                    <a:pt x="1029" y="1089"/>
                    <a:pt x="1096" y="989"/>
                  </a:cubicBezTo>
                  <a:cubicBezTo>
                    <a:pt x="1196" y="956"/>
                    <a:pt x="1329" y="889"/>
                    <a:pt x="1463" y="789"/>
                  </a:cubicBezTo>
                  <a:cubicBezTo>
                    <a:pt x="1630" y="756"/>
                    <a:pt x="1863" y="689"/>
                    <a:pt x="2097" y="622"/>
                  </a:cubicBezTo>
                  <a:cubicBezTo>
                    <a:pt x="2163" y="614"/>
                    <a:pt x="2230" y="610"/>
                    <a:pt x="2297" y="610"/>
                  </a:cubicBezTo>
                  <a:cubicBezTo>
                    <a:pt x="2497" y="610"/>
                    <a:pt x="2697" y="647"/>
                    <a:pt x="2897" y="722"/>
                  </a:cubicBezTo>
                  <a:cubicBezTo>
                    <a:pt x="3131" y="822"/>
                    <a:pt x="3431" y="1056"/>
                    <a:pt x="3631" y="1289"/>
                  </a:cubicBezTo>
                  <a:cubicBezTo>
                    <a:pt x="3865" y="1589"/>
                    <a:pt x="4065" y="1923"/>
                    <a:pt x="4131" y="2290"/>
                  </a:cubicBezTo>
                  <a:cubicBezTo>
                    <a:pt x="4232" y="2724"/>
                    <a:pt x="4265" y="3124"/>
                    <a:pt x="4265" y="3558"/>
                  </a:cubicBezTo>
                  <a:cubicBezTo>
                    <a:pt x="4265" y="3991"/>
                    <a:pt x="4198" y="4458"/>
                    <a:pt x="4098" y="4892"/>
                  </a:cubicBezTo>
                  <a:cubicBezTo>
                    <a:pt x="4031" y="5359"/>
                    <a:pt x="3898" y="5759"/>
                    <a:pt x="3731" y="6193"/>
                  </a:cubicBezTo>
                  <a:cubicBezTo>
                    <a:pt x="3564" y="6593"/>
                    <a:pt x="3364" y="6960"/>
                    <a:pt x="3164" y="7327"/>
                  </a:cubicBezTo>
                  <a:cubicBezTo>
                    <a:pt x="2931" y="7727"/>
                    <a:pt x="2730" y="8094"/>
                    <a:pt x="2497" y="8394"/>
                  </a:cubicBezTo>
                  <a:cubicBezTo>
                    <a:pt x="2230" y="8695"/>
                    <a:pt x="2030" y="8961"/>
                    <a:pt x="1763" y="9228"/>
                  </a:cubicBezTo>
                  <a:lnTo>
                    <a:pt x="1096" y="9895"/>
                  </a:lnTo>
                  <a:cubicBezTo>
                    <a:pt x="896" y="10096"/>
                    <a:pt x="729" y="10262"/>
                    <a:pt x="562" y="10396"/>
                  </a:cubicBezTo>
                  <a:cubicBezTo>
                    <a:pt x="229" y="10696"/>
                    <a:pt x="62" y="10796"/>
                    <a:pt x="62" y="10796"/>
                  </a:cubicBezTo>
                  <a:cubicBezTo>
                    <a:pt x="15" y="10843"/>
                    <a:pt x="1" y="10890"/>
                    <a:pt x="56" y="10890"/>
                  </a:cubicBezTo>
                  <a:cubicBezTo>
                    <a:pt x="79" y="10890"/>
                    <a:pt x="113" y="10882"/>
                    <a:pt x="162" y="10863"/>
                  </a:cubicBezTo>
                  <a:cubicBezTo>
                    <a:pt x="179" y="10879"/>
                    <a:pt x="204" y="10888"/>
                    <a:pt x="233" y="10888"/>
                  </a:cubicBezTo>
                  <a:cubicBezTo>
                    <a:pt x="262" y="10888"/>
                    <a:pt x="295" y="10879"/>
                    <a:pt x="329" y="10863"/>
                  </a:cubicBezTo>
                  <a:cubicBezTo>
                    <a:pt x="329" y="10863"/>
                    <a:pt x="529" y="10696"/>
                    <a:pt x="829" y="10429"/>
                  </a:cubicBezTo>
                  <a:cubicBezTo>
                    <a:pt x="996" y="10296"/>
                    <a:pt x="1163" y="10129"/>
                    <a:pt x="1363" y="9929"/>
                  </a:cubicBezTo>
                  <a:cubicBezTo>
                    <a:pt x="1563" y="9762"/>
                    <a:pt x="1763" y="9528"/>
                    <a:pt x="2030" y="9262"/>
                  </a:cubicBezTo>
                  <a:cubicBezTo>
                    <a:pt x="2263" y="9028"/>
                    <a:pt x="2530" y="8728"/>
                    <a:pt x="2764" y="8394"/>
                  </a:cubicBezTo>
                  <a:cubicBezTo>
                    <a:pt x="2997" y="8061"/>
                    <a:pt x="3231" y="7727"/>
                    <a:pt x="3498" y="7360"/>
                  </a:cubicBezTo>
                  <a:cubicBezTo>
                    <a:pt x="3931" y="6593"/>
                    <a:pt x="4365" y="5759"/>
                    <a:pt x="4598" y="4858"/>
                  </a:cubicBezTo>
                  <a:cubicBezTo>
                    <a:pt x="4699" y="4592"/>
                    <a:pt x="4732" y="4391"/>
                    <a:pt x="4765" y="4125"/>
                  </a:cubicBezTo>
                  <a:cubicBezTo>
                    <a:pt x="4799" y="3891"/>
                    <a:pt x="4865" y="3658"/>
                    <a:pt x="4865" y="3424"/>
                  </a:cubicBezTo>
                  <a:cubicBezTo>
                    <a:pt x="4899" y="2957"/>
                    <a:pt x="4865" y="2457"/>
                    <a:pt x="4732" y="1990"/>
                  </a:cubicBezTo>
                  <a:cubicBezTo>
                    <a:pt x="4598" y="1556"/>
                    <a:pt x="4398" y="1122"/>
                    <a:pt x="4098" y="789"/>
                  </a:cubicBezTo>
                  <a:cubicBezTo>
                    <a:pt x="3831" y="455"/>
                    <a:pt x="3431" y="222"/>
                    <a:pt x="3064" y="88"/>
                  </a:cubicBezTo>
                  <a:cubicBezTo>
                    <a:pt x="2878" y="26"/>
                    <a:pt x="2692" y="0"/>
                    <a:pt x="251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4" name="Google Shape;504;p37"/>
            <p:cNvSpPr/>
            <p:nvPr/>
          </p:nvSpPr>
          <p:spPr>
            <a:xfrm>
              <a:off x="3753675" y="795850"/>
              <a:ext cx="129300" cy="66075"/>
            </a:xfrm>
            <a:custGeom>
              <a:avLst/>
              <a:gdLst/>
              <a:ahLst/>
              <a:cxnLst/>
              <a:rect l="l" t="t" r="r" b="b"/>
              <a:pathLst>
                <a:path w="5172" h="2643" extrusionOk="0">
                  <a:moveTo>
                    <a:pt x="757" y="1"/>
                  </a:moveTo>
                  <a:cubicBezTo>
                    <a:pt x="483" y="1"/>
                    <a:pt x="193" y="110"/>
                    <a:pt x="134" y="374"/>
                  </a:cubicBezTo>
                  <a:cubicBezTo>
                    <a:pt x="1" y="674"/>
                    <a:pt x="234" y="1008"/>
                    <a:pt x="501" y="1241"/>
                  </a:cubicBezTo>
                  <a:cubicBezTo>
                    <a:pt x="1035" y="1742"/>
                    <a:pt x="1735" y="2342"/>
                    <a:pt x="2469" y="2642"/>
                  </a:cubicBezTo>
                  <a:cubicBezTo>
                    <a:pt x="3370" y="2375"/>
                    <a:pt x="4371" y="2008"/>
                    <a:pt x="4904" y="1174"/>
                  </a:cubicBezTo>
                  <a:cubicBezTo>
                    <a:pt x="5071" y="874"/>
                    <a:pt x="5171" y="407"/>
                    <a:pt x="4871" y="240"/>
                  </a:cubicBezTo>
                  <a:cubicBezTo>
                    <a:pt x="4806" y="201"/>
                    <a:pt x="4730" y="188"/>
                    <a:pt x="4648" y="188"/>
                  </a:cubicBezTo>
                  <a:cubicBezTo>
                    <a:pt x="4521" y="188"/>
                    <a:pt x="4379" y="220"/>
                    <a:pt x="4237" y="240"/>
                  </a:cubicBezTo>
                  <a:cubicBezTo>
                    <a:pt x="3753" y="376"/>
                    <a:pt x="3258" y="467"/>
                    <a:pt x="2771" y="467"/>
                  </a:cubicBezTo>
                  <a:cubicBezTo>
                    <a:pt x="2419" y="467"/>
                    <a:pt x="2071" y="419"/>
                    <a:pt x="1735" y="307"/>
                  </a:cubicBezTo>
                  <a:cubicBezTo>
                    <a:pt x="1469" y="174"/>
                    <a:pt x="1168" y="40"/>
                    <a:pt x="868" y="7"/>
                  </a:cubicBezTo>
                  <a:cubicBezTo>
                    <a:pt x="832" y="3"/>
                    <a:pt x="794" y="1"/>
                    <a:pt x="75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5" name="Google Shape;505;p37"/>
            <p:cNvSpPr/>
            <p:nvPr/>
          </p:nvSpPr>
          <p:spPr>
            <a:xfrm>
              <a:off x="3751175" y="792125"/>
              <a:ext cx="135975" cy="74800"/>
            </a:xfrm>
            <a:custGeom>
              <a:avLst/>
              <a:gdLst/>
              <a:ahLst/>
              <a:cxnLst/>
              <a:rect l="l" t="t" r="r" b="b"/>
              <a:pathLst>
                <a:path w="5439" h="2992" extrusionOk="0">
                  <a:moveTo>
                    <a:pt x="933" y="402"/>
                  </a:moveTo>
                  <a:cubicBezTo>
                    <a:pt x="1159" y="402"/>
                    <a:pt x="1397" y="504"/>
                    <a:pt x="1635" y="623"/>
                  </a:cubicBezTo>
                  <a:cubicBezTo>
                    <a:pt x="1969" y="790"/>
                    <a:pt x="2369" y="856"/>
                    <a:pt x="2803" y="890"/>
                  </a:cubicBezTo>
                  <a:cubicBezTo>
                    <a:pt x="3203" y="890"/>
                    <a:pt x="3637" y="890"/>
                    <a:pt x="4004" y="823"/>
                  </a:cubicBezTo>
                  <a:cubicBezTo>
                    <a:pt x="4170" y="790"/>
                    <a:pt x="4371" y="723"/>
                    <a:pt x="4537" y="690"/>
                  </a:cubicBezTo>
                  <a:cubicBezTo>
                    <a:pt x="4621" y="673"/>
                    <a:pt x="4688" y="665"/>
                    <a:pt x="4738" y="665"/>
                  </a:cubicBezTo>
                  <a:cubicBezTo>
                    <a:pt x="4788" y="665"/>
                    <a:pt x="4821" y="673"/>
                    <a:pt x="4838" y="690"/>
                  </a:cubicBezTo>
                  <a:cubicBezTo>
                    <a:pt x="4938" y="690"/>
                    <a:pt x="4938" y="1023"/>
                    <a:pt x="4771" y="1223"/>
                  </a:cubicBezTo>
                  <a:cubicBezTo>
                    <a:pt x="4637" y="1524"/>
                    <a:pt x="4437" y="1690"/>
                    <a:pt x="4204" y="1857"/>
                  </a:cubicBezTo>
                  <a:cubicBezTo>
                    <a:pt x="3804" y="2191"/>
                    <a:pt x="3337" y="2391"/>
                    <a:pt x="3036" y="2524"/>
                  </a:cubicBezTo>
                  <a:cubicBezTo>
                    <a:pt x="2805" y="2617"/>
                    <a:pt x="2653" y="2677"/>
                    <a:pt x="2583" y="2706"/>
                  </a:cubicBezTo>
                  <a:lnTo>
                    <a:pt x="2583" y="2706"/>
                  </a:lnTo>
                  <a:cubicBezTo>
                    <a:pt x="2569" y="2702"/>
                    <a:pt x="2554" y="2697"/>
                    <a:pt x="2536" y="2691"/>
                  </a:cubicBezTo>
                  <a:cubicBezTo>
                    <a:pt x="2469" y="2658"/>
                    <a:pt x="2336" y="2624"/>
                    <a:pt x="2202" y="2524"/>
                  </a:cubicBezTo>
                  <a:cubicBezTo>
                    <a:pt x="1936" y="2391"/>
                    <a:pt x="1502" y="2124"/>
                    <a:pt x="1102" y="1724"/>
                  </a:cubicBezTo>
                  <a:cubicBezTo>
                    <a:pt x="868" y="1524"/>
                    <a:pt x="635" y="1323"/>
                    <a:pt x="468" y="1057"/>
                  </a:cubicBezTo>
                  <a:cubicBezTo>
                    <a:pt x="368" y="957"/>
                    <a:pt x="334" y="823"/>
                    <a:pt x="368" y="690"/>
                  </a:cubicBezTo>
                  <a:cubicBezTo>
                    <a:pt x="434" y="556"/>
                    <a:pt x="535" y="490"/>
                    <a:pt x="668" y="456"/>
                  </a:cubicBezTo>
                  <a:cubicBezTo>
                    <a:pt x="754" y="418"/>
                    <a:pt x="842" y="402"/>
                    <a:pt x="933" y="402"/>
                  </a:cubicBezTo>
                  <a:close/>
                  <a:moveTo>
                    <a:pt x="874" y="1"/>
                  </a:moveTo>
                  <a:cubicBezTo>
                    <a:pt x="747" y="1"/>
                    <a:pt x="618" y="17"/>
                    <a:pt x="501" y="56"/>
                  </a:cubicBezTo>
                  <a:cubicBezTo>
                    <a:pt x="368" y="123"/>
                    <a:pt x="301" y="156"/>
                    <a:pt x="201" y="223"/>
                  </a:cubicBezTo>
                  <a:cubicBezTo>
                    <a:pt x="168" y="256"/>
                    <a:pt x="168" y="323"/>
                    <a:pt x="134" y="356"/>
                  </a:cubicBezTo>
                  <a:cubicBezTo>
                    <a:pt x="101" y="389"/>
                    <a:pt x="101" y="389"/>
                    <a:pt x="101" y="456"/>
                  </a:cubicBezTo>
                  <a:cubicBezTo>
                    <a:pt x="34" y="490"/>
                    <a:pt x="34" y="490"/>
                    <a:pt x="34" y="523"/>
                  </a:cubicBezTo>
                  <a:cubicBezTo>
                    <a:pt x="1" y="723"/>
                    <a:pt x="101" y="957"/>
                    <a:pt x="168" y="1123"/>
                  </a:cubicBezTo>
                  <a:cubicBezTo>
                    <a:pt x="368" y="1457"/>
                    <a:pt x="635" y="1624"/>
                    <a:pt x="835" y="1824"/>
                  </a:cubicBezTo>
                  <a:cubicBezTo>
                    <a:pt x="1302" y="2191"/>
                    <a:pt x="1735" y="2491"/>
                    <a:pt x="2002" y="2658"/>
                  </a:cubicBezTo>
                  <a:cubicBezTo>
                    <a:pt x="2136" y="2724"/>
                    <a:pt x="2269" y="2825"/>
                    <a:pt x="2336" y="2858"/>
                  </a:cubicBezTo>
                  <a:cubicBezTo>
                    <a:pt x="2436" y="2858"/>
                    <a:pt x="2469" y="2891"/>
                    <a:pt x="2469" y="2891"/>
                  </a:cubicBezTo>
                  <a:lnTo>
                    <a:pt x="2471" y="2891"/>
                  </a:lnTo>
                  <a:cubicBezTo>
                    <a:pt x="2478" y="2966"/>
                    <a:pt x="2515" y="2991"/>
                    <a:pt x="2603" y="2991"/>
                  </a:cubicBezTo>
                  <a:cubicBezTo>
                    <a:pt x="2603" y="2991"/>
                    <a:pt x="2803" y="2991"/>
                    <a:pt x="3136" y="2891"/>
                  </a:cubicBezTo>
                  <a:cubicBezTo>
                    <a:pt x="3470" y="2858"/>
                    <a:pt x="3970" y="2724"/>
                    <a:pt x="4504" y="2358"/>
                  </a:cubicBezTo>
                  <a:cubicBezTo>
                    <a:pt x="4771" y="2191"/>
                    <a:pt x="5004" y="1891"/>
                    <a:pt x="5205" y="1624"/>
                  </a:cubicBezTo>
                  <a:cubicBezTo>
                    <a:pt x="5305" y="1390"/>
                    <a:pt x="5371" y="1190"/>
                    <a:pt x="5438" y="990"/>
                  </a:cubicBezTo>
                  <a:cubicBezTo>
                    <a:pt x="5438" y="856"/>
                    <a:pt x="5438" y="723"/>
                    <a:pt x="5371" y="623"/>
                  </a:cubicBezTo>
                  <a:cubicBezTo>
                    <a:pt x="5371" y="523"/>
                    <a:pt x="5338" y="490"/>
                    <a:pt x="5305" y="389"/>
                  </a:cubicBezTo>
                  <a:lnTo>
                    <a:pt x="5138" y="223"/>
                  </a:lnTo>
                  <a:cubicBezTo>
                    <a:pt x="5013" y="129"/>
                    <a:pt x="4889" y="101"/>
                    <a:pt x="4768" y="101"/>
                  </a:cubicBezTo>
                  <a:cubicBezTo>
                    <a:pt x="4629" y="101"/>
                    <a:pt x="4495" y="138"/>
                    <a:pt x="4371" y="156"/>
                  </a:cubicBezTo>
                  <a:cubicBezTo>
                    <a:pt x="4170" y="189"/>
                    <a:pt x="4004" y="223"/>
                    <a:pt x="3837" y="289"/>
                  </a:cubicBezTo>
                  <a:cubicBezTo>
                    <a:pt x="3503" y="356"/>
                    <a:pt x="3136" y="389"/>
                    <a:pt x="2769" y="389"/>
                  </a:cubicBezTo>
                  <a:cubicBezTo>
                    <a:pt x="2436" y="389"/>
                    <a:pt x="2036" y="323"/>
                    <a:pt x="1702" y="189"/>
                  </a:cubicBezTo>
                  <a:cubicBezTo>
                    <a:pt x="1502" y="156"/>
                    <a:pt x="1335" y="56"/>
                    <a:pt x="1135" y="23"/>
                  </a:cubicBezTo>
                  <a:cubicBezTo>
                    <a:pt x="1052" y="9"/>
                    <a:pt x="963" y="1"/>
                    <a:pt x="8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6" name="Google Shape;506;p37"/>
            <p:cNvSpPr/>
            <p:nvPr/>
          </p:nvSpPr>
          <p:spPr>
            <a:xfrm>
              <a:off x="3688650" y="534150"/>
              <a:ext cx="86750" cy="261250"/>
            </a:xfrm>
            <a:custGeom>
              <a:avLst/>
              <a:gdLst/>
              <a:ahLst/>
              <a:cxnLst/>
              <a:rect l="l" t="t" r="r" b="b"/>
              <a:pathLst>
                <a:path w="3470" h="10450" extrusionOk="0">
                  <a:moveTo>
                    <a:pt x="934" y="1"/>
                  </a:moveTo>
                  <a:cubicBezTo>
                    <a:pt x="834" y="1"/>
                    <a:pt x="801" y="101"/>
                    <a:pt x="801" y="168"/>
                  </a:cubicBezTo>
                  <a:lnTo>
                    <a:pt x="801" y="134"/>
                  </a:lnTo>
                  <a:lnTo>
                    <a:pt x="801" y="101"/>
                  </a:lnTo>
                  <a:lnTo>
                    <a:pt x="767" y="134"/>
                  </a:lnTo>
                  <a:cubicBezTo>
                    <a:pt x="667" y="168"/>
                    <a:pt x="600" y="301"/>
                    <a:pt x="500" y="434"/>
                  </a:cubicBezTo>
                  <a:cubicBezTo>
                    <a:pt x="334" y="701"/>
                    <a:pt x="167" y="1135"/>
                    <a:pt x="100" y="1669"/>
                  </a:cubicBezTo>
                  <a:cubicBezTo>
                    <a:pt x="67" y="1969"/>
                    <a:pt x="0" y="2236"/>
                    <a:pt x="0" y="2536"/>
                  </a:cubicBezTo>
                  <a:cubicBezTo>
                    <a:pt x="0" y="2836"/>
                    <a:pt x="0" y="3170"/>
                    <a:pt x="67" y="3503"/>
                  </a:cubicBezTo>
                  <a:cubicBezTo>
                    <a:pt x="67" y="3837"/>
                    <a:pt x="100" y="4170"/>
                    <a:pt x="167" y="4504"/>
                  </a:cubicBezTo>
                  <a:cubicBezTo>
                    <a:pt x="267" y="4871"/>
                    <a:pt x="334" y="5205"/>
                    <a:pt x="434" y="5538"/>
                  </a:cubicBezTo>
                  <a:cubicBezTo>
                    <a:pt x="500" y="5872"/>
                    <a:pt x="634" y="6205"/>
                    <a:pt x="767" y="6539"/>
                  </a:cubicBezTo>
                  <a:cubicBezTo>
                    <a:pt x="901" y="6839"/>
                    <a:pt x="1067" y="7173"/>
                    <a:pt x="1168" y="7473"/>
                  </a:cubicBezTo>
                  <a:cubicBezTo>
                    <a:pt x="1468" y="8040"/>
                    <a:pt x="1801" y="8607"/>
                    <a:pt x="2102" y="9007"/>
                  </a:cubicBezTo>
                  <a:cubicBezTo>
                    <a:pt x="2402" y="9441"/>
                    <a:pt x="2635" y="9774"/>
                    <a:pt x="2835" y="10008"/>
                  </a:cubicBezTo>
                  <a:cubicBezTo>
                    <a:pt x="3002" y="10275"/>
                    <a:pt x="3136" y="10375"/>
                    <a:pt x="3136" y="10375"/>
                  </a:cubicBezTo>
                  <a:cubicBezTo>
                    <a:pt x="3152" y="10425"/>
                    <a:pt x="3186" y="10450"/>
                    <a:pt x="3232" y="10450"/>
                  </a:cubicBezTo>
                  <a:cubicBezTo>
                    <a:pt x="3277" y="10450"/>
                    <a:pt x="3336" y="10425"/>
                    <a:pt x="3402" y="10375"/>
                  </a:cubicBezTo>
                  <a:cubicBezTo>
                    <a:pt x="3469" y="10342"/>
                    <a:pt x="3469" y="10275"/>
                    <a:pt x="3436" y="10208"/>
                  </a:cubicBezTo>
                  <a:cubicBezTo>
                    <a:pt x="3436" y="10208"/>
                    <a:pt x="3302" y="10108"/>
                    <a:pt x="3136" y="9841"/>
                  </a:cubicBezTo>
                  <a:cubicBezTo>
                    <a:pt x="2969" y="9608"/>
                    <a:pt x="2735" y="9274"/>
                    <a:pt x="2468" y="8807"/>
                  </a:cubicBezTo>
                  <a:cubicBezTo>
                    <a:pt x="2168" y="8373"/>
                    <a:pt x="1901" y="7840"/>
                    <a:pt x="1635" y="7273"/>
                  </a:cubicBezTo>
                  <a:cubicBezTo>
                    <a:pt x="1501" y="6972"/>
                    <a:pt x="1401" y="6672"/>
                    <a:pt x="1268" y="6339"/>
                  </a:cubicBezTo>
                  <a:cubicBezTo>
                    <a:pt x="1134" y="6038"/>
                    <a:pt x="1001" y="5705"/>
                    <a:pt x="934" y="5371"/>
                  </a:cubicBezTo>
                  <a:lnTo>
                    <a:pt x="667" y="4371"/>
                  </a:lnTo>
                  <a:cubicBezTo>
                    <a:pt x="600" y="4037"/>
                    <a:pt x="567" y="3770"/>
                    <a:pt x="500" y="3437"/>
                  </a:cubicBezTo>
                  <a:cubicBezTo>
                    <a:pt x="500" y="3103"/>
                    <a:pt x="467" y="2803"/>
                    <a:pt x="467" y="2503"/>
                  </a:cubicBezTo>
                  <a:cubicBezTo>
                    <a:pt x="467" y="2202"/>
                    <a:pt x="467" y="1969"/>
                    <a:pt x="500" y="1702"/>
                  </a:cubicBezTo>
                  <a:cubicBezTo>
                    <a:pt x="567" y="1202"/>
                    <a:pt x="667" y="835"/>
                    <a:pt x="801" y="601"/>
                  </a:cubicBezTo>
                  <a:cubicBezTo>
                    <a:pt x="834" y="468"/>
                    <a:pt x="934" y="368"/>
                    <a:pt x="967" y="334"/>
                  </a:cubicBezTo>
                  <a:lnTo>
                    <a:pt x="1067" y="268"/>
                  </a:lnTo>
                  <a:cubicBezTo>
                    <a:pt x="1101" y="201"/>
                    <a:pt x="1101" y="168"/>
                    <a:pt x="1101" y="168"/>
                  </a:cubicBezTo>
                  <a:lnTo>
                    <a:pt x="1101" y="134"/>
                  </a:lnTo>
                  <a:cubicBezTo>
                    <a:pt x="1101" y="34"/>
                    <a:pt x="1001" y="1"/>
                    <a:pt x="9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7" name="Google Shape;507;p37"/>
            <p:cNvSpPr/>
            <p:nvPr/>
          </p:nvSpPr>
          <p:spPr>
            <a:xfrm>
              <a:off x="3764525" y="492975"/>
              <a:ext cx="79250" cy="318750"/>
            </a:xfrm>
            <a:custGeom>
              <a:avLst/>
              <a:gdLst/>
              <a:ahLst/>
              <a:cxnLst/>
              <a:rect l="l" t="t" r="r" b="b"/>
              <a:pathLst>
                <a:path w="3170" h="12750" extrusionOk="0">
                  <a:moveTo>
                    <a:pt x="1914" y="0"/>
                  </a:moveTo>
                  <a:cubicBezTo>
                    <a:pt x="1889" y="0"/>
                    <a:pt x="1862" y="4"/>
                    <a:pt x="1835" y="13"/>
                  </a:cubicBezTo>
                  <a:cubicBezTo>
                    <a:pt x="1802" y="80"/>
                    <a:pt x="1768" y="147"/>
                    <a:pt x="1802" y="247"/>
                  </a:cubicBezTo>
                  <a:cubicBezTo>
                    <a:pt x="2369" y="1114"/>
                    <a:pt x="2536" y="2148"/>
                    <a:pt x="2569" y="3182"/>
                  </a:cubicBezTo>
                  <a:cubicBezTo>
                    <a:pt x="2636" y="4250"/>
                    <a:pt x="2636" y="5284"/>
                    <a:pt x="2702" y="6318"/>
                  </a:cubicBezTo>
                  <a:cubicBezTo>
                    <a:pt x="2736" y="7352"/>
                    <a:pt x="2736" y="8419"/>
                    <a:pt x="2702" y="9453"/>
                  </a:cubicBezTo>
                  <a:cubicBezTo>
                    <a:pt x="2702" y="9987"/>
                    <a:pt x="2636" y="10487"/>
                    <a:pt x="2536" y="10988"/>
                  </a:cubicBezTo>
                  <a:cubicBezTo>
                    <a:pt x="2438" y="11330"/>
                    <a:pt x="2322" y="11691"/>
                    <a:pt x="2188" y="12043"/>
                  </a:cubicBezTo>
                  <a:lnTo>
                    <a:pt x="2188" y="12043"/>
                  </a:lnTo>
                  <a:cubicBezTo>
                    <a:pt x="1735" y="11227"/>
                    <a:pt x="1314" y="10386"/>
                    <a:pt x="968" y="9520"/>
                  </a:cubicBezTo>
                  <a:cubicBezTo>
                    <a:pt x="601" y="8519"/>
                    <a:pt x="401" y="7485"/>
                    <a:pt x="367" y="6418"/>
                  </a:cubicBezTo>
                  <a:cubicBezTo>
                    <a:pt x="267" y="5317"/>
                    <a:pt x="367" y="4250"/>
                    <a:pt x="534" y="3182"/>
                  </a:cubicBezTo>
                  <a:cubicBezTo>
                    <a:pt x="601" y="2682"/>
                    <a:pt x="701" y="2148"/>
                    <a:pt x="868" y="1648"/>
                  </a:cubicBezTo>
                  <a:cubicBezTo>
                    <a:pt x="935" y="1414"/>
                    <a:pt x="1035" y="1147"/>
                    <a:pt x="1135" y="947"/>
                  </a:cubicBezTo>
                  <a:cubicBezTo>
                    <a:pt x="1268" y="747"/>
                    <a:pt x="1402" y="514"/>
                    <a:pt x="1602" y="314"/>
                  </a:cubicBezTo>
                  <a:cubicBezTo>
                    <a:pt x="1635" y="280"/>
                    <a:pt x="1635" y="180"/>
                    <a:pt x="1668" y="147"/>
                  </a:cubicBezTo>
                  <a:cubicBezTo>
                    <a:pt x="1652" y="130"/>
                    <a:pt x="1627" y="122"/>
                    <a:pt x="1598" y="122"/>
                  </a:cubicBezTo>
                  <a:cubicBezTo>
                    <a:pt x="1568" y="122"/>
                    <a:pt x="1535" y="130"/>
                    <a:pt x="1502" y="147"/>
                  </a:cubicBezTo>
                  <a:cubicBezTo>
                    <a:pt x="1368" y="314"/>
                    <a:pt x="1135" y="547"/>
                    <a:pt x="1001" y="814"/>
                  </a:cubicBezTo>
                  <a:cubicBezTo>
                    <a:pt x="901" y="1047"/>
                    <a:pt x="768" y="1314"/>
                    <a:pt x="668" y="1548"/>
                  </a:cubicBezTo>
                  <a:cubicBezTo>
                    <a:pt x="468" y="2048"/>
                    <a:pt x="334" y="2615"/>
                    <a:pt x="267" y="3149"/>
                  </a:cubicBezTo>
                  <a:cubicBezTo>
                    <a:pt x="101" y="4216"/>
                    <a:pt x="1" y="5350"/>
                    <a:pt x="67" y="6451"/>
                  </a:cubicBezTo>
                  <a:cubicBezTo>
                    <a:pt x="101" y="7552"/>
                    <a:pt x="267" y="8653"/>
                    <a:pt x="634" y="9687"/>
                  </a:cubicBezTo>
                  <a:cubicBezTo>
                    <a:pt x="1001" y="10721"/>
                    <a:pt x="1568" y="11722"/>
                    <a:pt x="2102" y="12656"/>
                  </a:cubicBezTo>
                  <a:cubicBezTo>
                    <a:pt x="2102" y="12689"/>
                    <a:pt x="2135" y="12722"/>
                    <a:pt x="2169" y="12722"/>
                  </a:cubicBezTo>
                  <a:cubicBezTo>
                    <a:pt x="2206" y="12741"/>
                    <a:pt x="2243" y="12749"/>
                    <a:pt x="2278" y="12749"/>
                  </a:cubicBezTo>
                  <a:cubicBezTo>
                    <a:pt x="2369" y="12749"/>
                    <a:pt x="2445" y="12694"/>
                    <a:pt x="2469" y="12622"/>
                  </a:cubicBezTo>
                  <a:cubicBezTo>
                    <a:pt x="2669" y="12122"/>
                    <a:pt x="2836" y="11622"/>
                    <a:pt x="2969" y="11055"/>
                  </a:cubicBezTo>
                  <a:cubicBezTo>
                    <a:pt x="3103" y="10588"/>
                    <a:pt x="3136" y="10020"/>
                    <a:pt x="3136" y="9487"/>
                  </a:cubicBezTo>
                  <a:cubicBezTo>
                    <a:pt x="3169" y="8386"/>
                    <a:pt x="3136" y="7352"/>
                    <a:pt x="3103" y="6318"/>
                  </a:cubicBezTo>
                  <a:lnTo>
                    <a:pt x="3003" y="4717"/>
                  </a:lnTo>
                  <a:cubicBezTo>
                    <a:pt x="2969" y="4183"/>
                    <a:pt x="2969" y="3683"/>
                    <a:pt x="2936" y="3149"/>
                  </a:cubicBezTo>
                  <a:cubicBezTo>
                    <a:pt x="2869" y="2081"/>
                    <a:pt x="2636" y="981"/>
                    <a:pt x="2069" y="80"/>
                  </a:cubicBezTo>
                  <a:cubicBezTo>
                    <a:pt x="2044" y="31"/>
                    <a:pt x="1984" y="0"/>
                    <a:pt x="191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8" name="Google Shape;508;p37"/>
            <p:cNvSpPr/>
            <p:nvPr/>
          </p:nvSpPr>
          <p:spPr>
            <a:xfrm>
              <a:off x="3850425" y="545275"/>
              <a:ext cx="84250" cy="259450"/>
            </a:xfrm>
            <a:custGeom>
              <a:avLst/>
              <a:gdLst/>
              <a:ahLst/>
              <a:cxnLst/>
              <a:rect l="l" t="t" r="r" b="b"/>
              <a:pathLst>
                <a:path w="3370" h="10378" extrusionOk="0">
                  <a:moveTo>
                    <a:pt x="2562" y="1"/>
                  </a:moveTo>
                  <a:cubicBezTo>
                    <a:pt x="2519" y="1"/>
                    <a:pt x="2488" y="17"/>
                    <a:pt x="2469" y="56"/>
                  </a:cubicBezTo>
                  <a:cubicBezTo>
                    <a:pt x="2435" y="156"/>
                    <a:pt x="2435" y="223"/>
                    <a:pt x="2502" y="256"/>
                  </a:cubicBezTo>
                  <a:cubicBezTo>
                    <a:pt x="2502" y="323"/>
                    <a:pt x="2636" y="356"/>
                    <a:pt x="2702" y="590"/>
                  </a:cubicBezTo>
                  <a:cubicBezTo>
                    <a:pt x="2736" y="723"/>
                    <a:pt x="2802" y="890"/>
                    <a:pt x="2802" y="1090"/>
                  </a:cubicBezTo>
                  <a:cubicBezTo>
                    <a:pt x="2802" y="1324"/>
                    <a:pt x="2802" y="1557"/>
                    <a:pt x="2836" y="1824"/>
                  </a:cubicBezTo>
                  <a:cubicBezTo>
                    <a:pt x="2936" y="2825"/>
                    <a:pt x="2936" y="4192"/>
                    <a:pt x="2636" y="5527"/>
                  </a:cubicBezTo>
                  <a:cubicBezTo>
                    <a:pt x="2369" y="6861"/>
                    <a:pt x="1735" y="8095"/>
                    <a:pt x="1134" y="8896"/>
                  </a:cubicBezTo>
                  <a:cubicBezTo>
                    <a:pt x="968" y="9096"/>
                    <a:pt x="801" y="9263"/>
                    <a:pt x="667" y="9430"/>
                  </a:cubicBezTo>
                  <a:cubicBezTo>
                    <a:pt x="501" y="9596"/>
                    <a:pt x="367" y="9730"/>
                    <a:pt x="301" y="9863"/>
                  </a:cubicBezTo>
                  <a:cubicBezTo>
                    <a:pt x="200" y="9997"/>
                    <a:pt x="134" y="10063"/>
                    <a:pt x="67" y="10163"/>
                  </a:cubicBezTo>
                  <a:cubicBezTo>
                    <a:pt x="34" y="10230"/>
                    <a:pt x="0" y="10263"/>
                    <a:pt x="0" y="10263"/>
                  </a:cubicBezTo>
                  <a:cubicBezTo>
                    <a:pt x="0" y="10318"/>
                    <a:pt x="0" y="10372"/>
                    <a:pt x="18" y="10372"/>
                  </a:cubicBezTo>
                  <a:cubicBezTo>
                    <a:pt x="23" y="10372"/>
                    <a:pt x="28" y="10370"/>
                    <a:pt x="34" y="10364"/>
                  </a:cubicBezTo>
                  <a:cubicBezTo>
                    <a:pt x="53" y="10373"/>
                    <a:pt x="73" y="10377"/>
                    <a:pt x="91" y="10377"/>
                  </a:cubicBezTo>
                  <a:cubicBezTo>
                    <a:pt x="137" y="10377"/>
                    <a:pt x="177" y="10354"/>
                    <a:pt x="200" y="10330"/>
                  </a:cubicBezTo>
                  <a:cubicBezTo>
                    <a:pt x="200" y="10330"/>
                    <a:pt x="267" y="10330"/>
                    <a:pt x="301" y="10230"/>
                  </a:cubicBezTo>
                  <a:cubicBezTo>
                    <a:pt x="334" y="10197"/>
                    <a:pt x="434" y="10097"/>
                    <a:pt x="501" y="9997"/>
                  </a:cubicBezTo>
                  <a:cubicBezTo>
                    <a:pt x="601" y="9863"/>
                    <a:pt x="701" y="9763"/>
                    <a:pt x="868" y="9596"/>
                  </a:cubicBezTo>
                  <a:cubicBezTo>
                    <a:pt x="1034" y="9430"/>
                    <a:pt x="1201" y="9263"/>
                    <a:pt x="1368" y="9063"/>
                  </a:cubicBezTo>
                  <a:cubicBezTo>
                    <a:pt x="1735" y="8662"/>
                    <a:pt x="2102" y="8095"/>
                    <a:pt x="2369" y="7528"/>
                  </a:cubicBezTo>
                  <a:cubicBezTo>
                    <a:pt x="2669" y="6928"/>
                    <a:pt x="2869" y="6261"/>
                    <a:pt x="3036" y="5560"/>
                  </a:cubicBezTo>
                  <a:cubicBezTo>
                    <a:pt x="3369" y="4192"/>
                    <a:pt x="3336" y="2758"/>
                    <a:pt x="3203" y="1724"/>
                  </a:cubicBezTo>
                  <a:cubicBezTo>
                    <a:pt x="3169" y="1491"/>
                    <a:pt x="3169" y="1224"/>
                    <a:pt x="3136" y="1024"/>
                  </a:cubicBezTo>
                  <a:cubicBezTo>
                    <a:pt x="3069" y="757"/>
                    <a:pt x="3036" y="590"/>
                    <a:pt x="3002" y="423"/>
                  </a:cubicBezTo>
                  <a:cubicBezTo>
                    <a:pt x="2969" y="323"/>
                    <a:pt x="2869" y="190"/>
                    <a:pt x="2802" y="90"/>
                  </a:cubicBezTo>
                  <a:cubicBezTo>
                    <a:pt x="2702" y="56"/>
                    <a:pt x="2669" y="23"/>
                    <a:pt x="2669" y="23"/>
                  </a:cubicBezTo>
                  <a:cubicBezTo>
                    <a:pt x="2627" y="9"/>
                    <a:pt x="2592" y="1"/>
                    <a:pt x="256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9" name="Google Shape;509;p37"/>
            <p:cNvSpPr/>
            <p:nvPr/>
          </p:nvSpPr>
          <p:spPr>
            <a:xfrm>
              <a:off x="3811225" y="722275"/>
              <a:ext cx="1035775" cy="438825"/>
            </a:xfrm>
            <a:custGeom>
              <a:avLst/>
              <a:gdLst/>
              <a:ahLst/>
              <a:cxnLst/>
              <a:rect l="l" t="t" r="r" b="b"/>
              <a:pathLst>
                <a:path w="41431" h="17553" extrusionOk="0">
                  <a:moveTo>
                    <a:pt x="30786" y="1"/>
                  </a:moveTo>
                  <a:cubicBezTo>
                    <a:pt x="28916" y="1"/>
                    <a:pt x="27071" y="391"/>
                    <a:pt x="25385" y="982"/>
                  </a:cubicBezTo>
                  <a:cubicBezTo>
                    <a:pt x="22783" y="1916"/>
                    <a:pt x="20582" y="3350"/>
                    <a:pt x="18514" y="4651"/>
                  </a:cubicBezTo>
                  <a:cubicBezTo>
                    <a:pt x="16412" y="5952"/>
                    <a:pt x="14444" y="7153"/>
                    <a:pt x="12443" y="7920"/>
                  </a:cubicBezTo>
                  <a:cubicBezTo>
                    <a:pt x="10781" y="8530"/>
                    <a:pt x="9188" y="8863"/>
                    <a:pt x="7721" y="8863"/>
                  </a:cubicBezTo>
                  <a:cubicBezTo>
                    <a:pt x="7421" y="8863"/>
                    <a:pt x="7127" y="8849"/>
                    <a:pt x="6839" y="8821"/>
                  </a:cubicBezTo>
                  <a:cubicBezTo>
                    <a:pt x="5171" y="8654"/>
                    <a:pt x="3737" y="8087"/>
                    <a:pt x="2736" y="7353"/>
                  </a:cubicBezTo>
                  <a:cubicBezTo>
                    <a:pt x="1735" y="6653"/>
                    <a:pt x="1168" y="5852"/>
                    <a:pt x="834" y="5318"/>
                  </a:cubicBezTo>
                  <a:cubicBezTo>
                    <a:pt x="734" y="5152"/>
                    <a:pt x="668" y="5085"/>
                    <a:pt x="601" y="4951"/>
                  </a:cubicBezTo>
                  <a:cubicBezTo>
                    <a:pt x="568" y="4818"/>
                    <a:pt x="534" y="4751"/>
                    <a:pt x="501" y="4651"/>
                  </a:cubicBezTo>
                  <a:lnTo>
                    <a:pt x="367" y="4418"/>
                  </a:lnTo>
                  <a:cubicBezTo>
                    <a:pt x="342" y="4316"/>
                    <a:pt x="258" y="4272"/>
                    <a:pt x="205" y="4272"/>
                  </a:cubicBezTo>
                  <a:cubicBezTo>
                    <a:pt x="189" y="4272"/>
                    <a:pt x="175" y="4276"/>
                    <a:pt x="167" y="4284"/>
                  </a:cubicBezTo>
                  <a:cubicBezTo>
                    <a:pt x="34" y="4318"/>
                    <a:pt x="1" y="4451"/>
                    <a:pt x="34" y="4584"/>
                  </a:cubicBezTo>
                  <a:cubicBezTo>
                    <a:pt x="34" y="4584"/>
                    <a:pt x="34" y="4651"/>
                    <a:pt x="101" y="4818"/>
                  </a:cubicBezTo>
                  <a:cubicBezTo>
                    <a:pt x="167" y="4918"/>
                    <a:pt x="201" y="4985"/>
                    <a:pt x="234" y="5118"/>
                  </a:cubicBezTo>
                  <a:cubicBezTo>
                    <a:pt x="267" y="5252"/>
                    <a:pt x="367" y="5352"/>
                    <a:pt x="434" y="5518"/>
                  </a:cubicBezTo>
                  <a:cubicBezTo>
                    <a:pt x="834" y="6152"/>
                    <a:pt x="1435" y="6986"/>
                    <a:pt x="2502" y="7753"/>
                  </a:cubicBezTo>
                  <a:cubicBezTo>
                    <a:pt x="3536" y="8487"/>
                    <a:pt x="5004" y="9154"/>
                    <a:pt x="6772" y="9355"/>
                  </a:cubicBezTo>
                  <a:cubicBezTo>
                    <a:pt x="7150" y="9404"/>
                    <a:pt x="7538" y="9428"/>
                    <a:pt x="7935" y="9428"/>
                  </a:cubicBezTo>
                  <a:cubicBezTo>
                    <a:pt x="9428" y="9428"/>
                    <a:pt x="11042" y="9087"/>
                    <a:pt x="12676" y="8454"/>
                  </a:cubicBezTo>
                  <a:cubicBezTo>
                    <a:pt x="14711" y="7687"/>
                    <a:pt x="16746" y="6486"/>
                    <a:pt x="18847" y="5152"/>
                  </a:cubicBezTo>
                  <a:cubicBezTo>
                    <a:pt x="20915" y="3851"/>
                    <a:pt x="23084" y="2450"/>
                    <a:pt x="25585" y="1582"/>
                  </a:cubicBezTo>
                  <a:cubicBezTo>
                    <a:pt x="27183" y="999"/>
                    <a:pt x="28935" y="640"/>
                    <a:pt x="30696" y="640"/>
                  </a:cubicBezTo>
                  <a:cubicBezTo>
                    <a:pt x="31655" y="640"/>
                    <a:pt x="32617" y="747"/>
                    <a:pt x="33558" y="982"/>
                  </a:cubicBezTo>
                  <a:cubicBezTo>
                    <a:pt x="34892" y="1315"/>
                    <a:pt x="36193" y="1916"/>
                    <a:pt x="37260" y="2750"/>
                  </a:cubicBezTo>
                  <a:cubicBezTo>
                    <a:pt x="38395" y="3584"/>
                    <a:pt x="39295" y="4618"/>
                    <a:pt x="39896" y="5852"/>
                  </a:cubicBezTo>
                  <a:cubicBezTo>
                    <a:pt x="40463" y="7120"/>
                    <a:pt x="40763" y="8487"/>
                    <a:pt x="40630" y="9855"/>
                  </a:cubicBezTo>
                  <a:cubicBezTo>
                    <a:pt x="40529" y="11256"/>
                    <a:pt x="40029" y="12523"/>
                    <a:pt x="39128" y="13591"/>
                  </a:cubicBezTo>
                  <a:cubicBezTo>
                    <a:pt x="38261" y="14625"/>
                    <a:pt x="37127" y="15426"/>
                    <a:pt x="35926" y="15993"/>
                  </a:cubicBezTo>
                  <a:cubicBezTo>
                    <a:pt x="34920" y="16510"/>
                    <a:pt x="33791" y="16854"/>
                    <a:pt x="32708" y="16854"/>
                  </a:cubicBezTo>
                  <a:cubicBezTo>
                    <a:pt x="32534" y="16854"/>
                    <a:pt x="32361" y="16845"/>
                    <a:pt x="32190" y="16827"/>
                  </a:cubicBezTo>
                  <a:cubicBezTo>
                    <a:pt x="32023" y="16793"/>
                    <a:pt x="31857" y="16793"/>
                    <a:pt x="31723" y="16760"/>
                  </a:cubicBezTo>
                  <a:cubicBezTo>
                    <a:pt x="31556" y="16693"/>
                    <a:pt x="31356" y="16660"/>
                    <a:pt x="31223" y="16626"/>
                  </a:cubicBezTo>
                  <a:cubicBezTo>
                    <a:pt x="31089" y="16526"/>
                    <a:pt x="30923" y="16493"/>
                    <a:pt x="30789" y="16460"/>
                  </a:cubicBezTo>
                  <a:lnTo>
                    <a:pt x="30389" y="16260"/>
                  </a:lnTo>
                  <a:cubicBezTo>
                    <a:pt x="29855" y="15959"/>
                    <a:pt x="29355" y="15592"/>
                    <a:pt x="28921" y="15125"/>
                  </a:cubicBezTo>
                  <a:cubicBezTo>
                    <a:pt x="28087" y="14258"/>
                    <a:pt x="27520" y="13124"/>
                    <a:pt x="27287" y="11956"/>
                  </a:cubicBezTo>
                  <a:cubicBezTo>
                    <a:pt x="27187" y="11423"/>
                    <a:pt x="27120" y="10822"/>
                    <a:pt x="27187" y="10255"/>
                  </a:cubicBezTo>
                  <a:cubicBezTo>
                    <a:pt x="27220" y="9688"/>
                    <a:pt x="27353" y="9154"/>
                    <a:pt x="27620" y="8687"/>
                  </a:cubicBezTo>
                  <a:cubicBezTo>
                    <a:pt x="28121" y="7787"/>
                    <a:pt x="29121" y="7186"/>
                    <a:pt x="30089" y="6953"/>
                  </a:cubicBezTo>
                  <a:cubicBezTo>
                    <a:pt x="30513" y="6836"/>
                    <a:pt x="30943" y="6783"/>
                    <a:pt x="31366" y="6783"/>
                  </a:cubicBezTo>
                  <a:cubicBezTo>
                    <a:pt x="31908" y="6783"/>
                    <a:pt x="32437" y="6870"/>
                    <a:pt x="32924" y="7020"/>
                  </a:cubicBezTo>
                  <a:cubicBezTo>
                    <a:pt x="33391" y="7186"/>
                    <a:pt x="33758" y="7420"/>
                    <a:pt x="34092" y="7687"/>
                  </a:cubicBezTo>
                  <a:cubicBezTo>
                    <a:pt x="34192" y="7753"/>
                    <a:pt x="34258" y="7820"/>
                    <a:pt x="34358" y="7920"/>
                  </a:cubicBezTo>
                  <a:cubicBezTo>
                    <a:pt x="34392" y="7954"/>
                    <a:pt x="34458" y="8087"/>
                    <a:pt x="34559" y="8154"/>
                  </a:cubicBezTo>
                  <a:cubicBezTo>
                    <a:pt x="34625" y="8254"/>
                    <a:pt x="34692" y="8320"/>
                    <a:pt x="34725" y="8421"/>
                  </a:cubicBezTo>
                  <a:lnTo>
                    <a:pt x="34859" y="8654"/>
                  </a:lnTo>
                  <a:cubicBezTo>
                    <a:pt x="35226" y="9355"/>
                    <a:pt x="35259" y="10155"/>
                    <a:pt x="35059" y="10822"/>
                  </a:cubicBezTo>
                  <a:cubicBezTo>
                    <a:pt x="34959" y="11122"/>
                    <a:pt x="34792" y="11423"/>
                    <a:pt x="34592" y="11656"/>
                  </a:cubicBezTo>
                  <a:lnTo>
                    <a:pt x="34425" y="11823"/>
                  </a:lnTo>
                  <a:cubicBezTo>
                    <a:pt x="34392" y="11856"/>
                    <a:pt x="34292" y="11923"/>
                    <a:pt x="34258" y="11956"/>
                  </a:cubicBezTo>
                  <a:cubicBezTo>
                    <a:pt x="34092" y="12023"/>
                    <a:pt x="34025" y="12123"/>
                    <a:pt x="33891" y="12157"/>
                  </a:cubicBezTo>
                  <a:cubicBezTo>
                    <a:pt x="33612" y="12296"/>
                    <a:pt x="33324" y="12344"/>
                    <a:pt x="33055" y="12344"/>
                  </a:cubicBezTo>
                  <a:cubicBezTo>
                    <a:pt x="32810" y="12344"/>
                    <a:pt x="32581" y="12304"/>
                    <a:pt x="32390" y="12257"/>
                  </a:cubicBezTo>
                  <a:cubicBezTo>
                    <a:pt x="31957" y="12123"/>
                    <a:pt x="31623" y="11923"/>
                    <a:pt x="31423" y="11690"/>
                  </a:cubicBezTo>
                  <a:cubicBezTo>
                    <a:pt x="31023" y="11256"/>
                    <a:pt x="31056" y="10922"/>
                    <a:pt x="31023" y="10922"/>
                  </a:cubicBezTo>
                  <a:cubicBezTo>
                    <a:pt x="30971" y="10818"/>
                    <a:pt x="30898" y="10734"/>
                    <a:pt x="30805" y="10734"/>
                  </a:cubicBezTo>
                  <a:cubicBezTo>
                    <a:pt x="30779" y="10734"/>
                    <a:pt x="30752" y="10741"/>
                    <a:pt x="30722" y="10756"/>
                  </a:cubicBezTo>
                  <a:cubicBezTo>
                    <a:pt x="30589" y="10789"/>
                    <a:pt x="30522" y="10922"/>
                    <a:pt x="30556" y="11022"/>
                  </a:cubicBezTo>
                  <a:cubicBezTo>
                    <a:pt x="30556" y="11022"/>
                    <a:pt x="30589" y="11122"/>
                    <a:pt x="30622" y="11323"/>
                  </a:cubicBezTo>
                  <a:cubicBezTo>
                    <a:pt x="30689" y="11423"/>
                    <a:pt x="30722" y="11523"/>
                    <a:pt x="30789" y="11656"/>
                  </a:cubicBezTo>
                  <a:cubicBezTo>
                    <a:pt x="30889" y="11790"/>
                    <a:pt x="30956" y="11956"/>
                    <a:pt x="31089" y="12090"/>
                  </a:cubicBezTo>
                  <a:cubicBezTo>
                    <a:pt x="31356" y="12357"/>
                    <a:pt x="31757" y="12624"/>
                    <a:pt x="32257" y="12790"/>
                  </a:cubicBezTo>
                  <a:cubicBezTo>
                    <a:pt x="32524" y="12857"/>
                    <a:pt x="32791" y="12924"/>
                    <a:pt x="33091" y="12924"/>
                  </a:cubicBezTo>
                  <a:cubicBezTo>
                    <a:pt x="33391" y="12924"/>
                    <a:pt x="33725" y="12857"/>
                    <a:pt x="34058" y="12757"/>
                  </a:cubicBezTo>
                  <a:cubicBezTo>
                    <a:pt x="34225" y="12690"/>
                    <a:pt x="34425" y="12590"/>
                    <a:pt x="34559" y="12490"/>
                  </a:cubicBezTo>
                  <a:cubicBezTo>
                    <a:pt x="34625" y="12457"/>
                    <a:pt x="34692" y="12423"/>
                    <a:pt x="34759" y="12323"/>
                  </a:cubicBezTo>
                  <a:lnTo>
                    <a:pt x="34959" y="12123"/>
                  </a:lnTo>
                  <a:cubicBezTo>
                    <a:pt x="35226" y="11823"/>
                    <a:pt x="35426" y="11456"/>
                    <a:pt x="35559" y="11089"/>
                  </a:cubicBezTo>
                  <a:cubicBezTo>
                    <a:pt x="35793" y="10289"/>
                    <a:pt x="35759" y="9355"/>
                    <a:pt x="35359" y="8487"/>
                  </a:cubicBezTo>
                  <a:cubicBezTo>
                    <a:pt x="35292" y="8354"/>
                    <a:pt x="35226" y="8287"/>
                    <a:pt x="35192" y="8154"/>
                  </a:cubicBezTo>
                  <a:cubicBezTo>
                    <a:pt x="35092" y="8087"/>
                    <a:pt x="35059" y="7954"/>
                    <a:pt x="34959" y="7853"/>
                  </a:cubicBezTo>
                  <a:cubicBezTo>
                    <a:pt x="34892" y="7753"/>
                    <a:pt x="34859" y="7687"/>
                    <a:pt x="34725" y="7587"/>
                  </a:cubicBezTo>
                  <a:lnTo>
                    <a:pt x="34458" y="7320"/>
                  </a:lnTo>
                  <a:cubicBezTo>
                    <a:pt x="34092" y="7020"/>
                    <a:pt x="33625" y="6753"/>
                    <a:pt x="33124" y="6586"/>
                  </a:cubicBezTo>
                  <a:cubicBezTo>
                    <a:pt x="32601" y="6362"/>
                    <a:pt x="32006" y="6253"/>
                    <a:pt x="31389" y="6253"/>
                  </a:cubicBezTo>
                  <a:cubicBezTo>
                    <a:pt x="30904" y="6253"/>
                    <a:pt x="30407" y="6320"/>
                    <a:pt x="29922" y="6452"/>
                  </a:cubicBezTo>
                  <a:cubicBezTo>
                    <a:pt x="28854" y="6753"/>
                    <a:pt x="27720" y="7353"/>
                    <a:pt x="27053" y="8487"/>
                  </a:cubicBezTo>
                  <a:cubicBezTo>
                    <a:pt x="26720" y="8988"/>
                    <a:pt x="26553" y="9655"/>
                    <a:pt x="26519" y="10289"/>
                  </a:cubicBezTo>
                  <a:cubicBezTo>
                    <a:pt x="26453" y="10922"/>
                    <a:pt x="26519" y="11589"/>
                    <a:pt x="26620" y="12190"/>
                  </a:cubicBezTo>
                  <a:cubicBezTo>
                    <a:pt x="26853" y="13457"/>
                    <a:pt x="27453" y="14692"/>
                    <a:pt x="28387" y="15692"/>
                  </a:cubicBezTo>
                  <a:cubicBezTo>
                    <a:pt x="28854" y="16193"/>
                    <a:pt x="29388" y="16626"/>
                    <a:pt x="30022" y="16960"/>
                  </a:cubicBezTo>
                  <a:lnTo>
                    <a:pt x="30522" y="17160"/>
                  </a:lnTo>
                  <a:cubicBezTo>
                    <a:pt x="30689" y="17194"/>
                    <a:pt x="30856" y="17294"/>
                    <a:pt x="31023" y="17327"/>
                  </a:cubicBezTo>
                  <a:cubicBezTo>
                    <a:pt x="31189" y="17427"/>
                    <a:pt x="31356" y="17427"/>
                    <a:pt x="31523" y="17460"/>
                  </a:cubicBezTo>
                  <a:cubicBezTo>
                    <a:pt x="31723" y="17494"/>
                    <a:pt x="31890" y="17527"/>
                    <a:pt x="32057" y="17527"/>
                  </a:cubicBezTo>
                  <a:cubicBezTo>
                    <a:pt x="32239" y="17544"/>
                    <a:pt x="32421" y="17553"/>
                    <a:pt x="32603" y="17553"/>
                  </a:cubicBezTo>
                  <a:cubicBezTo>
                    <a:pt x="33828" y="17553"/>
                    <a:pt x="35061" y="17178"/>
                    <a:pt x="36193" y="16626"/>
                  </a:cubicBezTo>
                  <a:cubicBezTo>
                    <a:pt x="37461" y="16026"/>
                    <a:pt x="38695" y="15159"/>
                    <a:pt x="39629" y="14025"/>
                  </a:cubicBezTo>
                  <a:cubicBezTo>
                    <a:pt x="40596" y="12924"/>
                    <a:pt x="41197" y="11456"/>
                    <a:pt x="41297" y="9955"/>
                  </a:cubicBezTo>
                  <a:cubicBezTo>
                    <a:pt x="41430" y="8454"/>
                    <a:pt x="41197" y="6919"/>
                    <a:pt x="40529" y="5585"/>
                  </a:cubicBezTo>
                  <a:cubicBezTo>
                    <a:pt x="39896" y="4251"/>
                    <a:pt x="38862" y="3083"/>
                    <a:pt x="37694" y="2183"/>
                  </a:cubicBezTo>
                  <a:cubicBezTo>
                    <a:pt x="36527" y="1315"/>
                    <a:pt x="35126" y="682"/>
                    <a:pt x="33725" y="348"/>
                  </a:cubicBezTo>
                  <a:cubicBezTo>
                    <a:pt x="32751" y="107"/>
                    <a:pt x="31765" y="1"/>
                    <a:pt x="307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10" name="Google Shape;510;p37"/>
            <p:cNvSpPr/>
            <p:nvPr/>
          </p:nvSpPr>
          <p:spPr>
            <a:xfrm>
              <a:off x="3962175" y="946125"/>
              <a:ext cx="228525" cy="138425"/>
            </a:xfrm>
            <a:custGeom>
              <a:avLst/>
              <a:gdLst/>
              <a:ahLst/>
              <a:cxnLst/>
              <a:rect l="l" t="t" r="r" b="b"/>
              <a:pathLst>
                <a:path w="9141" h="5537" extrusionOk="0">
                  <a:moveTo>
                    <a:pt x="134" y="0"/>
                  </a:moveTo>
                  <a:lnTo>
                    <a:pt x="0" y="167"/>
                  </a:lnTo>
                  <a:cubicBezTo>
                    <a:pt x="1466" y="3347"/>
                    <a:pt x="4884" y="5537"/>
                    <a:pt x="8402" y="5537"/>
                  </a:cubicBezTo>
                  <a:cubicBezTo>
                    <a:pt x="8648" y="5537"/>
                    <a:pt x="8894" y="5526"/>
                    <a:pt x="9140" y="5504"/>
                  </a:cubicBezTo>
                  <a:cubicBezTo>
                    <a:pt x="7339" y="2335"/>
                    <a:pt x="3803" y="1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11" name="Google Shape;511;p37"/>
            <p:cNvSpPr/>
            <p:nvPr/>
          </p:nvSpPr>
          <p:spPr>
            <a:xfrm>
              <a:off x="3962175" y="946125"/>
              <a:ext cx="228525" cy="145950"/>
            </a:xfrm>
            <a:custGeom>
              <a:avLst/>
              <a:gdLst/>
              <a:ahLst/>
              <a:cxnLst/>
              <a:rect l="l" t="t" r="r" b="b"/>
              <a:pathLst>
                <a:path w="9141" h="5838" fill="none" extrusionOk="0">
                  <a:moveTo>
                    <a:pt x="134" y="0"/>
                  </a:moveTo>
                  <a:cubicBezTo>
                    <a:pt x="3803" y="167"/>
                    <a:pt x="7339" y="2335"/>
                    <a:pt x="9140" y="5504"/>
                  </a:cubicBezTo>
                  <a:cubicBezTo>
                    <a:pt x="5371" y="5838"/>
                    <a:pt x="1568" y="3569"/>
                    <a:pt x="0" y="1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12" name="Google Shape;512;p37"/>
            <p:cNvSpPr/>
            <p:nvPr/>
          </p:nvSpPr>
          <p:spPr>
            <a:xfrm>
              <a:off x="4046400" y="711775"/>
              <a:ext cx="134275" cy="233525"/>
            </a:xfrm>
            <a:custGeom>
              <a:avLst/>
              <a:gdLst/>
              <a:ahLst/>
              <a:cxnLst/>
              <a:rect l="l" t="t" r="r" b="b"/>
              <a:pathLst>
                <a:path w="5371" h="9341" fill="none" extrusionOk="0">
                  <a:moveTo>
                    <a:pt x="167" y="9341"/>
                  </a:moveTo>
                  <a:cubicBezTo>
                    <a:pt x="1668" y="8941"/>
                    <a:pt x="2869" y="7773"/>
                    <a:pt x="3636" y="6405"/>
                  </a:cubicBezTo>
                  <a:cubicBezTo>
                    <a:pt x="4370" y="5038"/>
                    <a:pt x="4737" y="3537"/>
                    <a:pt x="5104" y="2002"/>
                  </a:cubicBezTo>
                  <a:cubicBezTo>
                    <a:pt x="5237" y="1302"/>
                    <a:pt x="5371" y="635"/>
                    <a:pt x="5371" y="1"/>
                  </a:cubicBezTo>
                  <a:cubicBezTo>
                    <a:pt x="4036" y="168"/>
                    <a:pt x="3169" y="1369"/>
                    <a:pt x="2469" y="2503"/>
                  </a:cubicBezTo>
                  <a:cubicBezTo>
                    <a:pt x="1802" y="3503"/>
                    <a:pt x="1168" y="4537"/>
                    <a:pt x="701" y="5672"/>
                  </a:cubicBezTo>
                  <a:cubicBezTo>
                    <a:pt x="234" y="6772"/>
                    <a:pt x="0" y="7973"/>
                    <a:pt x="200" y="920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13" name="Google Shape;513;p37"/>
            <p:cNvSpPr/>
            <p:nvPr/>
          </p:nvSpPr>
          <p:spPr>
            <a:xfrm>
              <a:off x="4244875" y="663400"/>
              <a:ext cx="105100" cy="190175"/>
            </a:xfrm>
            <a:custGeom>
              <a:avLst/>
              <a:gdLst/>
              <a:ahLst/>
              <a:cxnLst/>
              <a:rect l="l" t="t" r="r" b="b"/>
              <a:pathLst>
                <a:path w="4204" h="7607" extrusionOk="0">
                  <a:moveTo>
                    <a:pt x="3961" y="0"/>
                  </a:moveTo>
                  <a:cubicBezTo>
                    <a:pt x="2590" y="0"/>
                    <a:pt x="1357" y="891"/>
                    <a:pt x="734" y="2103"/>
                  </a:cubicBezTo>
                  <a:cubicBezTo>
                    <a:pt x="100" y="3304"/>
                    <a:pt x="0" y="4705"/>
                    <a:pt x="67" y="6106"/>
                  </a:cubicBezTo>
                  <a:cubicBezTo>
                    <a:pt x="100" y="6506"/>
                    <a:pt x="134" y="6939"/>
                    <a:pt x="367" y="7306"/>
                  </a:cubicBezTo>
                  <a:lnTo>
                    <a:pt x="267" y="7607"/>
                  </a:lnTo>
                  <a:cubicBezTo>
                    <a:pt x="1468" y="6706"/>
                    <a:pt x="2502" y="5605"/>
                    <a:pt x="3203" y="4304"/>
                  </a:cubicBezTo>
                  <a:cubicBezTo>
                    <a:pt x="3870" y="2970"/>
                    <a:pt x="4203" y="1469"/>
                    <a:pt x="4036" y="1"/>
                  </a:cubicBezTo>
                  <a:cubicBezTo>
                    <a:pt x="4011" y="1"/>
                    <a:pt x="3986" y="0"/>
                    <a:pt x="39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14" name="Google Shape;514;p37"/>
            <p:cNvSpPr/>
            <p:nvPr/>
          </p:nvSpPr>
          <p:spPr>
            <a:xfrm>
              <a:off x="4244875" y="662575"/>
              <a:ext cx="105100" cy="191000"/>
            </a:xfrm>
            <a:custGeom>
              <a:avLst/>
              <a:gdLst/>
              <a:ahLst/>
              <a:cxnLst/>
              <a:rect l="l" t="t" r="r" b="b"/>
              <a:pathLst>
                <a:path w="4204" h="7640" fill="none" extrusionOk="0">
                  <a:moveTo>
                    <a:pt x="267" y="7640"/>
                  </a:moveTo>
                  <a:cubicBezTo>
                    <a:pt x="1468" y="6739"/>
                    <a:pt x="2502" y="5638"/>
                    <a:pt x="3203" y="4337"/>
                  </a:cubicBezTo>
                  <a:cubicBezTo>
                    <a:pt x="3870" y="3003"/>
                    <a:pt x="4203" y="1502"/>
                    <a:pt x="4036" y="34"/>
                  </a:cubicBezTo>
                  <a:cubicBezTo>
                    <a:pt x="2635" y="1"/>
                    <a:pt x="1368" y="901"/>
                    <a:pt x="734" y="2136"/>
                  </a:cubicBezTo>
                  <a:cubicBezTo>
                    <a:pt x="100" y="3337"/>
                    <a:pt x="0" y="4738"/>
                    <a:pt x="67" y="6139"/>
                  </a:cubicBezTo>
                  <a:cubicBezTo>
                    <a:pt x="100" y="6539"/>
                    <a:pt x="134" y="6972"/>
                    <a:pt x="367" y="7339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15" name="Google Shape;515;p37"/>
            <p:cNvSpPr/>
            <p:nvPr/>
          </p:nvSpPr>
          <p:spPr>
            <a:xfrm>
              <a:off x="4150625" y="892750"/>
              <a:ext cx="205175" cy="100925"/>
            </a:xfrm>
            <a:custGeom>
              <a:avLst/>
              <a:gdLst/>
              <a:ahLst/>
              <a:cxnLst/>
              <a:rect l="l" t="t" r="r" b="b"/>
              <a:pathLst>
                <a:path w="8207" h="4037" fill="none" extrusionOk="0">
                  <a:moveTo>
                    <a:pt x="435" y="734"/>
                  </a:moveTo>
                  <a:cubicBezTo>
                    <a:pt x="3270" y="0"/>
                    <a:pt x="6405" y="1135"/>
                    <a:pt x="8207" y="3436"/>
                  </a:cubicBezTo>
                  <a:cubicBezTo>
                    <a:pt x="7473" y="3836"/>
                    <a:pt x="6639" y="4037"/>
                    <a:pt x="5772" y="4037"/>
                  </a:cubicBezTo>
                  <a:cubicBezTo>
                    <a:pt x="5338" y="4037"/>
                    <a:pt x="4971" y="4003"/>
                    <a:pt x="4604" y="3937"/>
                  </a:cubicBezTo>
                  <a:cubicBezTo>
                    <a:pt x="2770" y="3536"/>
                    <a:pt x="1035" y="2435"/>
                    <a:pt x="1" y="83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16" name="Google Shape;516;p37"/>
            <p:cNvSpPr/>
            <p:nvPr/>
          </p:nvSpPr>
          <p:spPr>
            <a:xfrm>
              <a:off x="4184000" y="929450"/>
              <a:ext cx="153450" cy="49525"/>
            </a:xfrm>
            <a:custGeom>
              <a:avLst/>
              <a:gdLst/>
              <a:ahLst/>
              <a:cxnLst/>
              <a:rect l="l" t="t" r="r" b="b"/>
              <a:pathLst>
                <a:path w="6138" h="1981" extrusionOk="0">
                  <a:moveTo>
                    <a:pt x="67" y="0"/>
                  </a:moveTo>
                  <a:cubicBezTo>
                    <a:pt x="34" y="0"/>
                    <a:pt x="0" y="0"/>
                    <a:pt x="0" y="33"/>
                  </a:cubicBezTo>
                  <a:cubicBezTo>
                    <a:pt x="0" y="67"/>
                    <a:pt x="0" y="134"/>
                    <a:pt x="34" y="167"/>
                  </a:cubicBezTo>
                  <a:cubicBezTo>
                    <a:pt x="34" y="167"/>
                    <a:pt x="367" y="367"/>
                    <a:pt x="934" y="567"/>
                  </a:cubicBezTo>
                  <a:cubicBezTo>
                    <a:pt x="1468" y="801"/>
                    <a:pt x="2202" y="1034"/>
                    <a:pt x="2969" y="1201"/>
                  </a:cubicBezTo>
                  <a:cubicBezTo>
                    <a:pt x="3703" y="1401"/>
                    <a:pt x="4470" y="1568"/>
                    <a:pt x="5037" y="1701"/>
                  </a:cubicBezTo>
                  <a:cubicBezTo>
                    <a:pt x="5638" y="1868"/>
                    <a:pt x="6004" y="1968"/>
                    <a:pt x="6004" y="1968"/>
                  </a:cubicBezTo>
                  <a:cubicBezTo>
                    <a:pt x="6012" y="1976"/>
                    <a:pt x="6024" y="1980"/>
                    <a:pt x="6037" y="1980"/>
                  </a:cubicBezTo>
                  <a:cubicBezTo>
                    <a:pt x="6080" y="1980"/>
                    <a:pt x="6138" y="1937"/>
                    <a:pt x="6138" y="1835"/>
                  </a:cubicBezTo>
                  <a:cubicBezTo>
                    <a:pt x="6138" y="1801"/>
                    <a:pt x="6105" y="1735"/>
                    <a:pt x="6038" y="1735"/>
                  </a:cubicBezTo>
                  <a:cubicBezTo>
                    <a:pt x="6038" y="1735"/>
                    <a:pt x="5638" y="1668"/>
                    <a:pt x="5070" y="1535"/>
                  </a:cubicBezTo>
                  <a:cubicBezTo>
                    <a:pt x="4503" y="1401"/>
                    <a:pt x="3770" y="1168"/>
                    <a:pt x="3036" y="901"/>
                  </a:cubicBezTo>
                  <a:cubicBezTo>
                    <a:pt x="2335" y="634"/>
                    <a:pt x="1601" y="367"/>
                    <a:pt x="1034" y="200"/>
                  </a:cubicBezTo>
                  <a:cubicBezTo>
                    <a:pt x="467" y="33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17" name="Google Shape;517;p37"/>
            <p:cNvSpPr/>
            <p:nvPr/>
          </p:nvSpPr>
          <p:spPr>
            <a:xfrm>
              <a:off x="4067250" y="754325"/>
              <a:ext cx="90925" cy="167625"/>
            </a:xfrm>
            <a:custGeom>
              <a:avLst/>
              <a:gdLst/>
              <a:ahLst/>
              <a:cxnLst/>
              <a:rect l="l" t="t" r="r" b="b"/>
              <a:pathLst>
                <a:path w="3637" h="6705" extrusionOk="0">
                  <a:moveTo>
                    <a:pt x="3536" y="0"/>
                  </a:moveTo>
                  <a:cubicBezTo>
                    <a:pt x="3503" y="0"/>
                    <a:pt x="3469" y="0"/>
                    <a:pt x="3436" y="33"/>
                  </a:cubicBezTo>
                  <a:cubicBezTo>
                    <a:pt x="3436" y="33"/>
                    <a:pt x="3169" y="434"/>
                    <a:pt x="2836" y="1034"/>
                  </a:cubicBezTo>
                  <a:cubicBezTo>
                    <a:pt x="2469" y="1668"/>
                    <a:pt x="2002" y="2435"/>
                    <a:pt x="1535" y="3236"/>
                  </a:cubicBezTo>
                  <a:cubicBezTo>
                    <a:pt x="1301" y="3669"/>
                    <a:pt x="1068" y="4070"/>
                    <a:pt x="867" y="4437"/>
                  </a:cubicBezTo>
                  <a:cubicBezTo>
                    <a:pt x="701" y="4870"/>
                    <a:pt x="501" y="5204"/>
                    <a:pt x="367" y="5537"/>
                  </a:cubicBezTo>
                  <a:cubicBezTo>
                    <a:pt x="234" y="5871"/>
                    <a:pt x="167" y="6104"/>
                    <a:pt x="100" y="6338"/>
                  </a:cubicBezTo>
                  <a:cubicBezTo>
                    <a:pt x="34" y="6505"/>
                    <a:pt x="0" y="6605"/>
                    <a:pt x="0" y="6605"/>
                  </a:cubicBezTo>
                  <a:cubicBezTo>
                    <a:pt x="0" y="6672"/>
                    <a:pt x="0" y="6672"/>
                    <a:pt x="34" y="6705"/>
                  </a:cubicBezTo>
                  <a:cubicBezTo>
                    <a:pt x="100" y="6705"/>
                    <a:pt x="134" y="6705"/>
                    <a:pt x="167" y="6672"/>
                  </a:cubicBezTo>
                  <a:cubicBezTo>
                    <a:pt x="167" y="6672"/>
                    <a:pt x="200" y="6571"/>
                    <a:pt x="334" y="6405"/>
                  </a:cubicBezTo>
                  <a:cubicBezTo>
                    <a:pt x="467" y="6238"/>
                    <a:pt x="601" y="6004"/>
                    <a:pt x="767" y="5704"/>
                  </a:cubicBezTo>
                  <a:cubicBezTo>
                    <a:pt x="1034" y="5070"/>
                    <a:pt x="1468" y="4236"/>
                    <a:pt x="1835" y="3403"/>
                  </a:cubicBezTo>
                  <a:cubicBezTo>
                    <a:pt x="2268" y="2569"/>
                    <a:pt x="2669" y="1735"/>
                    <a:pt x="3002" y="1168"/>
                  </a:cubicBezTo>
                  <a:cubicBezTo>
                    <a:pt x="3336" y="534"/>
                    <a:pt x="3603" y="167"/>
                    <a:pt x="3603" y="167"/>
                  </a:cubicBezTo>
                  <a:cubicBezTo>
                    <a:pt x="3636" y="134"/>
                    <a:pt x="3603" y="67"/>
                    <a:pt x="353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18" name="Google Shape;518;p37"/>
            <p:cNvSpPr/>
            <p:nvPr/>
          </p:nvSpPr>
          <p:spPr>
            <a:xfrm>
              <a:off x="4264875" y="688650"/>
              <a:ext cx="63400" cy="119400"/>
            </a:xfrm>
            <a:custGeom>
              <a:avLst/>
              <a:gdLst/>
              <a:ahLst/>
              <a:cxnLst/>
              <a:rect l="l" t="t" r="r" b="b"/>
              <a:pathLst>
                <a:path w="2536" h="4776" extrusionOk="0">
                  <a:moveTo>
                    <a:pt x="2369" y="0"/>
                  </a:moveTo>
                  <a:cubicBezTo>
                    <a:pt x="2344" y="0"/>
                    <a:pt x="2319" y="9"/>
                    <a:pt x="2302" y="25"/>
                  </a:cubicBezTo>
                  <a:cubicBezTo>
                    <a:pt x="2302" y="25"/>
                    <a:pt x="2102" y="325"/>
                    <a:pt x="1802" y="692"/>
                  </a:cubicBezTo>
                  <a:cubicBezTo>
                    <a:pt x="1502" y="1093"/>
                    <a:pt x="1135" y="1626"/>
                    <a:pt x="801" y="2193"/>
                  </a:cubicBezTo>
                  <a:cubicBezTo>
                    <a:pt x="468" y="2794"/>
                    <a:pt x="234" y="3361"/>
                    <a:pt x="101" y="3861"/>
                  </a:cubicBezTo>
                  <a:cubicBezTo>
                    <a:pt x="68" y="4128"/>
                    <a:pt x="1" y="4328"/>
                    <a:pt x="1" y="4462"/>
                  </a:cubicBezTo>
                  <a:lnTo>
                    <a:pt x="1" y="4662"/>
                  </a:lnTo>
                  <a:cubicBezTo>
                    <a:pt x="1" y="4695"/>
                    <a:pt x="1" y="4762"/>
                    <a:pt x="68" y="4762"/>
                  </a:cubicBezTo>
                  <a:cubicBezTo>
                    <a:pt x="76" y="4771"/>
                    <a:pt x="85" y="4775"/>
                    <a:pt x="94" y="4775"/>
                  </a:cubicBezTo>
                  <a:cubicBezTo>
                    <a:pt x="119" y="4775"/>
                    <a:pt x="143" y="4744"/>
                    <a:pt x="168" y="4695"/>
                  </a:cubicBezTo>
                  <a:cubicBezTo>
                    <a:pt x="168" y="4695"/>
                    <a:pt x="368" y="4428"/>
                    <a:pt x="535" y="3961"/>
                  </a:cubicBezTo>
                  <a:cubicBezTo>
                    <a:pt x="668" y="3528"/>
                    <a:pt x="901" y="2927"/>
                    <a:pt x="1135" y="2327"/>
                  </a:cubicBezTo>
                  <a:cubicBezTo>
                    <a:pt x="1402" y="1760"/>
                    <a:pt x="1702" y="1159"/>
                    <a:pt x="1969" y="792"/>
                  </a:cubicBezTo>
                  <a:cubicBezTo>
                    <a:pt x="2269" y="426"/>
                    <a:pt x="2469" y="159"/>
                    <a:pt x="2469" y="159"/>
                  </a:cubicBezTo>
                  <a:cubicBezTo>
                    <a:pt x="2536" y="125"/>
                    <a:pt x="2536" y="92"/>
                    <a:pt x="2436" y="25"/>
                  </a:cubicBezTo>
                  <a:cubicBezTo>
                    <a:pt x="2419" y="9"/>
                    <a:pt x="2394" y="0"/>
                    <a:pt x="236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19" name="Google Shape;519;p37"/>
            <p:cNvSpPr/>
            <p:nvPr/>
          </p:nvSpPr>
          <p:spPr>
            <a:xfrm>
              <a:off x="4001350" y="968000"/>
              <a:ext cx="154150" cy="96550"/>
            </a:xfrm>
            <a:custGeom>
              <a:avLst/>
              <a:gdLst/>
              <a:ahLst/>
              <a:cxnLst/>
              <a:rect l="l" t="t" r="r" b="b"/>
              <a:pathLst>
                <a:path w="6166" h="3862" extrusionOk="0">
                  <a:moveTo>
                    <a:pt x="114" y="1"/>
                  </a:moveTo>
                  <a:cubicBezTo>
                    <a:pt x="101" y="1"/>
                    <a:pt x="84" y="9"/>
                    <a:pt x="68" y="26"/>
                  </a:cubicBezTo>
                  <a:cubicBezTo>
                    <a:pt x="1" y="93"/>
                    <a:pt x="1" y="126"/>
                    <a:pt x="68" y="159"/>
                  </a:cubicBezTo>
                  <a:cubicBezTo>
                    <a:pt x="68" y="159"/>
                    <a:pt x="134" y="293"/>
                    <a:pt x="268" y="426"/>
                  </a:cubicBezTo>
                  <a:cubicBezTo>
                    <a:pt x="401" y="526"/>
                    <a:pt x="601" y="760"/>
                    <a:pt x="835" y="960"/>
                  </a:cubicBezTo>
                  <a:cubicBezTo>
                    <a:pt x="1102" y="1160"/>
                    <a:pt x="1435" y="1360"/>
                    <a:pt x="1769" y="1627"/>
                  </a:cubicBezTo>
                  <a:cubicBezTo>
                    <a:pt x="2102" y="1827"/>
                    <a:pt x="2503" y="2094"/>
                    <a:pt x="2903" y="2294"/>
                  </a:cubicBezTo>
                  <a:cubicBezTo>
                    <a:pt x="3670" y="2694"/>
                    <a:pt x="4471" y="3095"/>
                    <a:pt x="5071" y="3362"/>
                  </a:cubicBezTo>
                  <a:cubicBezTo>
                    <a:pt x="5638" y="3662"/>
                    <a:pt x="6072" y="3829"/>
                    <a:pt x="6072" y="3829"/>
                  </a:cubicBezTo>
                  <a:cubicBezTo>
                    <a:pt x="6101" y="3829"/>
                    <a:pt x="6157" y="3829"/>
                    <a:pt x="6147" y="3851"/>
                  </a:cubicBezTo>
                  <a:lnTo>
                    <a:pt x="6147" y="3851"/>
                  </a:lnTo>
                  <a:cubicBezTo>
                    <a:pt x="6166" y="3816"/>
                    <a:pt x="6135" y="3762"/>
                    <a:pt x="6105" y="3762"/>
                  </a:cubicBezTo>
                  <a:cubicBezTo>
                    <a:pt x="6105" y="3762"/>
                    <a:pt x="5672" y="3595"/>
                    <a:pt x="5105" y="3295"/>
                  </a:cubicBezTo>
                  <a:cubicBezTo>
                    <a:pt x="4504" y="2995"/>
                    <a:pt x="3737" y="2594"/>
                    <a:pt x="3003" y="2094"/>
                  </a:cubicBezTo>
                  <a:cubicBezTo>
                    <a:pt x="2303" y="1594"/>
                    <a:pt x="1602" y="1027"/>
                    <a:pt x="1068" y="660"/>
                  </a:cubicBezTo>
                  <a:cubicBezTo>
                    <a:pt x="768" y="460"/>
                    <a:pt x="568" y="326"/>
                    <a:pt x="401" y="193"/>
                  </a:cubicBezTo>
                  <a:cubicBezTo>
                    <a:pt x="234" y="93"/>
                    <a:pt x="134" y="26"/>
                    <a:pt x="134" y="26"/>
                  </a:cubicBezTo>
                  <a:cubicBezTo>
                    <a:pt x="134" y="9"/>
                    <a:pt x="126" y="1"/>
                    <a:pt x="114" y="1"/>
                  </a:cubicBezTo>
                  <a:close/>
                  <a:moveTo>
                    <a:pt x="6147" y="3851"/>
                  </a:moveTo>
                  <a:lnTo>
                    <a:pt x="6147" y="3851"/>
                  </a:lnTo>
                  <a:cubicBezTo>
                    <a:pt x="6145" y="3855"/>
                    <a:pt x="6142" y="3859"/>
                    <a:pt x="6139" y="3862"/>
                  </a:cubicBezTo>
                  <a:cubicBezTo>
                    <a:pt x="6143" y="3858"/>
                    <a:pt x="6145" y="3855"/>
                    <a:pt x="6147" y="385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20" name="Google Shape;520;p37"/>
            <p:cNvSpPr/>
            <p:nvPr/>
          </p:nvSpPr>
          <p:spPr>
            <a:xfrm>
              <a:off x="2783000" y="741275"/>
              <a:ext cx="1036600" cy="438975"/>
            </a:xfrm>
            <a:custGeom>
              <a:avLst/>
              <a:gdLst/>
              <a:ahLst/>
              <a:cxnLst/>
              <a:rect l="l" t="t" r="r" b="b"/>
              <a:pathLst>
                <a:path w="41464" h="17559" extrusionOk="0">
                  <a:moveTo>
                    <a:pt x="10705" y="0"/>
                  </a:moveTo>
                  <a:cubicBezTo>
                    <a:pt x="9705" y="0"/>
                    <a:pt x="8697" y="110"/>
                    <a:pt x="7706" y="355"/>
                  </a:cubicBezTo>
                  <a:cubicBezTo>
                    <a:pt x="6305" y="689"/>
                    <a:pt x="4970" y="1323"/>
                    <a:pt x="3736" y="2190"/>
                  </a:cubicBezTo>
                  <a:cubicBezTo>
                    <a:pt x="2569" y="3057"/>
                    <a:pt x="1568" y="4191"/>
                    <a:pt x="901" y="5559"/>
                  </a:cubicBezTo>
                  <a:cubicBezTo>
                    <a:pt x="300" y="6927"/>
                    <a:pt x="0" y="8428"/>
                    <a:pt x="134" y="9929"/>
                  </a:cubicBezTo>
                  <a:cubicBezTo>
                    <a:pt x="234" y="11430"/>
                    <a:pt x="834" y="12898"/>
                    <a:pt x="1801" y="14032"/>
                  </a:cubicBezTo>
                  <a:cubicBezTo>
                    <a:pt x="2735" y="15166"/>
                    <a:pt x="3970" y="16000"/>
                    <a:pt x="5237" y="16600"/>
                  </a:cubicBezTo>
                  <a:cubicBezTo>
                    <a:pt x="6379" y="17156"/>
                    <a:pt x="7623" y="17558"/>
                    <a:pt x="8857" y="17558"/>
                  </a:cubicBezTo>
                  <a:cubicBezTo>
                    <a:pt x="9030" y="17558"/>
                    <a:pt x="9202" y="17551"/>
                    <a:pt x="9374" y="17534"/>
                  </a:cubicBezTo>
                  <a:cubicBezTo>
                    <a:pt x="9540" y="17501"/>
                    <a:pt x="9707" y="17501"/>
                    <a:pt x="9907" y="17434"/>
                  </a:cubicBezTo>
                  <a:lnTo>
                    <a:pt x="10408" y="17334"/>
                  </a:lnTo>
                  <a:cubicBezTo>
                    <a:pt x="10574" y="17267"/>
                    <a:pt x="10741" y="17234"/>
                    <a:pt x="10908" y="17167"/>
                  </a:cubicBezTo>
                  <a:lnTo>
                    <a:pt x="11408" y="16934"/>
                  </a:lnTo>
                  <a:cubicBezTo>
                    <a:pt x="12042" y="16667"/>
                    <a:pt x="12576" y="16200"/>
                    <a:pt x="13043" y="15700"/>
                  </a:cubicBezTo>
                  <a:cubicBezTo>
                    <a:pt x="13977" y="14699"/>
                    <a:pt x="14544" y="13431"/>
                    <a:pt x="14811" y="12197"/>
                  </a:cubicBezTo>
                  <a:cubicBezTo>
                    <a:pt x="14911" y="11530"/>
                    <a:pt x="14978" y="10896"/>
                    <a:pt x="14911" y="10262"/>
                  </a:cubicBezTo>
                  <a:cubicBezTo>
                    <a:pt x="14844" y="9662"/>
                    <a:pt x="14711" y="9028"/>
                    <a:pt x="14377" y="8494"/>
                  </a:cubicBezTo>
                  <a:cubicBezTo>
                    <a:pt x="13710" y="7360"/>
                    <a:pt x="12576" y="6727"/>
                    <a:pt x="11508" y="6426"/>
                  </a:cubicBezTo>
                  <a:cubicBezTo>
                    <a:pt x="11031" y="6311"/>
                    <a:pt x="10553" y="6251"/>
                    <a:pt x="10083" y="6251"/>
                  </a:cubicBezTo>
                  <a:cubicBezTo>
                    <a:pt x="9471" y="6251"/>
                    <a:pt x="8873" y="6352"/>
                    <a:pt x="8306" y="6560"/>
                  </a:cubicBezTo>
                  <a:cubicBezTo>
                    <a:pt x="7806" y="6727"/>
                    <a:pt x="7339" y="6993"/>
                    <a:pt x="6972" y="7327"/>
                  </a:cubicBezTo>
                  <a:lnTo>
                    <a:pt x="6705" y="7560"/>
                  </a:lnTo>
                  <a:cubicBezTo>
                    <a:pt x="6572" y="7694"/>
                    <a:pt x="6538" y="7761"/>
                    <a:pt x="6471" y="7861"/>
                  </a:cubicBezTo>
                  <a:cubicBezTo>
                    <a:pt x="6371" y="7927"/>
                    <a:pt x="6338" y="8061"/>
                    <a:pt x="6238" y="8161"/>
                  </a:cubicBezTo>
                  <a:cubicBezTo>
                    <a:pt x="6205" y="8261"/>
                    <a:pt x="6138" y="8361"/>
                    <a:pt x="6071" y="8461"/>
                  </a:cubicBezTo>
                  <a:cubicBezTo>
                    <a:pt x="5671" y="9362"/>
                    <a:pt x="5638" y="10262"/>
                    <a:pt x="5871" y="11063"/>
                  </a:cubicBezTo>
                  <a:cubicBezTo>
                    <a:pt x="6004" y="11497"/>
                    <a:pt x="6205" y="11797"/>
                    <a:pt x="6471" y="12097"/>
                  </a:cubicBezTo>
                  <a:lnTo>
                    <a:pt x="6672" y="12331"/>
                  </a:lnTo>
                  <a:cubicBezTo>
                    <a:pt x="6738" y="12397"/>
                    <a:pt x="6805" y="12431"/>
                    <a:pt x="6872" y="12497"/>
                  </a:cubicBezTo>
                  <a:cubicBezTo>
                    <a:pt x="7039" y="12564"/>
                    <a:pt x="7205" y="12697"/>
                    <a:pt x="7372" y="12731"/>
                  </a:cubicBezTo>
                  <a:cubicBezTo>
                    <a:pt x="7706" y="12864"/>
                    <a:pt x="8039" y="12898"/>
                    <a:pt x="8339" y="12898"/>
                  </a:cubicBezTo>
                  <a:cubicBezTo>
                    <a:pt x="8640" y="12898"/>
                    <a:pt x="8907" y="12864"/>
                    <a:pt x="9173" y="12764"/>
                  </a:cubicBezTo>
                  <a:cubicBezTo>
                    <a:pt x="9674" y="12597"/>
                    <a:pt x="10074" y="12364"/>
                    <a:pt x="10341" y="12064"/>
                  </a:cubicBezTo>
                  <a:cubicBezTo>
                    <a:pt x="10474" y="11897"/>
                    <a:pt x="10541" y="11763"/>
                    <a:pt x="10641" y="11663"/>
                  </a:cubicBezTo>
                  <a:cubicBezTo>
                    <a:pt x="10708" y="11530"/>
                    <a:pt x="10741" y="11397"/>
                    <a:pt x="10808" y="11330"/>
                  </a:cubicBezTo>
                  <a:cubicBezTo>
                    <a:pt x="10841" y="11096"/>
                    <a:pt x="10875" y="11030"/>
                    <a:pt x="10875" y="11030"/>
                  </a:cubicBezTo>
                  <a:cubicBezTo>
                    <a:pt x="10908" y="10863"/>
                    <a:pt x="10841" y="10763"/>
                    <a:pt x="10708" y="10729"/>
                  </a:cubicBezTo>
                  <a:cubicBezTo>
                    <a:pt x="10679" y="10724"/>
                    <a:pt x="10654" y="10721"/>
                    <a:pt x="10630" y="10721"/>
                  </a:cubicBezTo>
                  <a:cubicBezTo>
                    <a:pt x="10518" y="10721"/>
                    <a:pt x="10463" y="10786"/>
                    <a:pt x="10408" y="10896"/>
                  </a:cubicBezTo>
                  <a:cubicBezTo>
                    <a:pt x="10408" y="10896"/>
                    <a:pt x="10408" y="11263"/>
                    <a:pt x="10007" y="11697"/>
                  </a:cubicBezTo>
                  <a:cubicBezTo>
                    <a:pt x="9807" y="11897"/>
                    <a:pt x="9474" y="12097"/>
                    <a:pt x="9040" y="12230"/>
                  </a:cubicBezTo>
                  <a:cubicBezTo>
                    <a:pt x="8820" y="12278"/>
                    <a:pt x="8584" y="12310"/>
                    <a:pt x="8345" y="12310"/>
                  </a:cubicBezTo>
                  <a:cubicBezTo>
                    <a:pt x="8077" y="12310"/>
                    <a:pt x="7803" y="12270"/>
                    <a:pt x="7539" y="12164"/>
                  </a:cubicBezTo>
                  <a:cubicBezTo>
                    <a:pt x="7372" y="12064"/>
                    <a:pt x="7305" y="12030"/>
                    <a:pt x="7172" y="11930"/>
                  </a:cubicBezTo>
                  <a:cubicBezTo>
                    <a:pt x="7139" y="11897"/>
                    <a:pt x="7039" y="11864"/>
                    <a:pt x="7005" y="11830"/>
                  </a:cubicBezTo>
                  <a:lnTo>
                    <a:pt x="6838" y="11663"/>
                  </a:lnTo>
                  <a:cubicBezTo>
                    <a:pt x="6638" y="11430"/>
                    <a:pt x="6471" y="11163"/>
                    <a:pt x="6371" y="10829"/>
                  </a:cubicBezTo>
                  <a:cubicBezTo>
                    <a:pt x="6205" y="10196"/>
                    <a:pt x="6238" y="9362"/>
                    <a:pt x="6572" y="8661"/>
                  </a:cubicBezTo>
                  <a:lnTo>
                    <a:pt x="6705" y="8394"/>
                  </a:lnTo>
                  <a:cubicBezTo>
                    <a:pt x="6738" y="8328"/>
                    <a:pt x="6805" y="8228"/>
                    <a:pt x="6872" y="8161"/>
                  </a:cubicBezTo>
                  <a:cubicBezTo>
                    <a:pt x="6972" y="8061"/>
                    <a:pt x="7039" y="7927"/>
                    <a:pt x="7072" y="7894"/>
                  </a:cubicBezTo>
                  <a:cubicBezTo>
                    <a:pt x="7172" y="7827"/>
                    <a:pt x="7239" y="7761"/>
                    <a:pt x="7339" y="7694"/>
                  </a:cubicBezTo>
                  <a:cubicBezTo>
                    <a:pt x="7672" y="7394"/>
                    <a:pt x="8073" y="7194"/>
                    <a:pt x="8506" y="7027"/>
                  </a:cubicBezTo>
                  <a:cubicBezTo>
                    <a:pt x="8975" y="6858"/>
                    <a:pt x="9508" y="6773"/>
                    <a:pt x="10056" y="6773"/>
                  </a:cubicBezTo>
                  <a:cubicBezTo>
                    <a:pt x="10482" y="6773"/>
                    <a:pt x="10918" y="6825"/>
                    <a:pt x="11342" y="6927"/>
                  </a:cubicBezTo>
                  <a:cubicBezTo>
                    <a:pt x="12309" y="7194"/>
                    <a:pt x="13310" y="7761"/>
                    <a:pt x="13810" y="8695"/>
                  </a:cubicBezTo>
                  <a:cubicBezTo>
                    <a:pt x="14077" y="9162"/>
                    <a:pt x="14210" y="9662"/>
                    <a:pt x="14244" y="10229"/>
                  </a:cubicBezTo>
                  <a:cubicBezTo>
                    <a:pt x="14310" y="10763"/>
                    <a:pt x="14244" y="11363"/>
                    <a:pt x="14144" y="11930"/>
                  </a:cubicBezTo>
                  <a:cubicBezTo>
                    <a:pt x="13877" y="13064"/>
                    <a:pt x="13343" y="14199"/>
                    <a:pt x="12509" y="15099"/>
                  </a:cubicBezTo>
                  <a:cubicBezTo>
                    <a:pt x="12075" y="15566"/>
                    <a:pt x="11575" y="15933"/>
                    <a:pt x="11041" y="16233"/>
                  </a:cubicBezTo>
                  <a:lnTo>
                    <a:pt x="10641" y="16434"/>
                  </a:lnTo>
                  <a:cubicBezTo>
                    <a:pt x="10508" y="16534"/>
                    <a:pt x="10341" y="16567"/>
                    <a:pt x="10207" y="16600"/>
                  </a:cubicBezTo>
                  <a:lnTo>
                    <a:pt x="9707" y="16734"/>
                  </a:lnTo>
                  <a:cubicBezTo>
                    <a:pt x="9574" y="16767"/>
                    <a:pt x="9407" y="16834"/>
                    <a:pt x="9240" y="16834"/>
                  </a:cubicBezTo>
                  <a:cubicBezTo>
                    <a:pt x="9104" y="16845"/>
                    <a:pt x="8966" y="16850"/>
                    <a:pt x="8828" y="16850"/>
                  </a:cubicBezTo>
                  <a:cubicBezTo>
                    <a:pt x="7719" y="16850"/>
                    <a:pt x="6572" y="16504"/>
                    <a:pt x="5504" y="16000"/>
                  </a:cubicBezTo>
                  <a:cubicBezTo>
                    <a:pt x="4303" y="15399"/>
                    <a:pt x="3169" y="14599"/>
                    <a:pt x="2302" y="13565"/>
                  </a:cubicBezTo>
                  <a:cubicBezTo>
                    <a:pt x="1401" y="12531"/>
                    <a:pt x="867" y="11196"/>
                    <a:pt x="801" y="9862"/>
                  </a:cubicBezTo>
                  <a:cubicBezTo>
                    <a:pt x="667" y="8494"/>
                    <a:pt x="968" y="7093"/>
                    <a:pt x="1535" y="5859"/>
                  </a:cubicBezTo>
                  <a:cubicBezTo>
                    <a:pt x="2135" y="4592"/>
                    <a:pt x="3069" y="3558"/>
                    <a:pt x="4170" y="2724"/>
                  </a:cubicBezTo>
                  <a:cubicBezTo>
                    <a:pt x="5304" y="1890"/>
                    <a:pt x="6538" y="1323"/>
                    <a:pt x="7872" y="989"/>
                  </a:cubicBezTo>
                  <a:cubicBezTo>
                    <a:pt x="8820" y="752"/>
                    <a:pt x="9789" y="646"/>
                    <a:pt x="10755" y="646"/>
                  </a:cubicBezTo>
                  <a:cubicBezTo>
                    <a:pt x="12509" y="646"/>
                    <a:pt x="14253" y="997"/>
                    <a:pt x="15845" y="1556"/>
                  </a:cubicBezTo>
                  <a:cubicBezTo>
                    <a:pt x="18313" y="2423"/>
                    <a:pt x="20515" y="3858"/>
                    <a:pt x="22583" y="5159"/>
                  </a:cubicBezTo>
                  <a:cubicBezTo>
                    <a:pt x="24684" y="6426"/>
                    <a:pt x="26719" y="7694"/>
                    <a:pt x="28787" y="8428"/>
                  </a:cubicBezTo>
                  <a:cubicBezTo>
                    <a:pt x="30436" y="9076"/>
                    <a:pt x="32085" y="9419"/>
                    <a:pt x="33609" y="9419"/>
                  </a:cubicBezTo>
                  <a:cubicBezTo>
                    <a:pt x="33966" y="9419"/>
                    <a:pt x="34316" y="9400"/>
                    <a:pt x="34658" y="9362"/>
                  </a:cubicBezTo>
                  <a:cubicBezTo>
                    <a:pt x="36460" y="9162"/>
                    <a:pt x="37894" y="8494"/>
                    <a:pt x="38961" y="7727"/>
                  </a:cubicBezTo>
                  <a:cubicBezTo>
                    <a:pt x="40029" y="6993"/>
                    <a:pt x="40663" y="6159"/>
                    <a:pt x="40996" y="5526"/>
                  </a:cubicBezTo>
                  <a:cubicBezTo>
                    <a:pt x="41063" y="5359"/>
                    <a:pt x="41130" y="5225"/>
                    <a:pt x="41196" y="5092"/>
                  </a:cubicBezTo>
                  <a:cubicBezTo>
                    <a:pt x="41230" y="4992"/>
                    <a:pt x="41296" y="4892"/>
                    <a:pt x="41330" y="4825"/>
                  </a:cubicBezTo>
                  <a:cubicBezTo>
                    <a:pt x="41363" y="4658"/>
                    <a:pt x="41396" y="4558"/>
                    <a:pt x="41396" y="4558"/>
                  </a:cubicBezTo>
                  <a:cubicBezTo>
                    <a:pt x="41463" y="4425"/>
                    <a:pt x="41396" y="4325"/>
                    <a:pt x="41363" y="4258"/>
                  </a:cubicBezTo>
                  <a:cubicBezTo>
                    <a:pt x="41332" y="4250"/>
                    <a:pt x="41300" y="4246"/>
                    <a:pt x="41270" y="4246"/>
                  </a:cubicBezTo>
                  <a:cubicBezTo>
                    <a:pt x="41172" y="4246"/>
                    <a:pt x="41088" y="4290"/>
                    <a:pt x="41063" y="4392"/>
                  </a:cubicBezTo>
                  <a:lnTo>
                    <a:pt x="40929" y="4658"/>
                  </a:lnTo>
                  <a:cubicBezTo>
                    <a:pt x="40896" y="4725"/>
                    <a:pt x="40863" y="4825"/>
                    <a:pt x="40829" y="4925"/>
                  </a:cubicBezTo>
                  <a:cubicBezTo>
                    <a:pt x="40763" y="5059"/>
                    <a:pt x="40696" y="5192"/>
                    <a:pt x="40596" y="5326"/>
                  </a:cubicBezTo>
                  <a:cubicBezTo>
                    <a:pt x="40262" y="5893"/>
                    <a:pt x="39695" y="6660"/>
                    <a:pt x="38694" y="7360"/>
                  </a:cubicBezTo>
                  <a:cubicBezTo>
                    <a:pt x="37694" y="8027"/>
                    <a:pt x="36326" y="8661"/>
                    <a:pt x="34592" y="8828"/>
                  </a:cubicBezTo>
                  <a:cubicBezTo>
                    <a:pt x="34305" y="8856"/>
                    <a:pt x="34010" y="8870"/>
                    <a:pt x="33710" y="8870"/>
                  </a:cubicBezTo>
                  <a:cubicBezTo>
                    <a:pt x="32228" y="8870"/>
                    <a:pt x="30596" y="8532"/>
                    <a:pt x="28988" y="7894"/>
                  </a:cubicBezTo>
                  <a:cubicBezTo>
                    <a:pt x="27019" y="7160"/>
                    <a:pt x="25018" y="5993"/>
                    <a:pt x="22917" y="4658"/>
                  </a:cubicBezTo>
                  <a:cubicBezTo>
                    <a:pt x="20848" y="3357"/>
                    <a:pt x="18647" y="1890"/>
                    <a:pt x="16045" y="989"/>
                  </a:cubicBezTo>
                  <a:cubicBezTo>
                    <a:pt x="14396" y="382"/>
                    <a:pt x="12564" y="0"/>
                    <a:pt x="107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21" name="Google Shape;521;p37"/>
            <p:cNvSpPr/>
            <p:nvPr/>
          </p:nvSpPr>
          <p:spPr>
            <a:xfrm>
              <a:off x="3438450" y="964475"/>
              <a:ext cx="228525" cy="138425"/>
            </a:xfrm>
            <a:custGeom>
              <a:avLst/>
              <a:gdLst/>
              <a:ahLst/>
              <a:cxnLst/>
              <a:rect l="l" t="t" r="r" b="b"/>
              <a:pathLst>
                <a:path w="9141" h="5537" extrusionOk="0">
                  <a:moveTo>
                    <a:pt x="9007" y="0"/>
                  </a:moveTo>
                  <a:cubicBezTo>
                    <a:pt x="5338" y="167"/>
                    <a:pt x="1802" y="2335"/>
                    <a:pt x="1" y="5504"/>
                  </a:cubicBezTo>
                  <a:cubicBezTo>
                    <a:pt x="250" y="5526"/>
                    <a:pt x="499" y="5537"/>
                    <a:pt x="748" y="5537"/>
                  </a:cubicBezTo>
                  <a:cubicBezTo>
                    <a:pt x="4263" y="5537"/>
                    <a:pt x="7677" y="3376"/>
                    <a:pt x="9141" y="167"/>
                  </a:cubicBezTo>
                  <a:lnTo>
                    <a:pt x="900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22" name="Google Shape;522;p37"/>
            <p:cNvSpPr/>
            <p:nvPr/>
          </p:nvSpPr>
          <p:spPr>
            <a:xfrm>
              <a:off x="3438450" y="964475"/>
              <a:ext cx="228525" cy="145950"/>
            </a:xfrm>
            <a:custGeom>
              <a:avLst/>
              <a:gdLst/>
              <a:ahLst/>
              <a:cxnLst/>
              <a:rect l="l" t="t" r="r" b="b"/>
              <a:pathLst>
                <a:path w="9141" h="5838" fill="none" extrusionOk="0">
                  <a:moveTo>
                    <a:pt x="9007" y="0"/>
                  </a:moveTo>
                  <a:cubicBezTo>
                    <a:pt x="5338" y="167"/>
                    <a:pt x="1802" y="2335"/>
                    <a:pt x="1" y="5504"/>
                  </a:cubicBezTo>
                  <a:cubicBezTo>
                    <a:pt x="3770" y="5838"/>
                    <a:pt x="7573" y="3603"/>
                    <a:pt x="9141" y="1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23" name="Google Shape;523;p37"/>
            <p:cNvSpPr/>
            <p:nvPr/>
          </p:nvSpPr>
          <p:spPr>
            <a:xfrm>
              <a:off x="3449300" y="730125"/>
              <a:ext cx="134300" cy="233525"/>
            </a:xfrm>
            <a:custGeom>
              <a:avLst/>
              <a:gdLst/>
              <a:ahLst/>
              <a:cxnLst/>
              <a:rect l="l" t="t" r="r" b="b"/>
              <a:pathLst>
                <a:path w="5372" h="9341" fill="none" extrusionOk="0">
                  <a:moveTo>
                    <a:pt x="5204" y="9341"/>
                  </a:moveTo>
                  <a:cubicBezTo>
                    <a:pt x="3703" y="8974"/>
                    <a:pt x="2502" y="7806"/>
                    <a:pt x="1735" y="6405"/>
                  </a:cubicBezTo>
                  <a:cubicBezTo>
                    <a:pt x="1001" y="5038"/>
                    <a:pt x="634" y="3537"/>
                    <a:pt x="267" y="2002"/>
                  </a:cubicBezTo>
                  <a:cubicBezTo>
                    <a:pt x="101" y="1335"/>
                    <a:pt x="1" y="668"/>
                    <a:pt x="1" y="1"/>
                  </a:cubicBezTo>
                  <a:cubicBezTo>
                    <a:pt x="1335" y="168"/>
                    <a:pt x="2202" y="1368"/>
                    <a:pt x="2903" y="2503"/>
                  </a:cubicBezTo>
                  <a:cubicBezTo>
                    <a:pt x="3570" y="3503"/>
                    <a:pt x="4204" y="4537"/>
                    <a:pt x="4671" y="5671"/>
                  </a:cubicBezTo>
                  <a:cubicBezTo>
                    <a:pt x="5104" y="6806"/>
                    <a:pt x="5371" y="8006"/>
                    <a:pt x="5171" y="920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24" name="Google Shape;524;p37"/>
            <p:cNvSpPr/>
            <p:nvPr/>
          </p:nvSpPr>
          <p:spPr>
            <a:xfrm>
              <a:off x="3279175" y="681750"/>
              <a:ext cx="105100" cy="190175"/>
            </a:xfrm>
            <a:custGeom>
              <a:avLst/>
              <a:gdLst/>
              <a:ahLst/>
              <a:cxnLst/>
              <a:rect l="l" t="t" r="r" b="b"/>
              <a:pathLst>
                <a:path w="4204" h="7607" extrusionOk="0">
                  <a:moveTo>
                    <a:pt x="239" y="0"/>
                  </a:moveTo>
                  <a:cubicBezTo>
                    <a:pt x="215" y="0"/>
                    <a:pt x="191" y="0"/>
                    <a:pt x="167" y="1"/>
                  </a:cubicBezTo>
                  <a:cubicBezTo>
                    <a:pt x="1" y="1469"/>
                    <a:pt x="334" y="2970"/>
                    <a:pt x="1001" y="4304"/>
                  </a:cubicBezTo>
                  <a:cubicBezTo>
                    <a:pt x="1702" y="5605"/>
                    <a:pt x="2703" y="6739"/>
                    <a:pt x="3937" y="7606"/>
                  </a:cubicBezTo>
                  <a:lnTo>
                    <a:pt x="3837" y="7306"/>
                  </a:lnTo>
                  <a:cubicBezTo>
                    <a:pt x="4037" y="6939"/>
                    <a:pt x="4104" y="6539"/>
                    <a:pt x="4137" y="6105"/>
                  </a:cubicBezTo>
                  <a:cubicBezTo>
                    <a:pt x="4204" y="4738"/>
                    <a:pt x="4104" y="3303"/>
                    <a:pt x="3470" y="2103"/>
                  </a:cubicBezTo>
                  <a:cubicBezTo>
                    <a:pt x="2847" y="923"/>
                    <a:pt x="1580" y="0"/>
                    <a:pt x="23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25" name="Google Shape;525;p37"/>
            <p:cNvSpPr/>
            <p:nvPr/>
          </p:nvSpPr>
          <p:spPr>
            <a:xfrm>
              <a:off x="3279175" y="680925"/>
              <a:ext cx="105100" cy="191000"/>
            </a:xfrm>
            <a:custGeom>
              <a:avLst/>
              <a:gdLst/>
              <a:ahLst/>
              <a:cxnLst/>
              <a:rect l="l" t="t" r="r" b="b"/>
              <a:pathLst>
                <a:path w="4204" h="7640" fill="none" extrusionOk="0">
                  <a:moveTo>
                    <a:pt x="3937" y="7639"/>
                  </a:moveTo>
                  <a:cubicBezTo>
                    <a:pt x="2703" y="6772"/>
                    <a:pt x="1702" y="5638"/>
                    <a:pt x="1001" y="4337"/>
                  </a:cubicBezTo>
                  <a:cubicBezTo>
                    <a:pt x="334" y="3003"/>
                    <a:pt x="1" y="1502"/>
                    <a:pt x="167" y="34"/>
                  </a:cubicBezTo>
                  <a:cubicBezTo>
                    <a:pt x="1535" y="1"/>
                    <a:pt x="2836" y="935"/>
                    <a:pt x="3470" y="2136"/>
                  </a:cubicBezTo>
                  <a:cubicBezTo>
                    <a:pt x="4104" y="3336"/>
                    <a:pt x="4204" y="4771"/>
                    <a:pt x="4137" y="6138"/>
                  </a:cubicBezTo>
                  <a:cubicBezTo>
                    <a:pt x="4104" y="6572"/>
                    <a:pt x="4037" y="6972"/>
                    <a:pt x="3837" y="7339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26" name="Google Shape;526;p37"/>
            <p:cNvSpPr/>
            <p:nvPr/>
          </p:nvSpPr>
          <p:spPr>
            <a:xfrm>
              <a:off x="3273350" y="910250"/>
              <a:ext cx="205175" cy="101775"/>
            </a:xfrm>
            <a:custGeom>
              <a:avLst/>
              <a:gdLst/>
              <a:ahLst/>
              <a:cxnLst/>
              <a:rect l="l" t="t" r="r" b="b"/>
              <a:pathLst>
                <a:path w="8207" h="4071" fill="none" extrusionOk="0">
                  <a:moveTo>
                    <a:pt x="7772" y="768"/>
                  </a:moveTo>
                  <a:cubicBezTo>
                    <a:pt x="4937" y="1"/>
                    <a:pt x="1768" y="1135"/>
                    <a:pt x="0" y="3437"/>
                  </a:cubicBezTo>
                  <a:cubicBezTo>
                    <a:pt x="734" y="3837"/>
                    <a:pt x="1568" y="4070"/>
                    <a:pt x="2435" y="4070"/>
                  </a:cubicBezTo>
                  <a:cubicBezTo>
                    <a:pt x="2869" y="4070"/>
                    <a:pt x="3236" y="4004"/>
                    <a:pt x="3603" y="3937"/>
                  </a:cubicBezTo>
                  <a:cubicBezTo>
                    <a:pt x="5437" y="3570"/>
                    <a:pt x="7172" y="2436"/>
                    <a:pt x="8206" y="83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27" name="Google Shape;527;p37"/>
            <p:cNvSpPr/>
            <p:nvPr/>
          </p:nvSpPr>
          <p:spPr>
            <a:xfrm>
              <a:off x="3291700" y="949450"/>
              <a:ext cx="153450" cy="48400"/>
            </a:xfrm>
            <a:custGeom>
              <a:avLst/>
              <a:gdLst/>
              <a:ahLst/>
              <a:cxnLst/>
              <a:rect l="l" t="t" r="r" b="b"/>
              <a:pathLst>
                <a:path w="6138" h="1936" extrusionOk="0">
                  <a:moveTo>
                    <a:pt x="6038" y="1"/>
                  </a:moveTo>
                  <a:cubicBezTo>
                    <a:pt x="6038" y="1"/>
                    <a:pt x="5637" y="34"/>
                    <a:pt x="5104" y="201"/>
                  </a:cubicBezTo>
                  <a:cubicBezTo>
                    <a:pt x="4537" y="368"/>
                    <a:pt x="3803" y="668"/>
                    <a:pt x="3102" y="901"/>
                  </a:cubicBezTo>
                  <a:cubicBezTo>
                    <a:pt x="2335" y="1168"/>
                    <a:pt x="1601" y="1368"/>
                    <a:pt x="1034" y="1535"/>
                  </a:cubicBezTo>
                  <a:cubicBezTo>
                    <a:pt x="467" y="1669"/>
                    <a:pt x="100" y="1735"/>
                    <a:pt x="100" y="1735"/>
                  </a:cubicBezTo>
                  <a:cubicBezTo>
                    <a:pt x="33" y="1735"/>
                    <a:pt x="0" y="1802"/>
                    <a:pt x="0" y="1902"/>
                  </a:cubicBezTo>
                  <a:cubicBezTo>
                    <a:pt x="33" y="1935"/>
                    <a:pt x="100" y="1935"/>
                    <a:pt x="133" y="1935"/>
                  </a:cubicBezTo>
                  <a:cubicBezTo>
                    <a:pt x="133" y="1935"/>
                    <a:pt x="500" y="1835"/>
                    <a:pt x="1101" y="1702"/>
                  </a:cubicBezTo>
                  <a:cubicBezTo>
                    <a:pt x="1668" y="1568"/>
                    <a:pt x="2435" y="1368"/>
                    <a:pt x="3169" y="1202"/>
                  </a:cubicBezTo>
                  <a:cubicBezTo>
                    <a:pt x="3936" y="1035"/>
                    <a:pt x="4670" y="768"/>
                    <a:pt x="5204" y="568"/>
                  </a:cubicBezTo>
                  <a:cubicBezTo>
                    <a:pt x="5771" y="368"/>
                    <a:pt x="6104" y="167"/>
                    <a:pt x="6104" y="167"/>
                  </a:cubicBezTo>
                  <a:cubicBezTo>
                    <a:pt x="6138" y="167"/>
                    <a:pt x="6138" y="101"/>
                    <a:pt x="6138" y="67"/>
                  </a:cubicBezTo>
                  <a:cubicBezTo>
                    <a:pt x="6138" y="34"/>
                    <a:pt x="6104" y="1"/>
                    <a:pt x="60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28" name="Google Shape;528;p37"/>
            <p:cNvSpPr/>
            <p:nvPr/>
          </p:nvSpPr>
          <p:spPr>
            <a:xfrm>
              <a:off x="3470150" y="774000"/>
              <a:ext cx="90100" cy="168800"/>
            </a:xfrm>
            <a:custGeom>
              <a:avLst/>
              <a:gdLst/>
              <a:ahLst/>
              <a:cxnLst/>
              <a:rect l="l" t="t" r="r" b="b"/>
              <a:pathLst>
                <a:path w="3604" h="6752" extrusionOk="0">
                  <a:moveTo>
                    <a:pt x="152" y="1"/>
                  </a:moveTo>
                  <a:cubicBezTo>
                    <a:pt x="128" y="1"/>
                    <a:pt x="97" y="20"/>
                    <a:pt x="67" y="80"/>
                  </a:cubicBezTo>
                  <a:cubicBezTo>
                    <a:pt x="34" y="114"/>
                    <a:pt x="0" y="180"/>
                    <a:pt x="34" y="214"/>
                  </a:cubicBezTo>
                  <a:cubicBezTo>
                    <a:pt x="34" y="214"/>
                    <a:pt x="267" y="581"/>
                    <a:pt x="601" y="1215"/>
                  </a:cubicBezTo>
                  <a:cubicBezTo>
                    <a:pt x="1001" y="1782"/>
                    <a:pt x="1401" y="2616"/>
                    <a:pt x="1768" y="3449"/>
                  </a:cubicBezTo>
                  <a:cubicBezTo>
                    <a:pt x="2169" y="4283"/>
                    <a:pt x="2536" y="5117"/>
                    <a:pt x="2869" y="5751"/>
                  </a:cubicBezTo>
                  <a:cubicBezTo>
                    <a:pt x="3036" y="6051"/>
                    <a:pt x="3169" y="6285"/>
                    <a:pt x="3269" y="6452"/>
                  </a:cubicBezTo>
                  <a:cubicBezTo>
                    <a:pt x="3370" y="6618"/>
                    <a:pt x="3436" y="6718"/>
                    <a:pt x="3436" y="6718"/>
                  </a:cubicBezTo>
                  <a:cubicBezTo>
                    <a:pt x="3436" y="6752"/>
                    <a:pt x="3503" y="6752"/>
                    <a:pt x="3536" y="6752"/>
                  </a:cubicBezTo>
                  <a:cubicBezTo>
                    <a:pt x="3603" y="6718"/>
                    <a:pt x="3603" y="6652"/>
                    <a:pt x="3603" y="6618"/>
                  </a:cubicBezTo>
                  <a:cubicBezTo>
                    <a:pt x="3603" y="6618"/>
                    <a:pt x="3603" y="6552"/>
                    <a:pt x="3536" y="6318"/>
                  </a:cubicBezTo>
                  <a:cubicBezTo>
                    <a:pt x="3503" y="6118"/>
                    <a:pt x="3370" y="5885"/>
                    <a:pt x="3236" y="5551"/>
                  </a:cubicBezTo>
                  <a:cubicBezTo>
                    <a:pt x="3136" y="5217"/>
                    <a:pt x="2969" y="4817"/>
                    <a:pt x="2736" y="4450"/>
                  </a:cubicBezTo>
                  <a:cubicBezTo>
                    <a:pt x="2536" y="4050"/>
                    <a:pt x="2302" y="3683"/>
                    <a:pt x="2069" y="3249"/>
                  </a:cubicBezTo>
                  <a:cubicBezTo>
                    <a:pt x="1568" y="2415"/>
                    <a:pt x="1135" y="1615"/>
                    <a:pt x="801" y="1048"/>
                  </a:cubicBezTo>
                  <a:cubicBezTo>
                    <a:pt x="401" y="447"/>
                    <a:pt x="201" y="47"/>
                    <a:pt x="201" y="47"/>
                  </a:cubicBezTo>
                  <a:cubicBezTo>
                    <a:pt x="201" y="29"/>
                    <a:pt x="181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29" name="Google Shape;529;p37"/>
            <p:cNvSpPr/>
            <p:nvPr/>
          </p:nvSpPr>
          <p:spPr>
            <a:xfrm>
              <a:off x="3300025" y="707825"/>
              <a:ext cx="62575" cy="118225"/>
            </a:xfrm>
            <a:custGeom>
              <a:avLst/>
              <a:gdLst/>
              <a:ahLst/>
              <a:cxnLst/>
              <a:rect l="l" t="t" r="r" b="b"/>
              <a:pathLst>
                <a:path w="2503" h="4729" extrusionOk="0">
                  <a:moveTo>
                    <a:pt x="142" y="0"/>
                  </a:moveTo>
                  <a:cubicBezTo>
                    <a:pt x="117" y="0"/>
                    <a:pt x="84" y="9"/>
                    <a:pt x="34" y="25"/>
                  </a:cubicBezTo>
                  <a:cubicBezTo>
                    <a:pt x="1" y="59"/>
                    <a:pt x="1" y="92"/>
                    <a:pt x="34" y="159"/>
                  </a:cubicBezTo>
                  <a:cubicBezTo>
                    <a:pt x="34" y="159"/>
                    <a:pt x="267" y="392"/>
                    <a:pt x="534" y="759"/>
                  </a:cubicBezTo>
                  <a:cubicBezTo>
                    <a:pt x="801" y="1160"/>
                    <a:pt x="1135" y="1727"/>
                    <a:pt x="1368" y="2327"/>
                  </a:cubicBezTo>
                  <a:cubicBezTo>
                    <a:pt x="1635" y="2894"/>
                    <a:pt x="1835" y="3495"/>
                    <a:pt x="2002" y="3928"/>
                  </a:cubicBezTo>
                  <a:cubicBezTo>
                    <a:pt x="2169" y="4395"/>
                    <a:pt x="2336" y="4695"/>
                    <a:pt x="2336" y="4695"/>
                  </a:cubicBezTo>
                  <a:cubicBezTo>
                    <a:pt x="2336" y="4695"/>
                    <a:pt x="2369" y="4729"/>
                    <a:pt x="2436" y="4729"/>
                  </a:cubicBezTo>
                  <a:cubicBezTo>
                    <a:pt x="2469" y="4729"/>
                    <a:pt x="2502" y="4695"/>
                    <a:pt x="2502" y="4662"/>
                  </a:cubicBezTo>
                  <a:lnTo>
                    <a:pt x="2502" y="4429"/>
                  </a:lnTo>
                  <a:cubicBezTo>
                    <a:pt x="2502" y="4329"/>
                    <a:pt x="2469" y="4095"/>
                    <a:pt x="2436" y="3862"/>
                  </a:cubicBezTo>
                  <a:cubicBezTo>
                    <a:pt x="2302" y="3361"/>
                    <a:pt x="2035" y="2761"/>
                    <a:pt x="1702" y="2194"/>
                  </a:cubicBezTo>
                  <a:cubicBezTo>
                    <a:pt x="1368" y="1593"/>
                    <a:pt x="1001" y="1060"/>
                    <a:pt x="701" y="693"/>
                  </a:cubicBezTo>
                  <a:cubicBezTo>
                    <a:pt x="434" y="259"/>
                    <a:pt x="201" y="25"/>
                    <a:pt x="201" y="25"/>
                  </a:cubicBezTo>
                  <a:cubicBezTo>
                    <a:pt x="184" y="9"/>
                    <a:pt x="167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30" name="Google Shape;530;p37"/>
            <p:cNvSpPr/>
            <p:nvPr/>
          </p:nvSpPr>
          <p:spPr>
            <a:xfrm>
              <a:off x="3473475" y="984975"/>
              <a:ext cx="152650" cy="95425"/>
            </a:xfrm>
            <a:custGeom>
              <a:avLst/>
              <a:gdLst/>
              <a:ahLst/>
              <a:cxnLst/>
              <a:rect l="l" t="t" r="r" b="b"/>
              <a:pathLst>
                <a:path w="6106" h="3817" extrusionOk="0">
                  <a:moveTo>
                    <a:pt x="6023" y="0"/>
                  </a:moveTo>
                  <a:cubicBezTo>
                    <a:pt x="6008" y="0"/>
                    <a:pt x="5991" y="4"/>
                    <a:pt x="5972" y="14"/>
                  </a:cubicBezTo>
                  <a:cubicBezTo>
                    <a:pt x="5972" y="14"/>
                    <a:pt x="5905" y="81"/>
                    <a:pt x="5738" y="181"/>
                  </a:cubicBezTo>
                  <a:cubicBezTo>
                    <a:pt x="5572" y="314"/>
                    <a:pt x="5338" y="481"/>
                    <a:pt x="5071" y="648"/>
                  </a:cubicBezTo>
                  <a:cubicBezTo>
                    <a:pt x="4537" y="1048"/>
                    <a:pt x="3837" y="1548"/>
                    <a:pt x="3103" y="2049"/>
                  </a:cubicBezTo>
                  <a:cubicBezTo>
                    <a:pt x="2403" y="2583"/>
                    <a:pt x="1602" y="2983"/>
                    <a:pt x="1035" y="3283"/>
                  </a:cubicBezTo>
                  <a:cubicBezTo>
                    <a:pt x="435" y="3550"/>
                    <a:pt x="34" y="3717"/>
                    <a:pt x="34" y="3717"/>
                  </a:cubicBezTo>
                  <a:cubicBezTo>
                    <a:pt x="11" y="3717"/>
                    <a:pt x="4" y="3767"/>
                    <a:pt x="2" y="3784"/>
                  </a:cubicBezTo>
                  <a:lnTo>
                    <a:pt x="2" y="3784"/>
                  </a:lnTo>
                  <a:cubicBezTo>
                    <a:pt x="1" y="3784"/>
                    <a:pt x="1" y="3784"/>
                    <a:pt x="1" y="3783"/>
                  </a:cubicBezTo>
                  <a:lnTo>
                    <a:pt x="1" y="3783"/>
                  </a:lnTo>
                  <a:cubicBezTo>
                    <a:pt x="1" y="3788"/>
                    <a:pt x="1" y="3790"/>
                    <a:pt x="1" y="3790"/>
                  </a:cubicBezTo>
                  <a:cubicBezTo>
                    <a:pt x="1" y="3790"/>
                    <a:pt x="1" y="3788"/>
                    <a:pt x="2" y="3784"/>
                  </a:cubicBezTo>
                  <a:lnTo>
                    <a:pt x="2" y="3784"/>
                  </a:lnTo>
                  <a:cubicBezTo>
                    <a:pt x="35" y="3817"/>
                    <a:pt x="68" y="3817"/>
                    <a:pt x="101" y="3817"/>
                  </a:cubicBezTo>
                  <a:cubicBezTo>
                    <a:pt x="101" y="3817"/>
                    <a:pt x="501" y="3650"/>
                    <a:pt x="1102" y="3350"/>
                  </a:cubicBezTo>
                  <a:cubicBezTo>
                    <a:pt x="1702" y="3116"/>
                    <a:pt x="2503" y="2683"/>
                    <a:pt x="3270" y="2282"/>
                  </a:cubicBezTo>
                  <a:cubicBezTo>
                    <a:pt x="3670" y="2049"/>
                    <a:pt x="4070" y="1849"/>
                    <a:pt x="4404" y="1615"/>
                  </a:cubicBezTo>
                  <a:cubicBezTo>
                    <a:pt x="4738" y="1382"/>
                    <a:pt x="5071" y="1148"/>
                    <a:pt x="5338" y="948"/>
                  </a:cubicBezTo>
                  <a:cubicBezTo>
                    <a:pt x="5572" y="715"/>
                    <a:pt x="5772" y="514"/>
                    <a:pt x="5905" y="381"/>
                  </a:cubicBezTo>
                  <a:cubicBezTo>
                    <a:pt x="6039" y="214"/>
                    <a:pt x="6105" y="147"/>
                    <a:pt x="6105" y="147"/>
                  </a:cubicBezTo>
                  <a:lnTo>
                    <a:pt x="6105" y="47"/>
                  </a:lnTo>
                  <a:cubicBezTo>
                    <a:pt x="6082" y="24"/>
                    <a:pt x="6058" y="0"/>
                    <a:pt x="602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>
          <a:extLst>
            <a:ext uri="{FF2B5EF4-FFF2-40B4-BE49-F238E27FC236}">
              <a16:creationId xmlns:a16="http://schemas.microsoft.com/office/drawing/2014/main" id="{0EFF6481-792D-6FB5-E078-1818B38F8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oblečení, žena, obloha&#10;&#10;Obsah generovaný pomocí AI může být nesprávný.">
            <a:extLst>
              <a:ext uri="{FF2B5EF4-FFF2-40B4-BE49-F238E27FC236}">
                <a16:creationId xmlns:a16="http://schemas.microsoft.com/office/drawing/2014/main" id="{F75AFFE6-82F2-3141-86F4-AD9FCDD05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715" y="1359348"/>
            <a:ext cx="3591425" cy="2873278"/>
          </a:xfrm>
          <a:prstGeom prst="rect">
            <a:avLst/>
          </a:prstGeom>
        </p:spPr>
      </p:pic>
      <p:grpSp>
        <p:nvGrpSpPr>
          <p:cNvPr id="794" name="Google Shape;794;p45">
            <a:extLst>
              <a:ext uri="{FF2B5EF4-FFF2-40B4-BE49-F238E27FC236}">
                <a16:creationId xmlns:a16="http://schemas.microsoft.com/office/drawing/2014/main" id="{2041527B-E299-DAC9-4620-2A407CD7041A}"/>
              </a:ext>
            </a:extLst>
          </p:cNvPr>
          <p:cNvGrpSpPr/>
          <p:nvPr/>
        </p:nvGrpSpPr>
        <p:grpSpPr>
          <a:xfrm rot="1565461">
            <a:off x="640266" y="4115826"/>
            <a:ext cx="1202555" cy="862303"/>
            <a:chOff x="1424525" y="381550"/>
            <a:chExt cx="1202550" cy="862300"/>
          </a:xfrm>
        </p:grpSpPr>
        <p:sp>
          <p:nvSpPr>
            <p:cNvPr id="795" name="Google Shape;795;p45">
              <a:extLst>
                <a:ext uri="{FF2B5EF4-FFF2-40B4-BE49-F238E27FC236}">
                  <a16:creationId xmlns:a16="http://schemas.microsoft.com/office/drawing/2014/main" id="{6EDFBE14-C7F6-4C67-BE91-16377FB841BB}"/>
                </a:ext>
              </a:extLst>
            </p:cNvPr>
            <p:cNvSpPr/>
            <p:nvPr/>
          </p:nvSpPr>
          <p:spPr>
            <a:xfrm>
              <a:off x="2348525" y="561250"/>
              <a:ext cx="115100" cy="93025"/>
            </a:xfrm>
            <a:custGeom>
              <a:avLst/>
              <a:gdLst/>
              <a:ahLst/>
              <a:cxnLst/>
              <a:rect l="l" t="t" r="r" b="b"/>
              <a:pathLst>
                <a:path w="4604" h="3721" extrusionOk="0">
                  <a:moveTo>
                    <a:pt x="588" y="1"/>
                  </a:moveTo>
                  <a:cubicBezTo>
                    <a:pt x="450" y="1"/>
                    <a:pt x="317" y="51"/>
                    <a:pt x="234" y="151"/>
                  </a:cubicBezTo>
                  <a:cubicBezTo>
                    <a:pt x="33" y="385"/>
                    <a:pt x="0" y="651"/>
                    <a:pt x="0" y="918"/>
                  </a:cubicBezTo>
                  <a:cubicBezTo>
                    <a:pt x="0" y="1919"/>
                    <a:pt x="500" y="2820"/>
                    <a:pt x="1001" y="3720"/>
                  </a:cubicBezTo>
                  <a:cubicBezTo>
                    <a:pt x="2135" y="3553"/>
                    <a:pt x="2835" y="3520"/>
                    <a:pt x="3236" y="3320"/>
                  </a:cubicBezTo>
                  <a:cubicBezTo>
                    <a:pt x="3603" y="3153"/>
                    <a:pt x="4036" y="3053"/>
                    <a:pt x="4337" y="2753"/>
                  </a:cubicBezTo>
                  <a:cubicBezTo>
                    <a:pt x="4503" y="2586"/>
                    <a:pt x="4603" y="2319"/>
                    <a:pt x="4537" y="2119"/>
                  </a:cubicBezTo>
                  <a:cubicBezTo>
                    <a:pt x="4437" y="1919"/>
                    <a:pt x="4203" y="1786"/>
                    <a:pt x="4003" y="1752"/>
                  </a:cubicBezTo>
                  <a:cubicBezTo>
                    <a:pt x="3767" y="1673"/>
                    <a:pt x="3508" y="1639"/>
                    <a:pt x="3248" y="1639"/>
                  </a:cubicBezTo>
                  <a:cubicBezTo>
                    <a:pt x="2958" y="1639"/>
                    <a:pt x="2666" y="1682"/>
                    <a:pt x="2402" y="1752"/>
                  </a:cubicBezTo>
                  <a:cubicBezTo>
                    <a:pt x="2251" y="1795"/>
                    <a:pt x="2059" y="1866"/>
                    <a:pt x="1878" y="1866"/>
                  </a:cubicBezTo>
                  <a:cubicBezTo>
                    <a:pt x="1779" y="1866"/>
                    <a:pt x="1684" y="1845"/>
                    <a:pt x="1601" y="1786"/>
                  </a:cubicBezTo>
                  <a:cubicBezTo>
                    <a:pt x="1501" y="1719"/>
                    <a:pt x="1401" y="1585"/>
                    <a:pt x="1368" y="1452"/>
                  </a:cubicBezTo>
                  <a:cubicBezTo>
                    <a:pt x="1234" y="1152"/>
                    <a:pt x="1168" y="818"/>
                    <a:pt x="1068" y="485"/>
                  </a:cubicBezTo>
                  <a:cubicBezTo>
                    <a:pt x="1034" y="385"/>
                    <a:pt x="1034" y="251"/>
                    <a:pt x="967" y="151"/>
                  </a:cubicBezTo>
                  <a:cubicBezTo>
                    <a:pt x="867" y="51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6" name="Google Shape;796;p45">
              <a:extLst>
                <a:ext uri="{FF2B5EF4-FFF2-40B4-BE49-F238E27FC236}">
                  <a16:creationId xmlns:a16="http://schemas.microsoft.com/office/drawing/2014/main" id="{8DA24583-0A67-7CF8-3070-A843286EE834}"/>
                </a:ext>
              </a:extLst>
            </p:cNvPr>
            <p:cNvSpPr/>
            <p:nvPr/>
          </p:nvSpPr>
          <p:spPr>
            <a:xfrm>
              <a:off x="2344350" y="554925"/>
              <a:ext cx="125950" cy="102075"/>
            </a:xfrm>
            <a:custGeom>
              <a:avLst/>
              <a:gdLst/>
              <a:ahLst/>
              <a:cxnLst/>
              <a:rect l="l" t="t" r="r" b="b"/>
              <a:pathLst>
                <a:path w="5038" h="4083" extrusionOk="0">
                  <a:moveTo>
                    <a:pt x="733" y="558"/>
                  </a:moveTo>
                  <a:cubicBezTo>
                    <a:pt x="778" y="558"/>
                    <a:pt x="823" y="574"/>
                    <a:pt x="868" y="604"/>
                  </a:cubicBezTo>
                  <a:lnTo>
                    <a:pt x="901" y="638"/>
                  </a:lnTo>
                  <a:cubicBezTo>
                    <a:pt x="934" y="638"/>
                    <a:pt x="934" y="704"/>
                    <a:pt x="1001" y="804"/>
                  </a:cubicBezTo>
                  <a:cubicBezTo>
                    <a:pt x="1068" y="1004"/>
                    <a:pt x="1101" y="1205"/>
                    <a:pt x="1201" y="1438"/>
                  </a:cubicBezTo>
                  <a:cubicBezTo>
                    <a:pt x="1268" y="1638"/>
                    <a:pt x="1335" y="1805"/>
                    <a:pt x="1501" y="2039"/>
                  </a:cubicBezTo>
                  <a:cubicBezTo>
                    <a:pt x="1568" y="2172"/>
                    <a:pt x="1702" y="2305"/>
                    <a:pt x="1868" y="2339"/>
                  </a:cubicBezTo>
                  <a:cubicBezTo>
                    <a:pt x="1952" y="2355"/>
                    <a:pt x="2027" y="2364"/>
                    <a:pt x="2093" y="2364"/>
                  </a:cubicBezTo>
                  <a:cubicBezTo>
                    <a:pt x="2160" y="2364"/>
                    <a:pt x="2219" y="2355"/>
                    <a:pt x="2269" y="2339"/>
                  </a:cubicBezTo>
                  <a:cubicBezTo>
                    <a:pt x="2535" y="2305"/>
                    <a:pt x="2702" y="2172"/>
                    <a:pt x="2902" y="2172"/>
                  </a:cubicBezTo>
                  <a:cubicBezTo>
                    <a:pt x="2942" y="2165"/>
                    <a:pt x="2981" y="2163"/>
                    <a:pt x="3019" y="2163"/>
                  </a:cubicBezTo>
                  <a:cubicBezTo>
                    <a:pt x="3172" y="2163"/>
                    <a:pt x="3316" y="2205"/>
                    <a:pt x="3503" y="2205"/>
                  </a:cubicBezTo>
                  <a:cubicBezTo>
                    <a:pt x="3703" y="2205"/>
                    <a:pt x="3903" y="2205"/>
                    <a:pt x="4070" y="2272"/>
                  </a:cubicBezTo>
                  <a:cubicBezTo>
                    <a:pt x="4237" y="2305"/>
                    <a:pt x="4403" y="2339"/>
                    <a:pt x="4504" y="2439"/>
                  </a:cubicBezTo>
                  <a:cubicBezTo>
                    <a:pt x="4570" y="2506"/>
                    <a:pt x="4570" y="2639"/>
                    <a:pt x="4504" y="2772"/>
                  </a:cubicBezTo>
                  <a:cubicBezTo>
                    <a:pt x="4437" y="2872"/>
                    <a:pt x="4337" y="2973"/>
                    <a:pt x="4170" y="3039"/>
                  </a:cubicBezTo>
                  <a:cubicBezTo>
                    <a:pt x="4037" y="3139"/>
                    <a:pt x="3870" y="3173"/>
                    <a:pt x="3703" y="3206"/>
                  </a:cubicBezTo>
                  <a:cubicBezTo>
                    <a:pt x="3536" y="3273"/>
                    <a:pt x="3369" y="3339"/>
                    <a:pt x="3236" y="3373"/>
                  </a:cubicBezTo>
                  <a:cubicBezTo>
                    <a:pt x="3002" y="3506"/>
                    <a:pt x="2702" y="3540"/>
                    <a:pt x="2435" y="3606"/>
                  </a:cubicBezTo>
                  <a:cubicBezTo>
                    <a:pt x="2202" y="3640"/>
                    <a:pt x="1968" y="3673"/>
                    <a:pt x="1768" y="3706"/>
                  </a:cubicBezTo>
                  <a:cubicBezTo>
                    <a:pt x="1496" y="3781"/>
                    <a:pt x="1316" y="3818"/>
                    <a:pt x="1241" y="3833"/>
                  </a:cubicBezTo>
                  <a:lnTo>
                    <a:pt x="1241" y="3833"/>
                  </a:lnTo>
                  <a:cubicBezTo>
                    <a:pt x="1207" y="3746"/>
                    <a:pt x="1141" y="3587"/>
                    <a:pt x="1034" y="3373"/>
                  </a:cubicBezTo>
                  <a:cubicBezTo>
                    <a:pt x="901" y="3039"/>
                    <a:pt x="667" y="2606"/>
                    <a:pt x="501" y="2005"/>
                  </a:cubicBezTo>
                  <a:cubicBezTo>
                    <a:pt x="401" y="1705"/>
                    <a:pt x="334" y="1371"/>
                    <a:pt x="367" y="1038"/>
                  </a:cubicBezTo>
                  <a:cubicBezTo>
                    <a:pt x="401" y="871"/>
                    <a:pt x="434" y="704"/>
                    <a:pt x="567" y="638"/>
                  </a:cubicBezTo>
                  <a:cubicBezTo>
                    <a:pt x="622" y="582"/>
                    <a:pt x="678" y="558"/>
                    <a:pt x="733" y="558"/>
                  </a:cubicBezTo>
                  <a:close/>
                  <a:moveTo>
                    <a:pt x="894" y="0"/>
                  </a:moveTo>
                  <a:cubicBezTo>
                    <a:pt x="590" y="0"/>
                    <a:pt x="324" y="185"/>
                    <a:pt x="200" y="371"/>
                  </a:cubicBezTo>
                  <a:cubicBezTo>
                    <a:pt x="67" y="571"/>
                    <a:pt x="0" y="804"/>
                    <a:pt x="0" y="1004"/>
                  </a:cubicBezTo>
                  <a:cubicBezTo>
                    <a:pt x="0" y="1371"/>
                    <a:pt x="0" y="1772"/>
                    <a:pt x="67" y="2105"/>
                  </a:cubicBezTo>
                  <a:cubicBezTo>
                    <a:pt x="134" y="2372"/>
                    <a:pt x="234" y="2672"/>
                    <a:pt x="367" y="2939"/>
                  </a:cubicBezTo>
                  <a:cubicBezTo>
                    <a:pt x="501" y="3139"/>
                    <a:pt x="634" y="3339"/>
                    <a:pt x="701" y="3506"/>
                  </a:cubicBezTo>
                  <a:cubicBezTo>
                    <a:pt x="901" y="3840"/>
                    <a:pt x="1034" y="4007"/>
                    <a:pt x="1034" y="4007"/>
                  </a:cubicBezTo>
                  <a:cubicBezTo>
                    <a:pt x="1061" y="4034"/>
                    <a:pt x="1110" y="4082"/>
                    <a:pt x="1181" y="4082"/>
                  </a:cubicBezTo>
                  <a:cubicBezTo>
                    <a:pt x="1198" y="4082"/>
                    <a:pt x="1215" y="4080"/>
                    <a:pt x="1235" y="4073"/>
                  </a:cubicBezTo>
                  <a:lnTo>
                    <a:pt x="1835" y="4073"/>
                  </a:lnTo>
                  <a:cubicBezTo>
                    <a:pt x="2002" y="4073"/>
                    <a:pt x="2235" y="4040"/>
                    <a:pt x="2502" y="4040"/>
                  </a:cubicBezTo>
                  <a:cubicBezTo>
                    <a:pt x="2736" y="4040"/>
                    <a:pt x="3036" y="4007"/>
                    <a:pt x="3403" y="3907"/>
                  </a:cubicBezTo>
                  <a:cubicBezTo>
                    <a:pt x="3570" y="3840"/>
                    <a:pt x="3703" y="3806"/>
                    <a:pt x="3870" y="3706"/>
                  </a:cubicBezTo>
                  <a:cubicBezTo>
                    <a:pt x="4037" y="3640"/>
                    <a:pt x="4203" y="3540"/>
                    <a:pt x="4370" y="3406"/>
                  </a:cubicBezTo>
                  <a:cubicBezTo>
                    <a:pt x="4537" y="3306"/>
                    <a:pt x="4704" y="3173"/>
                    <a:pt x="4837" y="2973"/>
                  </a:cubicBezTo>
                  <a:cubicBezTo>
                    <a:pt x="4937" y="2739"/>
                    <a:pt x="5037" y="2405"/>
                    <a:pt x="4837" y="2172"/>
                  </a:cubicBezTo>
                  <a:cubicBezTo>
                    <a:pt x="4604" y="1905"/>
                    <a:pt x="4370" y="1838"/>
                    <a:pt x="4170" y="1805"/>
                  </a:cubicBezTo>
                  <a:cubicBezTo>
                    <a:pt x="3936" y="1738"/>
                    <a:pt x="3703" y="1705"/>
                    <a:pt x="3503" y="1705"/>
                  </a:cubicBezTo>
                  <a:cubicBezTo>
                    <a:pt x="3236" y="1705"/>
                    <a:pt x="3036" y="1838"/>
                    <a:pt x="2836" y="1872"/>
                  </a:cubicBezTo>
                  <a:cubicBezTo>
                    <a:pt x="2569" y="1905"/>
                    <a:pt x="2369" y="2005"/>
                    <a:pt x="2202" y="2005"/>
                  </a:cubicBezTo>
                  <a:cubicBezTo>
                    <a:pt x="2102" y="2005"/>
                    <a:pt x="2035" y="2005"/>
                    <a:pt x="2002" y="1972"/>
                  </a:cubicBezTo>
                  <a:lnTo>
                    <a:pt x="1868" y="1838"/>
                  </a:lnTo>
                  <a:cubicBezTo>
                    <a:pt x="1768" y="1705"/>
                    <a:pt x="1702" y="1471"/>
                    <a:pt x="1668" y="1305"/>
                  </a:cubicBezTo>
                  <a:cubicBezTo>
                    <a:pt x="1568" y="1071"/>
                    <a:pt x="1535" y="904"/>
                    <a:pt x="1535" y="704"/>
                  </a:cubicBezTo>
                  <a:cubicBezTo>
                    <a:pt x="1501" y="571"/>
                    <a:pt x="1501" y="471"/>
                    <a:pt x="1401" y="304"/>
                  </a:cubicBezTo>
                  <a:cubicBezTo>
                    <a:pt x="1301" y="137"/>
                    <a:pt x="1134" y="4"/>
                    <a:pt x="968" y="4"/>
                  </a:cubicBezTo>
                  <a:cubicBezTo>
                    <a:pt x="943" y="1"/>
                    <a:pt x="918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7" name="Google Shape;797;p45">
              <a:extLst>
                <a:ext uri="{FF2B5EF4-FFF2-40B4-BE49-F238E27FC236}">
                  <a16:creationId xmlns:a16="http://schemas.microsoft.com/office/drawing/2014/main" id="{80624181-9763-BF8F-B263-E84909232E59}"/>
                </a:ext>
              </a:extLst>
            </p:cNvPr>
            <p:cNvSpPr/>
            <p:nvPr/>
          </p:nvSpPr>
          <p:spPr>
            <a:xfrm>
              <a:off x="2316825" y="381550"/>
              <a:ext cx="196000" cy="249375"/>
            </a:xfrm>
            <a:custGeom>
              <a:avLst/>
              <a:gdLst/>
              <a:ahLst/>
              <a:cxnLst/>
              <a:rect l="l" t="t" r="r" b="b"/>
              <a:pathLst>
                <a:path w="7840" h="9975" extrusionOk="0">
                  <a:moveTo>
                    <a:pt x="3503" y="0"/>
                  </a:moveTo>
                  <a:cubicBezTo>
                    <a:pt x="3403" y="0"/>
                    <a:pt x="3270" y="67"/>
                    <a:pt x="3136" y="134"/>
                  </a:cubicBezTo>
                  <a:lnTo>
                    <a:pt x="2903" y="401"/>
                  </a:lnTo>
                  <a:cubicBezTo>
                    <a:pt x="2786" y="546"/>
                    <a:pt x="2670" y="641"/>
                    <a:pt x="2598" y="641"/>
                  </a:cubicBezTo>
                  <a:cubicBezTo>
                    <a:pt x="2587" y="641"/>
                    <a:pt x="2578" y="639"/>
                    <a:pt x="2569" y="634"/>
                  </a:cubicBezTo>
                  <a:cubicBezTo>
                    <a:pt x="2436" y="634"/>
                    <a:pt x="2269" y="501"/>
                    <a:pt x="2102" y="401"/>
                  </a:cubicBezTo>
                  <a:cubicBezTo>
                    <a:pt x="1946" y="297"/>
                    <a:pt x="1749" y="213"/>
                    <a:pt x="1559" y="213"/>
                  </a:cubicBezTo>
                  <a:cubicBezTo>
                    <a:pt x="1506" y="213"/>
                    <a:pt x="1453" y="219"/>
                    <a:pt x="1402" y="234"/>
                  </a:cubicBezTo>
                  <a:cubicBezTo>
                    <a:pt x="1168" y="267"/>
                    <a:pt x="935" y="401"/>
                    <a:pt x="768" y="501"/>
                  </a:cubicBezTo>
                  <a:cubicBezTo>
                    <a:pt x="401" y="801"/>
                    <a:pt x="234" y="1235"/>
                    <a:pt x="134" y="1635"/>
                  </a:cubicBezTo>
                  <a:cubicBezTo>
                    <a:pt x="67" y="2069"/>
                    <a:pt x="67" y="2436"/>
                    <a:pt x="1" y="2802"/>
                  </a:cubicBezTo>
                  <a:lnTo>
                    <a:pt x="1" y="3937"/>
                  </a:lnTo>
                  <a:cubicBezTo>
                    <a:pt x="67" y="4637"/>
                    <a:pt x="134" y="5304"/>
                    <a:pt x="234" y="5938"/>
                  </a:cubicBezTo>
                  <a:cubicBezTo>
                    <a:pt x="301" y="6572"/>
                    <a:pt x="468" y="7106"/>
                    <a:pt x="601" y="7606"/>
                  </a:cubicBezTo>
                  <a:cubicBezTo>
                    <a:pt x="734" y="8106"/>
                    <a:pt x="901" y="8507"/>
                    <a:pt x="1001" y="8840"/>
                  </a:cubicBezTo>
                  <a:cubicBezTo>
                    <a:pt x="1135" y="9174"/>
                    <a:pt x="1268" y="9474"/>
                    <a:pt x="1335" y="9641"/>
                  </a:cubicBezTo>
                  <a:cubicBezTo>
                    <a:pt x="1435" y="9841"/>
                    <a:pt x="1468" y="9941"/>
                    <a:pt x="1468" y="9941"/>
                  </a:cubicBezTo>
                  <a:cubicBezTo>
                    <a:pt x="1502" y="9974"/>
                    <a:pt x="1568" y="9974"/>
                    <a:pt x="1602" y="9974"/>
                  </a:cubicBezTo>
                  <a:cubicBezTo>
                    <a:pt x="1635" y="9941"/>
                    <a:pt x="1635" y="9908"/>
                    <a:pt x="1635" y="9874"/>
                  </a:cubicBezTo>
                  <a:cubicBezTo>
                    <a:pt x="1635" y="9874"/>
                    <a:pt x="1635" y="9741"/>
                    <a:pt x="1568" y="9574"/>
                  </a:cubicBezTo>
                  <a:cubicBezTo>
                    <a:pt x="1502" y="9407"/>
                    <a:pt x="1435" y="9107"/>
                    <a:pt x="1301" y="8773"/>
                  </a:cubicBezTo>
                  <a:cubicBezTo>
                    <a:pt x="1101" y="8106"/>
                    <a:pt x="834" y="7106"/>
                    <a:pt x="668" y="5905"/>
                  </a:cubicBezTo>
                  <a:cubicBezTo>
                    <a:pt x="601" y="5304"/>
                    <a:pt x="501" y="4637"/>
                    <a:pt x="501" y="3937"/>
                  </a:cubicBezTo>
                  <a:lnTo>
                    <a:pt x="501" y="2836"/>
                  </a:lnTo>
                  <a:cubicBezTo>
                    <a:pt x="568" y="2469"/>
                    <a:pt x="568" y="2102"/>
                    <a:pt x="634" y="1735"/>
                  </a:cubicBezTo>
                  <a:cubicBezTo>
                    <a:pt x="668" y="1335"/>
                    <a:pt x="834" y="1001"/>
                    <a:pt x="1101" y="801"/>
                  </a:cubicBezTo>
                  <a:cubicBezTo>
                    <a:pt x="1296" y="671"/>
                    <a:pt x="1505" y="583"/>
                    <a:pt x="1701" y="583"/>
                  </a:cubicBezTo>
                  <a:cubicBezTo>
                    <a:pt x="1806" y="583"/>
                    <a:pt x="1908" y="609"/>
                    <a:pt x="2002" y="668"/>
                  </a:cubicBezTo>
                  <a:cubicBezTo>
                    <a:pt x="2169" y="768"/>
                    <a:pt x="2336" y="934"/>
                    <a:pt x="2636" y="968"/>
                  </a:cubicBezTo>
                  <a:cubicBezTo>
                    <a:pt x="2803" y="968"/>
                    <a:pt x="2969" y="934"/>
                    <a:pt x="3069" y="834"/>
                  </a:cubicBezTo>
                  <a:cubicBezTo>
                    <a:pt x="3169" y="768"/>
                    <a:pt x="3236" y="668"/>
                    <a:pt x="3303" y="601"/>
                  </a:cubicBezTo>
                  <a:cubicBezTo>
                    <a:pt x="3436" y="434"/>
                    <a:pt x="3503" y="334"/>
                    <a:pt x="3670" y="334"/>
                  </a:cubicBezTo>
                  <a:cubicBezTo>
                    <a:pt x="3837" y="334"/>
                    <a:pt x="4003" y="401"/>
                    <a:pt x="4137" y="501"/>
                  </a:cubicBezTo>
                  <a:cubicBezTo>
                    <a:pt x="4404" y="768"/>
                    <a:pt x="4470" y="1168"/>
                    <a:pt x="4604" y="1568"/>
                  </a:cubicBezTo>
                  <a:cubicBezTo>
                    <a:pt x="4737" y="1935"/>
                    <a:pt x="4904" y="2402"/>
                    <a:pt x="5304" y="2636"/>
                  </a:cubicBezTo>
                  <a:cubicBezTo>
                    <a:pt x="5438" y="2725"/>
                    <a:pt x="5601" y="2754"/>
                    <a:pt x="5754" y="2754"/>
                  </a:cubicBezTo>
                  <a:cubicBezTo>
                    <a:pt x="5831" y="2754"/>
                    <a:pt x="5905" y="2747"/>
                    <a:pt x="5971" y="2736"/>
                  </a:cubicBezTo>
                  <a:cubicBezTo>
                    <a:pt x="6172" y="2702"/>
                    <a:pt x="6405" y="2602"/>
                    <a:pt x="6572" y="2569"/>
                  </a:cubicBezTo>
                  <a:cubicBezTo>
                    <a:pt x="6653" y="2547"/>
                    <a:pt x="6733" y="2536"/>
                    <a:pt x="6809" y="2536"/>
                  </a:cubicBezTo>
                  <a:cubicBezTo>
                    <a:pt x="7080" y="2536"/>
                    <a:pt x="7317" y="2669"/>
                    <a:pt x="7473" y="2903"/>
                  </a:cubicBezTo>
                  <a:cubicBezTo>
                    <a:pt x="7673" y="3203"/>
                    <a:pt x="7806" y="3570"/>
                    <a:pt x="7739" y="3903"/>
                  </a:cubicBezTo>
                  <a:cubicBezTo>
                    <a:pt x="7673" y="4237"/>
                    <a:pt x="7506" y="4570"/>
                    <a:pt x="7306" y="4871"/>
                  </a:cubicBezTo>
                  <a:cubicBezTo>
                    <a:pt x="6939" y="5438"/>
                    <a:pt x="6472" y="5938"/>
                    <a:pt x="6005" y="6372"/>
                  </a:cubicBezTo>
                  <a:cubicBezTo>
                    <a:pt x="5138" y="7239"/>
                    <a:pt x="4304" y="7873"/>
                    <a:pt x="3737" y="8273"/>
                  </a:cubicBezTo>
                  <a:cubicBezTo>
                    <a:pt x="3136" y="8740"/>
                    <a:pt x="2803" y="8940"/>
                    <a:pt x="2803" y="8940"/>
                  </a:cubicBezTo>
                  <a:cubicBezTo>
                    <a:pt x="2769" y="8974"/>
                    <a:pt x="2769" y="9040"/>
                    <a:pt x="2602" y="9107"/>
                  </a:cubicBezTo>
                  <a:cubicBezTo>
                    <a:pt x="2626" y="9131"/>
                    <a:pt x="2650" y="9154"/>
                    <a:pt x="2685" y="9154"/>
                  </a:cubicBezTo>
                  <a:cubicBezTo>
                    <a:pt x="2700" y="9154"/>
                    <a:pt x="2716" y="9150"/>
                    <a:pt x="2736" y="9140"/>
                  </a:cubicBezTo>
                  <a:cubicBezTo>
                    <a:pt x="2736" y="9140"/>
                    <a:pt x="3069" y="8907"/>
                    <a:pt x="3636" y="8473"/>
                  </a:cubicBezTo>
                  <a:cubicBezTo>
                    <a:pt x="4204" y="8073"/>
                    <a:pt x="5037" y="7439"/>
                    <a:pt x="5971" y="6572"/>
                  </a:cubicBezTo>
                  <a:cubicBezTo>
                    <a:pt x="6438" y="6138"/>
                    <a:pt x="6905" y="5638"/>
                    <a:pt x="7306" y="5071"/>
                  </a:cubicBezTo>
                  <a:cubicBezTo>
                    <a:pt x="7506" y="4771"/>
                    <a:pt x="7673" y="4404"/>
                    <a:pt x="7773" y="4003"/>
                  </a:cubicBezTo>
                  <a:cubicBezTo>
                    <a:pt x="7839" y="3636"/>
                    <a:pt x="7773" y="3169"/>
                    <a:pt x="7506" y="2836"/>
                  </a:cubicBezTo>
                  <a:cubicBezTo>
                    <a:pt x="7406" y="2669"/>
                    <a:pt x="7239" y="2502"/>
                    <a:pt x="7006" y="2436"/>
                  </a:cubicBezTo>
                  <a:cubicBezTo>
                    <a:pt x="6895" y="2380"/>
                    <a:pt x="6775" y="2356"/>
                    <a:pt x="6650" y="2356"/>
                  </a:cubicBezTo>
                  <a:cubicBezTo>
                    <a:pt x="6548" y="2356"/>
                    <a:pt x="6443" y="2372"/>
                    <a:pt x="6338" y="2402"/>
                  </a:cubicBezTo>
                  <a:cubicBezTo>
                    <a:pt x="6075" y="2468"/>
                    <a:pt x="5826" y="2563"/>
                    <a:pt x="5601" y="2563"/>
                  </a:cubicBezTo>
                  <a:cubicBezTo>
                    <a:pt x="5484" y="2563"/>
                    <a:pt x="5374" y="2537"/>
                    <a:pt x="5271" y="2469"/>
                  </a:cubicBezTo>
                  <a:cubicBezTo>
                    <a:pt x="4971" y="2269"/>
                    <a:pt x="4804" y="1902"/>
                    <a:pt x="4737" y="1502"/>
                  </a:cubicBezTo>
                  <a:cubicBezTo>
                    <a:pt x="4637" y="1101"/>
                    <a:pt x="4570" y="634"/>
                    <a:pt x="4170" y="301"/>
                  </a:cubicBezTo>
                  <a:cubicBezTo>
                    <a:pt x="4003" y="134"/>
                    <a:pt x="3770" y="0"/>
                    <a:pt x="3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8" name="Google Shape;798;p45">
              <a:extLst>
                <a:ext uri="{FF2B5EF4-FFF2-40B4-BE49-F238E27FC236}">
                  <a16:creationId xmlns:a16="http://schemas.microsoft.com/office/drawing/2014/main" id="{486E1219-0423-98F4-7525-DB542DB0A0EC}"/>
                </a:ext>
              </a:extLst>
            </p:cNvPr>
            <p:cNvSpPr/>
            <p:nvPr/>
          </p:nvSpPr>
          <p:spPr>
            <a:xfrm>
              <a:off x="2398550" y="455300"/>
              <a:ext cx="228525" cy="199800"/>
            </a:xfrm>
            <a:custGeom>
              <a:avLst/>
              <a:gdLst/>
              <a:ahLst/>
              <a:cxnLst/>
              <a:rect l="l" t="t" r="r" b="b"/>
              <a:pathLst>
                <a:path w="9141" h="7992" extrusionOk="0">
                  <a:moveTo>
                    <a:pt x="5474" y="1"/>
                  </a:moveTo>
                  <a:cubicBezTo>
                    <a:pt x="5382" y="1"/>
                    <a:pt x="5293" y="8"/>
                    <a:pt x="5204" y="19"/>
                  </a:cubicBezTo>
                  <a:cubicBezTo>
                    <a:pt x="4971" y="86"/>
                    <a:pt x="4804" y="119"/>
                    <a:pt x="4671" y="186"/>
                  </a:cubicBezTo>
                  <a:cubicBezTo>
                    <a:pt x="4537" y="286"/>
                    <a:pt x="4504" y="319"/>
                    <a:pt x="4504" y="319"/>
                  </a:cubicBezTo>
                  <a:cubicBezTo>
                    <a:pt x="4470" y="353"/>
                    <a:pt x="4470" y="420"/>
                    <a:pt x="4470" y="453"/>
                  </a:cubicBezTo>
                  <a:cubicBezTo>
                    <a:pt x="4487" y="470"/>
                    <a:pt x="4504" y="478"/>
                    <a:pt x="4520" y="478"/>
                  </a:cubicBezTo>
                  <a:cubicBezTo>
                    <a:pt x="4537" y="478"/>
                    <a:pt x="4554" y="470"/>
                    <a:pt x="4570" y="453"/>
                  </a:cubicBezTo>
                  <a:lnTo>
                    <a:pt x="4737" y="353"/>
                  </a:lnTo>
                  <a:cubicBezTo>
                    <a:pt x="4871" y="319"/>
                    <a:pt x="5037" y="219"/>
                    <a:pt x="5238" y="186"/>
                  </a:cubicBezTo>
                  <a:cubicBezTo>
                    <a:pt x="5315" y="175"/>
                    <a:pt x="5397" y="167"/>
                    <a:pt x="5482" y="167"/>
                  </a:cubicBezTo>
                  <a:cubicBezTo>
                    <a:pt x="5653" y="167"/>
                    <a:pt x="5838" y="197"/>
                    <a:pt x="6038" y="286"/>
                  </a:cubicBezTo>
                  <a:cubicBezTo>
                    <a:pt x="6338" y="386"/>
                    <a:pt x="6639" y="653"/>
                    <a:pt x="6805" y="987"/>
                  </a:cubicBezTo>
                  <a:cubicBezTo>
                    <a:pt x="6872" y="1153"/>
                    <a:pt x="6972" y="1354"/>
                    <a:pt x="6972" y="1554"/>
                  </a:cubicBezTo>
                  <a:cubicBezTo>
                    <a:pt x="6972" y="1654"/>
                    <a:pt x="6972" y="1787"/>
                    <a:pt x="7006" y="1887"/>
                  </a:cubicBezTo>
                  <a:cubicBezTo>
                    <a:pt x="7039" y="2021"/>
                    <a:pt x="7072" y="2154"/>
                    <a:pt x="7206" y="2221"/>
                  </a:cubicBezTo>
                  <a:cubicBezTo>
                    <a:pt x="7295" y="2310"/>
                    <a:pt x="7398" y="2339"/>
                    <a:pt x="7497" y="2339"/>
                  </a:cubicBezTo>
                  <a:cubicBezTo>
                    <a:pt x="7547" y="2339"/>
                    <a:pt x="7595" y="2332"/>
                    <a:pt x="7639" y="2321"/>
                  </a:cubicBezTo>
                  <a:cubicBezTo>
                    <a:pt x="7739" y="2288"/>
                    <a:pt x="7839" y="2221"/>
                    <a:pt x="7973" y="2221"/>
                  </a:cubicBezTo>
                  <a:cubicBezTo>
                    <a:pt x="8173" y="2221"/>
                    <a:pt x="8373" y="2321"/>
                    <a:pt x="8540" y="2488"/>
                  </a:cubicBezTo>
                  <a:cubicBezTo>
                    <a:pt x="8874" y="2788"/>
                    <a:pt x="8874" y="3322"/>
                    <a:pt x="8707" y="3789"/>
                  </a:cubicBezTo>
                  <a:cubicBezTo>
                    <a:pt x="8540" y="4222"/>
                    <a:pt x="8240" y="4689"/>
                    <a:pt x="7873" y="5023"/>
                  </a:cubicBezTo>
                  <a:cubicBezTo>
                    <a:pt x="7539" y="5390"/>
                    <a:pt x="7072" y="5690"/>
                    <a:pt x="6672" y="5990"/>
                  </a:cubicBezTo>
                  <a:cubicBezTo>
                    <a:pt x="6405" y="6157"/>
                    <a:pt x="6238" y="6290"/>
                    <a:pt x="6005" y="6390"/>
                  </a:cubicBezTo>
                  <a:cubicBezTo>
                    <a:pt x="5805" y="6491"/>
                    <a:pt x="5571" y="6624"/>
                    <a:pt x="5338" y="6691"/>
                  </a:cubicBezTo>
                  <a:cubicBezTo>
                    <a:pt x="4404" y="7058"/>
                    <a:pt x="3536" y="7324"/>
                    <a:pt x="2736" y="7491"/>
                  </a:cubicBezTo>
                  <a:cubicBezTo>
                    <a:pt x="1969" y="7658"/>
                    <a:pt x="1301" y="7691"/>
                    <a:pt x="834" y="7725"/>
                  </a:cubicBezTo>
                  <a:lnTo>
                    <a:pt x="67" y="7725"/>
                  </a:lnTo>
                  <a:cubicBezTo>
                    <a:pt x="34" y="7725"/>
                    <a:pt x="1" y="7791"/>
                    <a:pt x="1" y="7825"/>
                  </a:cubicBezTo>
                  <a:cubicBezTo>
                    <a:pt x="1" y="7858"/>
                    <a:pt x="34" y="7892"/>
                    <a:pt x="67" y="7892"/>
                  </a:cubicBezTo>
                  <a:cubicBezTo>
                    <a:pt x="67" y="7892"/>
                    <a:pt x="167" y="7958"/>
                    <a:pt x="301" y="7958"/>
                  </a:cubicBezTo>
                  <a:cubicBezTo>
                    <a:pt x="401" y="7992"/>
                    <a:pt x="568" y="7992"/>
                    <a:pt x="834" y="7992"/>
                  </a:cubicBezTo>
                  <a:cubicBezTo>
                    <a:pt x="1301" y="7992"/>
                    <a:pt x="2002" y="7958"/>
                    <a:pt x="2803" y="7825"/>
                  </a:cubicBezTo>
                  <a:cubicBezTo>
                    <a:pt x="3570" y="7691"/>
                    <a:pt x="4504" y="7458"/>
                    <a:pt x="5471" y="7058"/>
                  </a:cubicBezTo>
                  <a:cubicBezTo>
                    <a:pt x="5671" y="6991"/>
                    <a:pt x="5905" y="6857"/>
                    <a:pt x="6172" y="6757"/>
                  </a:cubicBezTo>
                  <a:cubicBezTo>
                    <a:pt x="6372" y="6624"/>
                    <a:pt x="6639" y="6457"/>
                    <a:pt x="6839" y="6324"/>
                  </a:cubicBezTo>
                  <a:cubicBezTo>
                    <a:pt x="7306" y="6024"/>
                    <a:pt x="7739" y="5690"/>
                    <a:pt x="8140" y="5290"/>
                  </a:cubicBezTo>
                  <a:cubicBezTo>
                    <a:pt x="8507" y="4856"/>
                    <a:pt x="8840" y="4422"/>
                    <a:pt x="9007" y="3855"/>
                  </a:cubicBezTo>
                  <a:cubicBezTo>
                    <a:pt x="9074" y="3622"/>
                    <a:pt x="9140" y="3322"/>
                    <a:pt x="9074" y="3021"/>
                  </a:cubicBezTo>
                  <a:cubicBezTo>
                    <a:pt x="9074" y="2755"/>
                    <a:pt x="8907" y="2454"/>
                    <a:pt x="8707" y="2288"/>
                  </a:cubicBezTo>
                  <a:cubicBezTo>
                    <a:pt x="8527" y="2108"/>
                    <a:pt x="8267" y="1982"/>
                    <a:pt x="7999" y="1982"/>
                  </a:cubicBezTo>
                  <a:cubicBezTo>
                    <a:pt x="7968" y="1982"/>
                    <a:pt x="7937" y="1984"/>
                    <a:pt x="7906" y="1987"/>
                  </a:cubicBezTo>
                  <a:cubicBezTo>
                    <a:pt x="7691" y="2014"/>
                    <a:pt x="7498" y="2106"/>
                    <a:pt x="7379" y="2106"/>
                  </a:cubicBezTo>
                  <a:cubicBezTo>
                    <a:pt x="7350" y="2106"/>
                    <a:pt x="7325" y="2100"/>
                    <a:pt x="7306" y="2087"/>
                  </a:cubicBezTo>
                  <a:cubicBezTo>
                    <a:pt x="7139" y="1987"/>
                    <a:pt x="7139" y="1754"/>
                    <a:pt x="7072" y="1520"/>
                  </a:cubicBezTo>
                  <a:cubicBezTo>
                    <a:pt x="7072" y="1320"/>
                    <a:pt x="7006" y="1087"/>
                    <a:pt x="6905" y="920"/>
                  </a:cubicBezTo>
                  <a:cubicBezTo>
                    <a:pt x="6705" y="486"/>
                    <a:pt x="6405" y="253"/>
                    <a:pt x="6072" y="119"/>
                  </a:cubicBezTo>
                  <a:cubicBezTo>
                    <a:pt x="5849" y="30"/>
                    <a:pt x="5656" y="1"/>
                    <a:pt x="54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9" name="Google Shape;799;p45">
              <a:extLst>
                <a:ext uri="{FF2B5EF4-FFF2-40B4-BE49-F238E27FC236}">
                  <a16:creationId xmlns:a16="http://schemas.microsoft.com/office/drawing/2014/main" id="{81D0C534-084E-E56C-0505-EC25CB03C5F8}"/>
                </a:ext>
              </a:extLst>
            </p:cNvPr>
            <p:cNvSpPr/>
            <p:nvPr/>
          </p:nvSpPr>
          <p:spPr>
            <a:xfrm>
              <a:off x="1424525" y="630900"/>
              <a:ext cx="969875" cy="612950"/>
            </a:xfrm>
            <a:custGeom>
              <a:avLst/>
              <a:gdLst/>
              <a:ahLst/>
              <a:cxnLst/>
              <a:rect l="l" t="t" r="r" b="b"/>
              <a:pathLst>
                <a:path w="38795" h="24518" fill="none" extrusionOk="0">
                  <a:moveTo>
                    <a:pt x="38795" y="0"/>
                  </a:moveTo>
                  <a:cubicBezTo>
                    <a:pt x="36860" y="2602"/>
                    <a:pt x="34091" y="4170"/>
                    <a:pt x="30989" y="5137"/>
                  </a:cubicBezTo>
                  <a:cubicBezTo>
                    <a:pt x="29355" y="5638"/>
                    <a:pt x="27653" y="5971"/>
                    <a:pt x="25986" y="6138"/>
                  </a:cubicBezTo>
                  <a:cubicBezTo>
                    <a:pt x="21149" y="6672"/>
                    <a:pt x="16245" y="6271"/>
                    <a:pt x="11409" y="7072"/>
                  </a:cubicBezTo>
                  <a:cubicBezTo>
                    <a:pt x="7072" y="7772"/>
                    <a:pt x="2369" y="9907"/>
                    <a:pt x="1135" y="14110"/>
                  </a:cubicBezTo>
                  <a:cubicBezTo>
                    <a:pt x="0" y="17846"/>
                    <a:pt x="2469" y="22283"/>
                    <a:pt x="6205" y="23417"/>
                  </a:cubicBezTo>
                  <a:cubicBezTo>
                    <a:pt x="9974" y="24518"/>
                    <a:pt x="14377" y="22250"/>
                    <a:pt x="15778" y="18580"/>
                  </a:cubicBezTo>
                  <a:cubicBezTo>
                    <a:pt x="16112" y="17680"/>
                    <a:pt x="16279" y="16746"/>
                    <a:pt x="16112" y="15812"/>
                  </a:cubicBezTo>
                  <a:cubicBezTo>
                    <a:pt x="15945" y="14911"/>
                    <a:pt x="15511" y="14077"/>
                    <a:pt x="14878" y="13410"/>
                  </a:cubicBezTo>
                  <a:cubicBezTo>
                    <a:pt x="13610" y="11842"/>
                    <a:pt x="11375" y="11008"/>
                    <a:pt x="9507" y="11742"/>
                  </a:cubicBezTo>
                  <a:cubicBezTo>
                    <a:pt x="7639" y="12442"/>
                    <a:pt x="6538" y="14978"/>
                    <a:pt x="7706" y="16612"/>
                  </a:cubicBezTo>
                </a:path>
              </a:pathLst>
            </a:custGeom>
            <a:solidFill>
              <a:schemeClr val="dk2"/>
            </a:solidFill>
            <a:ln w="216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0" name="Google Shape;800;p45">
              <a:extLst>
                <a:ext uri="{FF2B5EF4-FFF2-40B4-BE49-F238E27FC236}">
                  <a16:creationId xmlns:a16="http://schemas.microsoft.com/office/drawing/2014/main" id="{EF5149F0-DD3C-A5D0-0012-59F87BA85A56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extrusionOk="0">
                  <a:moveTo>
                    <a:pt x="7072" y="1"/>
                  </a:moveTo>
                  <a:lnTo>
                    <a:pt x="7072" y="1"/>
                  </a:ln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  <a:lnTo>
                    <a:pt x="267" y="8707"/>
                  </a:lnTo>
                  <a:cubicBezTo>
                    <a:pt x="3937" y="7406"/>
                    <a:pt x="6705" y="3870"/>
                    <a:pt x="70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1" name="Google Shape;801;p45">
              <a:extLst>
                <a:ext uri="{FF2B5EF4-FFF2-40B4-BE49-F238E27FC236}">
                  <a16:creationId xmlns:a16="http://schemas.microsoft.com/office/drawing/2014/main" id="{AA6FEF8E-27C2-2086-8179-5BBDA94114C2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fill="none" extrusionOk="0">
                  <a:moveTo>
                    <a:pt x="267" y="8707"/>
                  </a:moveTo>
                  <a:cubicBezTo>
                    <a:pt x="3937" y="7406"/>
                    <a:pt x="6705" y="3870"/>
                    <a:pt x="7072" y="1"/>
                  </a:cubicBez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2" name="Google Shape;802;p45">
              <a:extLst>
                <a:ext uri="{FF2B5EF4-FFF2-40B4-BE49-F238E27FC236}">
                  <a16:creationId xmlns:a16="http://schemas.microsoft.com/office/drawing/2014/main" id="{F9232B63-1913-A1AD-E7EC-F6F507D3C47D}"/>
                </a:ext>
              </a:extLst>
            </p:cNvPr>
            <p:cNvSpPr/>
            <p:nvPr/>
          </p:nvSpPr>
          <p:spPr>
            <a:xfrm>
              <a:off x="1956575" y="796000"/>
              <a:ext cx="256025" cy="93575"/>
            </a:xfrm>
            <a:custGeom>
              <a:avLst/>
              <a:gdLst/>
              <a:ahLst/>
              <a:cxnLst/>
              <a:rect l="l" t="t" r="r" b="b"/>
              <a:pathLst>
                <a:path w="10241" h="3743" extrusionOk="0">
                  <a:moveTo>
                    <a:pt x="200" y="1"/>
                  </a:moveTo>
                  <a:cubicBezTo>
                    <a:pt x="0" y="34"/>
                    <a:pt x="34" y="335"/>
                    <a:pt x="167" y="501"/>
                  </a:cubicBezTo>
                  <a:cubicBezTo>
                    <a:pt x="1450" y="2554"/>
                    <a:pt x="3873" y="3743"/>
                    <a:pt x="6340" y="3743"/>
                  </a:cubicBezTo>
                  <a:cubicBezTo>
                    <a:pt x="6440" y="3743"/>
                    <a:pt x="6539" y="3741"/>
                    <a:pt x="6638" y="3737"/>
                  </a:cubicBezTo>
                  <a:cubicBezTo>
                    <a:pt x="7565" y="3711"/>
                    <a:pt x="8492" y="3507"/>
                    <a:pt x="9419" y="3507"/>
                  </a:cubicBezTo>
                  <a:cubicBezTo>
                    <a:pt x="9693" y="3507"/>
                    <a:pt x="9967" y="3525"/>
                    <a:pt x="10241" y="3570"/>
                  </a:cubicBezTo>
                  <a:cubicBezTo>
                    <a:pt x="8076" y="1377"/>
                    <a:pt x="4988" y="107"/>
                    <a:pt x="1883" y="107"/>
                  </a:cubicBezTo>
                  <a:cubicBezTo>
                    <a:pt x="1399" y="107"/>
                    <a:pt x="915" y="138"/>
                    <a:pt x="434" y="2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3" name="Google Shape;803;p45">
              <a:extLst>
                <a:ext uri="{FF2B5EF4-FFF2-40B4-BE49-F238E27FC236}">
                  <a16:creationId xmlns:a16="http://schemas.microsoft.com/office/drawing/2014/main" id="{5535BA9A-4012-4141-9BB8-AA0D1BBEA37D}"/>
                </a:ext>
              </a:extLst>
            </p:cNvPr>
            <p:cNvSpPr/>
            <p:nvPr/>
          </p:nvSpPr>
          <p:spPr>
            <a:xfrm>
              <a:off x="1956575" y="789350"/>
              <a:ext cx="256025" cy="102600"/>
            </a:xfrm>
            <a:custGeom>
              <a:avLst/>
              <a:gdLst/>
              <a:ahLst/>
              <a:cxnLst/>
              <a:rect l="l" t="t" r="r" b="b"/>
              <a:pathLst>
                <a:path w="10241" h="4104" fill="none" extrusionOk="0">
                  <a:moveTo>
                    <a:pt x="434" y="467"/>
                  </a:moveTo>
                  <a:cubicBezTo>
                    <a:pt x="4003" y="0"/>
                    <a:pt x="7739" y="1301"/>
                    <a:pt x="10241" y="3836"/>
                  </a:cubicBezTo>
                  <a:cubicBezTo>
                    <a:pt x="9040" y="3636"/>
                    <a:pt x="7839" y="3970"/>
                    <a:pt x="6638" y="4003"/>
                  </a:cubicBezTo>
                  <a:cubicBezTo>
                    <a:pt x="4070" y="4103"/>
                    <a:pt x="1501" y="2902"/>
                    <a:pt x="167" y="767"/>
                  </a:cubicBezTo>
                  <a:cubicBezTo>
                    <a:pt x="34" y="601"/>
                    <a:pt x="0" y="300"/>
                    <a:pt x="200" y="2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4" name="Google Shape;804;p45">
              <a:extLst>
                <a:ext uri="{FF2B5EF4-FFF2-40B4-BE49-F238E27FC236}">
                  <a16:creationId xmlns:a16="http://schemas.microsoft.com/office/drawing/2014/main" id="{DDEB9F62-3321-1443-120F-7308C35A9722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extrusionOk="0">
                  <a:moveTo>
                    <a:pt x="8407" y="0"/>
                  </a:moveTo>
                  <a:lnTo>
                    <a:pt x="8407" y="0"/>
                  </a:lnTo>
                  <a:cubicBezTo>
                    <a:pt x="4737" y="367"/>
                    <a:pt x="1302" y="2902"/>
                    <a:pt x="1" y="6405"/>
                  </a:cubicBezTo>
                  <a:lnTo>
                    <a:pt x="1135" y="6505"/>
                  </a:ln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5" name="Google Shape;805;p45">
              <a:extLst>
                <a:ext uri="{FF2B5EF4-FFF2-40B4-BE49-F238E27FC236}">
                  <a16:creationId xmlns:a16="http://schemas.microsoft.com/office/drawing/2014/main" id="{5FD0A6D7-C032-0C5D-E616-D82DF1C10DF7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fill="none" extrusionOk="0">
                  <a:moveTo>
                    <a:pt x="1135" y="6505"/>
                  </a:move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ubicBezTo>
                    <a:pt x="4737" y="367"/>
                    <a:pt x="1302" y="2902"/>
                    <a:pt x="1" y="640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6" name="Google Shape;806;p45">
              <a:extLst>
                <a:ext uri="{FF2B5EF4-FFF2-40B4-BE49-F238E27FC236}">
                  <a16:creationId xmlns:a16="http://schemas.microsoft.com/office/drawing/2014/main" id="{A1D87431-5157-66A4-3248-38100EECA506}"/>
                </a:ext>
              </a:extLst>
            </p:cNvPr>
            <p:cNvSpPr/>
            <p:nvPr/>
          </p:nvSpPr>
          <p:spPr>
            <a:xfrm>
              <a:off x="1479550" y="858975"/>
              <a:ext cx="323600" cy="341875"/>
            </a:xfrm>
            <a:custGeom>
              <a:avLst/>
              <a:gdLst/>
              <a:ahLst/>
              <a:cxnLst/>
              <a:rect l="l" t="t" r="r" b="b"/>
              <a:pathLst>
                <a:path w="12944" h="13675" extrusionOk="0">
                  <a:moveTo>
                    <a:pt x="3128" y="0"/>
                  </a:moveTo>
                  <a:cubicBezTo>
                    <a:pt x="3078" y="0"/>
                    <a:pt x="3020" y="17"/>
                    <a:pt x="2970" y="50"/>
                  </a:cubicBezTo>
                  <a:cubicBezTo>
                    <a:pt x="2970" y="50"/>
                    <a:pt x="2903" y="117"/>
                    <a:pt x="2770" y="217"/>
                  </a:cubicBezTo>
                  <a:cubicBezTo>
                    <a:pt x="2636" y="351"/>
                    <a:pt x="2436" y="551"/>
                    <a:pt x="2236" y="818"/>
                  </a:cubicBezTo>
                  <a:cubicBezTo>
                    <a:pt x="1802" y="1318"/>
                    <a:pt x="1202" y="2052"/>
                    <a:pt x="735" y="3153"/>
                  </a:cubicBezTo>
                  <a:cubicBezTo>
                    <a:pt x="468" y="3653"/>
                    <a:pt x="301" y="4287"/>
                    <a:pt x="201" y="4954"/>
                  </a:cubicBezTo>
                  <a:cubicBezTo>
                    <a:pt x="68" y="5554"/>
                    <a:pt x="1" y="6322"/>
                    <a:pt x="68" y="7022"/>
                  </a:cubicBezTo>
                  <a:cubicBezTo>
                    <a:pt x="101" y="7723"/>
                    <a:pt x="268" y="8523"/>
                    <a:pt x="568" y="9224"/>
                  </a:cubicBezTo>
                  <a:cubicBezTo>
                    <a:pt x="902" y="9958"/>
                    <a:pt x="1335" y="10625"/>
                    <a:pt x="1902" y="11192"/>
                  </a:cubicBezTo>
                  <a:cubicBezTo>
                    <a:pt x="2469" y="11792"/>
                    <a:pt x="3103" y="12226"/>
                    <a:pt x="3804" y="12626"/>
                  </a:cubicBezTo>
                  <a:cubicBezTo>
                    <a:pt x="4471" y="12960"/>
                    <a:pt x="5238" y="13227"/>
                    <a:pt x="5939" y="13393"/>
                  </a:cubicBezTo>
                  <a:cubicBezTo>
                    <a:pt x="6272" y="13493"/>
                    <a:pt x="6639" y="13560"/>
                    <a:pt x="7039" y="13627"/>
                  </a:cubicBezTo>
                  <a:cubicBezTo>
                    <a:pt x="7275" y="13650"/>
                    <a:pt x="7544" y="13674"/>
                    <a:pt x="7800" y="13674"/>
                  </a:cubicBezTo>
                  <a:cubicBezTo>
                    <a:pt x="7906" y="13674"/>
                    <a:pt x="8009" y="13670"/>
                    <a:pt x="8107" y="13660"/>
                  </a:cubicBezTo>
                  <a:cubicBezTo>
                    <a:pt x="8807" y="13627"/>
                    <a:pt x="9441" y="13460"/>
                    <a:pt x="10041" y="13227"/>
                  </a:cubicBezTo>
                  <a:cubicBezTo>
                    <a:pt x="11209" y="12793"/>
                    <a:pt x="11943" y="12059"/>
                    <a:pt x="12376" y="11492"/>
                  </a:cubicBezTo>
                  <a:lnTo>
                    <a:pt x="12610" y="11125"/>
                  </a:lnTo>
                  <a:cubicBezTo>
                    <a:pt x="12710" y="10992"/>
                    <a:pt x="12743" y="10892"/>
                    <a:pt x="12777" y="10825"/>
                  </a:cubicBezTo>
                  <a:lnTo>
                    <a:pt x="12910" y="10558"/>
                  </a:lnTo>
                  <a:cubicBezTo>
                    <a:pt x="12944" y="10525"/>
                    <a:pt x="12944" y="10391"/>
                    <a:pt x="12877" y="10358"/>
                  </a:cubicBezTo>
                  <a:cubicBezTo>
                    <a:pt x="12835" y="10344"/>
                    <a:pt x="12788" y="10336"/>
                    <a:pt x="12745" y="10336"/>
                  </a:cubicBezTo>
                  <a:cubicBezTo>
                    <a:pt x="12683" y="10336"/>
                    <a:pt x="12629" y="10352"/>
                    <a:pt x="12610" y="10391"/>
                  </a:cubicBezTo>
                  <a:cubicBezTo>
                    <a:pt x="12610" y="10391"/>
                    <a:pt x="12577" y="10491"/>
                    <a:pt x="12443" y="10625"/>
                  </a:cubicBezTo>
                  <a:cubicBezTo>
                    <a:pt x="12410" y="10691"/>
                    <a:pt x="12310" y="10792"/>
                    <a:pt x="12243" y="10858"/>
                  </a:cubicBezTo>
                  <a:lnTo>
                    <a:pt x="11943" y="11158"/>
                  </a:lnTo>
                  <a:cubicBezTo>
                    <a:pt x="11543" y="11559"/>
                    <a:pt x="10775" y="12126"/>
                    <a:pt x="9775" y="12493"/>
                  </a:cubicBezTo>
                  <a:cubicBezTo>
                    <a:pt x="9274" y="12660"/>
                    <a:pt x="8741" y="12793"/>
                    <a:pt x="8107" y="12826"/>
                  </a:cubicBezTo>
                  <a:cubicBezTo>
                    <a:pt x="7940" y="12843"/>
                    <a:pt x="7798" y="12851"/>
                    <a:pt x="7648" y="12851"/>
                  </a:cubicBezTo>
                  <a:cubicBezTo>
                    <a:pt x="7498" y="12851"/>
                    <a:pt x="7340" y="12843"/>
                    <a:pt x="7139" y="12826"/>
                  </a:cubicBezTo>
                  <a:cubicBezTo>
                    <a:pt x="6873" y="12760"/>
                    <a:pt x="6539" y="12726"/>
                    <a:pt x="6205" y="12660"/>
                  </a:cubicBezTo>
                  <a:cubicBezTo>
                    <a:pt x="4871" y="12359"/>
                    <a:pt x="3470" y="11792"/>
                    <a:pt x="2403" y="10792"/>
                  </a:cubicBezTo>
                  <a:cubicBezTo>
                    <a:pt x="1869" y="10325"/>
                    <a:pt x="1402" y="9691"/>
                    <a:pt x="1102" y="9057"/>
                  </a:cubicBezTo>
                  <a:cubicBezTo>
                    <a:pt x="802" y="8390"/>
                    <a:pt x="635" y="7723"/>
                    <a:pt x="568" y="7022"/>
                  </a:cubicBezTo>
                  <a:cubicBezTo>
                    <a:pt x="468" y="6322"/>
                    <a:pt x="535" y="5688"/>
                    <a:pt x="601" y="5021"/>
                  </a:cubicBezTo>
                  <a:cubicBezTo>
                    <a:pt x="701" y="4387"/>
                    <a:pt x="868" y="3820"/>
                    <a:pt x="1068" y="3319"/>
                  </a:cubicBezTo>
                  <a:cubicBezTo>
                    <a:pt x="1535" y="2319"/>
                    <a:pt x="2069" y="1552"/>
                    <a:pt x="2536" y="1051"/>
                  </a:cubicBezTo>
                  <a:lnTo>
                    <a:pt x="3070" y="517"/>
                  </a:lnTo>
                  <a:cubicBezTo>
                    <a:pt x="3203" y="451"/>
                    <a:pt x="3270" y="351"/>
                    <a:pt x="3270" y="351"/>
                  </a:cubicBezTo>
                  <a:cubicBezTo>
                    <a:pt x="3303" y="284"/>
                    <a:pt x="3303" y="184"/>
                    <a:pt x="3237" y="50"/>
                  </a:cubicBezTo>
                  <a:cubicBezTo>
                    <a:pt x="3220" y="17"/>
                    <a:pt x="3178" y="0"/>
                    <a:pt x="31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7" name="Google Shape;807;p45">
              <a:extLst>
                <a:ext uri="{FF2B5EF4-FFF2-40B4-BE49-F238E27FC236}">
                  <a16:creationId xmlns:a16="http://schemas.microsoft.com/office/drawing/2014/main" id="{E7B663C1-0A04-AAAE-8111-E8EC1D5957C6}"/>
                </a:ext>
              </a:extLst>
            </p:cNvPr>
            <p:cNvSpPr/>
            <p:nvPr/>
          </p:nvSpPr>
          <p:spPr>
            <a:xfrm>
              <a:off x="1857325" y="666750"/>
              <a:ext cx="191825" cy="128450"/>
            </a:xfrm>
            <a:custGeom>
              <a:avLst/>
              <a:gdLst/>
              <a:ahLst/>
              <a:cxnLst/>
              <a:rect l="l" t="t" r="r" b="b"/>
              <a:pathLst>
                <a:path w="7673" h="5138" fill="none" extrusionOk="0">
                  <a:moveTo>
                    <a:pt x="1" y="5138"/>
                  </a:moveTo>
                  <a:cubicBezTo>
                    <a:pt x="1535" y="5071"/>
                    <a:pt x="3036" y="4571"/>
                    <a:pt x="4304" y="3703"/>
                  </a:cubicBezTo>
                  <a:cubicBezTo>
                    <a:pt x="5671" y="2736"/>
                    <a:pt x="6706" y="1335"/>
                    <a:pt x="7673" y="1"/>
                  </a:cubicBezTo>
                  <a:cubicBezTo>
                    <a:pt x="5638" y="134"/>
                    <a:pt x="3870" y="1635"/>
                    <a:pt x="2736" y="3336"/>
                  </a:cubicBezTo>
                  <a:cubicBezTo>
                    <a:pt x="2336" y="3970"/>
                    <a:pt x="1969" y="4671"/>
                    <a:pt x="1368" y="513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8" name="Google Shape;808;p45">
              <a:extLst>
                <a:ext uri="{FF2B5EF4-FFF2-40B4-BE49-F238E27FC236}">
                  <a16:creationId xmlns:a16="http://schemas.microsoft.com/office/drawing/2014/main" id="{A73DF496-28AF-ADFA-063C-60786A2060BC}"/>
                </a:ext>
              </a:extLst>
            </p:cNvPr>
            <p:cNvSpPr/>
            <p:nvPr/>
          </p:nvSpPr>
          <p:spPr>
            <a:xfrm>
              <a:off x="2179225" y="740975"/>
              <a:ext cx="239375" cy="60075"/>
            </a:xfrm>
            <a:custGeom>
              <a:avLst/>
              <a:gdLst/>
              <a:ahLst/>
              <a:cxnLst/>
              <a:rect l="l" t="t" r="r" b="b"/>
              <a:pathLst>
                <a:path w="9575" h="2403" fill="none" extrusionOk="0">
                  <a:moveTo>
                    <a:pt x="634" y="834"/>
                  </a:moveTo>
                  <a:cubicBezTo>
                    <a:pt x="3570" y="0"/>
                    <a:pt x="6672" y="668"/>
                    <a:pt x="9574" y="1668"/>
                  </a:cubicBezTo>
                  <a:cubicBezTo>
                    <a:pt x="8974" y="1568"/>
                    <a:pt x="8407" y="1868"/>
                    <a:pt x="7806" y="2035"/>
                  </a:cubicBezTo>
                  <a:cubicBezTo>
                    <a:pt x="6572" y="2402"/>
                    <a:pt x="5171" y="2369"/>
                    <a:pt x="3903" y="2102"/>
                  </a:cubicBezTo>
                  <a:cubicBezTo>
                    <a:pt x="2602" y="1868"/>
                    <a:pt x="1335" y="1368"/>
                    <a:pt x="134" y="868"/>
                  </a:cubicBezTo>
                  <a:cubicBezTo>
                    <a:pt x="67" y="834"/>
                    <a:pt x="1" y="768"/>
                    <a:pt x="1" y="734"/>
                  </a:cubicBezTo>
                  <a:cubicBezTo>
                    <a:pt x="1" y="668"/>
                    <a:pt x="134" y="734"/>
                    <a:pt x="101" y="76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9" name="Google Shape;809;p45">
              <a:extLst>
                <a:ext uri="{FF2B5EF4-FFF2-40B4-BE49-F238E27FC236}">
                  <a16:creationId xmlns:a16="http://schemas.microsoft.com/office/drawing/2014/main" id="{44D5FED7-6FEB-DC40-268E-2AC261284943}"/>
                </a:ext>
              </a:extLst>
            </p:cNvPr>
            <p:cNvSpPr/>
            <p:nvPr/>
          </p:nvSpPr>
          <p:spPr>
            <a:xfrm>
              <a:off x="2440250" y="504625"/>
              <a:ext cx="141800" cy="126075"/>
            </a:xfrm>
            <a:custGeom>
              <a:avLst/>
              <a:gdLst/>
              <a:ahLst/>
              <a:cxnLst/>
              <a:rect l="l" t="t" r="r" b="b"/>
              <a:pathLst>
                <a:path w="5672" h="5043" extrusionOk="0">
                  <a:moveTo>
                    <a:pt x="5629" y="0"/>
                  </a:moveTo>
                  <a:cubicBezTo>
                    <a:pt x="5588" y="0"/>
                    <a:pt x="5538" y="24"/>
                    <a:pt x="5538" y="48"/>
                  </a:cubicBezTo>
                  <a:cubicBezTo>
                    <a:pt x="5538" y="48"/>
                    <a:pt x="5504" y="114"/>
                    <a:pt x="5504" y="148"/>
                  </a:cubicBezTo>
                  <a:cubicBezTo>
                    <a:pt x="5471" y="181"/>
                    <a:pt x="5471" y="281"/>
                    <a:pt x="5404" y="348"/>
                  </a:cubicBezTo>
                  <a:cubicBezTo>
                    <a:pt x="5338" y="515"/>
                    <a:pt x="5204" y="815"/>
                    <a:pt x="5004" y="1048"/>
                  </a:cubicBezTo>
                  <a:cubicBezTo>
                    <a:pt x="4804" y="1315"/>
                    <a:pt x="4504" y="1615"/>
                    <a:pt x="4170" y="1849"/>
                  </a:cubicBezTo>
                  <a:cubicBezTo>
                    <a:pt x="4003" y="1982"/>
                    <a:pt x="3803" y="2116"/>
                    <a:pt x="3636" y="2216"/>
                  </a:cubicBezTo>
                  <a:cubicBezTo>
                    <a:pt x="3403" y="2349"/>
                    <a:pt x="3236" y="2483"/>
                    <a:pt x="3036" y="2616"/>
                  </a:cubicBezTo>
                  <a:cubicBezTo>
                    <a:pt x="2636" y="2816"/>
                    <a:pt x="2235" y="3050"/>
                    <a:pt x="1868" y="3317"/>
                  </a:cubicBezTo>
                  <a:cubicBezTo>
                    <a:pt x="1501" y="3550"/>
                    <a:pt x="1168" y="3817"/>
                    <a:pt x="868" y="4017"/>
                  </a:cubicBezTo>
                  <a:cubicBezTo>
                    <a:pt x="567" y="4217"/>
                    <a:pt x="367" y="4451"/>
                    <a:pt x="234" y="4618"/>
                  </a:cubicBezTo>
                  <a:cubicBezTo>
                    <a:pt x="167" y="4684"/>
                    <a:pt x="134" y="4784"/>
                    <a:pt x="67" y="4818"/>
                  </a:cubicBezTo>
                  <a:cubicBezTo>
                    <a:pt x="34" y="4851"/>
                    <a:pt x="34" y="4884"/>
                    <a:pt x="34" y="4884"/>
                  </a:cubicBezTo>
                  <a:cubicBezTo>
                    <a:pt x="0" y="4951"/>
                    <a:pt x="0" y="4985"/>
                    <a:pt x="34" y="5018"/>
                  </a:cubicBezTo>
                  <a:cubicBezTo>
                    <a:pt x="50" y="5035"/>
                    <a:pt x="75" y="5043"/>
                    <a:pt x="100" y="5043"/>
                  </a:cubicBezTo>
                  <a:cubicBezTo>
                    <a:pt x="125" y="5043"/>
                    <a:pt x="150" y="5035"/>
                    <a:pt x="167" y="5018"/>
                  </a:cubicBezTo>
                  <a:lnTo>
                    <a:pt x="201" y="4985"/>
                  </a:lnTo>
                  <a:cubicBezTo>
                    <a:pt x="234" y="4985"/>
                    <a:pt x="301" y="4884"/>
                    <a:pt x="367" y="4851"/>
                  </a:cubicBezTo>
                  <a:cubicBezTo>
                    <a:pt x="534" y="4718"/>
                    <a:pt x="734" y="4551"/>
                    <a:pt x="1034" y="4384"/>
                  </a:cubicBezTo>
                  <a:cubicBezTo>
                    <a:pt x="1335" y="4184"/>
                    <a:pt x="1668" y="3984"/>
                    <a:pt x="2035" y="3717"/>
                  </a:cubicBezTo>
                  <a:cubicBezTo>
                    <a:pt x="2369" y="3483"/>
                    <a:pt x="2802" y="3217"/>
                    <a:pt x="3169" y="2983"/>
                  </a:cubicBezTo>
                  <a:cubicBezTo>
                    <a:pt x="3369" y="2850"/>
                    <a:pt x="3570" y="2683"/>
                    <a:pt x="3736" y="2549"/>
                  </a:cubicBezTo>
                  <a:cubicBezTo>
                    <a:pt x="3903" y="2383"/>
                    <a:pt x="4070" y="2249"/>
                    <a:pt x="4237" y="2116"/>
                  </a:cubicBezTo>
                  <a:cubicBezTo>
                    <a:pt x="4570" y="1749"/>
                    <a:pt x="4871" y="1482"/>
                    <a:pt x="5071" y="1182"/>
                  </a:cubicBezTo>
                  <a:cubicBezTo>
                    <a:pt x="5304" y="882"/>
                    <a:pt x="5404" y="648"/>
                    <a:pt x="5504" y="448"/>
                  </a:cubicBezTo>
                  <a:cubicBezTo>
                    <a:pt x="5538" y="348"/>
                    <a:pt x="5571" y="281"/>
                    <a:pt x="5571" y="214"/>
                  </a:cubicBezTo>
                  <a:cubicBezTo>
                    <a:pt x="5638" y="181"/>
                    <a:pt x="5638" y="148"/>
                    <a:pt x="5638" y="148"/>
                  </a:cubicBezTo>
                  <a:cubicBezTo>
                    <a:pt x="5671" y="48"/>
                    <a:pt x="5638" y="14"/>
                    <a:pt x="5671" y="14"/>
                  </a:cubicBezTo>
                  <a:cubicBezTo>
                    <a:pt x="5661" y="5"/>
                    <a:pt x="5646" y="0"/>
                    <a:pt x="56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0" name="Google Shape;810;p45">
              <a:extLst>
                <a:ext uri="{FF2B5EF4-FFF2-40B4-BE49-F238E27FC236}">
                  <a16:creationId xmlns:a16="http://schemas.microsoft.com/office/drawing/2014/main" id="{0BBF2541-5002-4EE2-C3D8-5A149B45A3B1}"/>
                </a:ext>
              </a:extLst>
            </p:cNvPr>
            <p:cNvSpPr/>
            <p:nvPr/>
          </p:nvSpPr>
          <p:spPr>
            <a:xfrm>
              <a:off x="2359350" y="399900"/>
              <a:ext cx="35050" cy="178475"/>
            </a:xfrm>
            <a:custGeom>
              <a:avLst/>
              <a:gdLst/>
              <a:ahLst/>
              <a:cxnLst/>
              <a:rect l="l" t="t" r="r" b="b"/>
              <a:pathLst>
                <a:path w="1402" h="7139" extrusionOk="0">
                  <a:moveTo>
                    <a:pt x="1168" y="0"/>
                  </a:moveTo>
                  <a:cubicBezTo>
                    <a:pt x="1135" y="0"/>
                    <a:pt x="1102" y="34"/>
                    <a:pt x="1102" y="67"/>
                  </a:cubicBezTo>
                  <a:lnTo>
                    <a:pt x="1102" y="167"/>
                  </a:lnTo>
                  <a:cubicBezTo>
                    <a:pt x="1102" y="167"/>
                    <a:pt x="1168" y="234"/>
                    <a:pt x="1235" y="401"/>
                  </a:cubicBezTo>
                  <a:cubicBezTo>
                    <a:pt x="1268" y="567"/>
                    <a:pt x="1302" y="834"/>
                    <a:pt x="1235" y="1168"/>
                  </a:cubicBezTo>
                  <a:cubicBezTo>
                    <a:pt x="1135" y="1501"/>
                    <a:pt x="1001" y="1868"/>
                    <a:pt x="901" y="2235"/>
                  </a:cubicBezTo>
                  <a:cubicBezTo>
                    <a:pt x="768" y="2669"/>
                    <a:pt x="601" y="3069"/>
                    <a:pt x="468" y="3503"/>
                  </a:cubicBezTo>
                  <a:cubicBezTo>
                    <a:pt x="334" y="3970"/>
                    <a:pt x="234" y="4370"/>
                    <a:pt x="134" y="4804"/>
                  </a:cubicBezTo>
                  <a:cubicBezTo>
                    <a:pt x="67" y="5204"/>
                    <a:pt x="1" y="5638"/>
                    <a:pt x="1" y="5971"/>
                  </a:cubicBezTo>
                  <a:cubicBezTo>
                    <a:pt x="1" y="6305"/>
                    <a:pt x="67" y="6572"/>
                    <a:pt x="101" y="6805"/>
                  </a:cubicBezTo>
                  <a:cubicBezTo>
                    <a:pt x="134" y="6972"/>
                    <a:pt x="201" y="7072"/>
                    <a:pt x="201" y="7072"/>
                  </a:cubicBezTo>
                  <a:cubicBezTo>
                    <a:pt x="201" y="7072"/>
                    <a:pt x="234" y="7139"/>
                    <a:pt x="268" y="7139"/>
                  </a:cubicBezTo>
                  <a:cubicBezTo>
                    <a:pt x="301" y="7139"/>
                    <a:pt x="368" y="7072"/>
                    <a:pt x="368" y="7039"/>
                  </a:cubicBezTo>
                  <a:lnTo>
                    <a:pt x="368" y="6738"/>
                  </a:lnTo>
                  <a:cubicBezTo>
                    <a:pt x="368" y="6538"/>
                    <a:pt x="368" y="6305"/>
                    <a:pt x="401" y="5971"/>
                  </a:cubicBezTo>
                  <a:cubicBezTo>
                    <a:pt x="401" y="5671"/>
                    <a:pt x="434" y="5304"/>
                    <a:pt x="534" y="4870"/>
                  </a:cubicBezTo>
                  <a:cubicBezTo>
                    <a:pt x="601" y="4504"/>
                    <a:pt x="668" y="4037"/>
                    <a:pt x="768" y="3636"/>
                  </a:cubicBezTo>
                  <a:cubicBezTo>
                    <a:pt x="835" y="3203"/>
                    <a:pt x="935" y="2802"/>
                    <a:pt x="1068" y="2369"/>
                  </a:cubicBezTo>
                  <a:cubicBezTo>
                    <a:pt x="1135" y="1968"/>
                    <a:pt x="1302" y="1568"/>
                    <a:pt x="1368" y="1235"/>
                  </a:cubicBezTo>
                  <a:cubicBezTo>
                    <a:pt x="1402" y="901"/>
                    <a:pt x="1402" y="634"/>
                    <a:pt x="1302" y="401"/>
                  </a:cubicBezTo>
                  <a:cubicBezTo>
                    <a:pt x="1268" y="334"/>
                    <a:pt x="1235" y="234"/>
                    <a:pt x="1202" y="200"/>
                  </a:cubicBezTo>
                  <a:cubicBezTo>
                    <a:pt x="1135" y="167"/>
                    <a:pt x="1135" y="134"/>
                    <a:pt x="1135" y="134"/>
                  </a:cubicBezTo>
                  <a:cubicBezTo>
                    <a:pt x="1135" y="67"/>
                    <a:pt x="1135" y="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1" name="Google Shape;811;p45">
              <a:extLst>
                <a:ext uri="{FF2B5EF4-FFF2-40B4-BE49-F238E27FC236}">
                  <a16:creationId xmlns:a16="http://schemas.microsoft.com/office/drawing/2014/main" id="{CD858C39-A7A5-ACC8-C935-3BCFD4105FD9}"/>
                </a:ext>
              </a:extLst>
            </p:cNvPr>
            <p:cNvSpPr/>
            <p:nvPr/>
          </p:nvSpPr>
          <p:spPr>
            <a:xfrm>
              <a:off x="2370200" y="447425"/>
              <a:ext cx="86750" cy="153275"/>
            </a:xfrm>
            <a:custGeom>
              <a:avLst/>
              <a:gdLst/>
              <a:ahLst/>
              <a:cxnLst/>
              <a:rect l="l" t="t" r="r" b="b"/>
              <a:pathLst>
                <a:path w="3470" h="6131" extrusionOk="0">
                  <a:moveTo>
                    <a:pt x="3369" y="1"/>
                  </a:moveTo>
                  <a:cubicBezTo>
                    <a:pt x="3336" y="1"/>
                    <a:pt x="3303" y="67"/>
                    <a:pt x="3303" y="101"/>
                  </a:cubicBezTo>
                  <a:lnTo>
                    <a:pt x="3303" y="167"/>
                  </a:lnTo>
                  <a:lnTo>
                    <a:pt x="3303" y="401"/>
                  </a:lnTo>
                  <a:cubicBezTo>
                    <a:pt x="3303" y="568"/>
                    <a:pt x="3269" y="835"/>
                    <a:pt x="3169" y="1135"/>
                  </a:cubicBezTo>
                  <a:cubicBezTo>
                    <a:pt x="3103" y="1468"/>
                    <a:pt x="2936" y="1802"/>
                    <a:pt x="2702" y="2136"/>
                  </a:cubicBezTo>
                  <a:cubicBezTo>
                    <a:pt x="2502" y="2469"/>
                    <a:pt x="2202" y="2803"/>
                    <a:pt x="1968" y="3136"/>
                  </a:cubicBezTo>
                  <a:cubicBezTo>
                    <a:pt x="1702" y="3470"/>
                    <a:pt x="1435" y="3803"/>
                    <a:pt x="1168" y="4137"/>
                  </a:cubicBezTo>
                  <a:cubicBezTo>
                    <a:pt x="934" y="4471"/>
                    <a:pt x="668" y="4771"/>
                    <a:pt x="501" y="5038"/>
                  </a:cubicBezTo>
                  <a:cubicBezTo>
                    <a:pt x="167" y="5605"/>
                    <a:pt x="0" y="6005"/>
                    <a:pt x="0" y="6005"/>
                  </a:cubicBezTo>
                  <a:cubicBezTo>
                    <a:pt x="0" y="6005"/>
                    <a:pt x="0" y="6038"/>
                    <a:pt x="34" y="6105"/>
                  </a:cubicBezTo>
                  <a:cubicBezTo>
                    <a:pt x="67" y="6122"/>
                    <a:pt x="92" y="6130"/>
                    <a:pt x="113" y="6130"/>
                  </a:cubicBezTo>
                  <a:cubicBezTo>
                    <a:pt x="134" y="6130"/>
                    <a:pt x="150" y="6122"/>
                    <a:pt x="167" y="6105"/>
                  </a:cubicBezTo>
                  <a:cubicBezTo>
                    <a:pt x="167" y="6105"/>
                    <a:pt x="434" y="5771"/>
                    <a:pt x="834" y="5271"/>
                  </a:cubicBezTo>
                  <a:cubicBezTo>
                    <a:pt x="1034" y="5004"/>
                    <a:pt x="1268" y="4737"/>
                    <a:pt x="1501" y="4404"/>
                  </a:cubicBezTo>
                  <a:cubicBezTo>
                    <a:pt x="1768" y="4037"/>
                    <a:pt x="2002" y="3703"/>
                    <a:pt x="2269" y="3336"/>
                  </a:cubicBezTo>
                  <a:cubicBezTo>
                    <a:pt x="2502" y="2969"/>
                    <a:pt x="2702" y="2603"/>
                    <a:pt x="2936" y="2236"/>
                  </a:cubicBezTo>
                  <a:cubicBezTo>
                    <a:pt x="3103" y="1835"/>
                    <a:pt x="3269" y="1502"/>
                    <a:pt x="3336" y="1168"/>
                  </a:cubicBezTo>
                  <a:cubicBezTo>
                    <a:pt x="3436" y="835"/>
                    <a:pt x="3470" y="601"/>
                    <a:pt x="3470" y="401"/>
                  </a:cubicBezTo>
                  <a:lnTo>
                    <a:pt x="3470" y="167"/>
                  </a:lnTo>
                  <a:lnTo>
                    <a:pt x="3470" y="101"/>
                  </a:lnTo>
                  <a:cubicBezTo>
                    <a:pt x="3470" y="67"/>
                    <a:pt x="343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2" name="Google Shape;812;p45">
              <a:extLst>
                <a:ext uri="{FF2B5EF4-FFF2-40B4-BE49-F238E27FC236}">
                  <a16:creationId xmlns:a16="http://schemas.microsoft.com/office/drawing/2014/main" id="{8098BEA9-E286-E250-14A2-087617329C12}"/>
                </a:ext>
              </a:extLst>
            </p:cNvPr>
            <p:cNvSpPr/>
            <p:nvPr/>
          </p:nvSpPr>
          <p:spPr>
            <a:xfrm>
              <a:off x="2203400" y="758475"/>
              <a:ext cx="196000" cy="25675"/>
            </a:xfrm>
            <a:custGeom>
              <a:avLst/>
              <a:gdLst/>
              <a:ahLst/>
              <a:cxnLst/>
              <a:rect l="l" t="t" r="r" b="b"/>
              <a:pathLst>
                <a:path w="7840" h="1027" extrusionOk="0">
                  <a:moveTo>
                    <a:pt x="134" y="1"/>
                  </a:moveTo>
                  <a:cubicBezTo>
                    <a:pt x="68" y="1"/>
                    <a:pt x="34" y="1"/>
                    <a:pt x="34" y="34"/>
                  </a:cubicBezTo>
                  <a:cubicBezTo>
                    <a:pt x="1" y="68"/>
                    <a:pt x="34" y="134"/>
                    <a:pt x="68" y="168"/>
                  </a:cubicBezTo>
                  <a:cubicBezTo>
                    <a:pt x="68" y="168"/>
                    <a:pt x="168" y="201"/>
                    <a:pt x="368" y="301"/>
                  </a:cubicBezTo>
                  <a:cubicBezTo>
                    <a:pt x="568" y="368"/>
                    <a:pt x="868" y="501"/>
                    <a:pt x="1202" y="568"/>
                  </a:cubicBezTo>
                  <a:cubicBezTo>
                    <a:pt x="1535" y="668"/>
                    <a:pt x="1969" y="735"/>
                    <a:pt x="2403" y="835"/>
                  </a:cubicBezTo>
                  <a:cubicBezTo>
                    <a:pt x="2870" y="902"/>
                    <a:pt x="3337" y="968"/>
                    <a:pt x="3837" y="1002"/>
                  </a:cubicBezTo>
                  <a:cubicBezTo>
                    <a:pt x="4321" y="1018"/>
                    <a:pt x="4813" y="1027"/>
                    <a:pt x="5271" y="1027"/>
                  </a:cubicBezTo>
                  <a:cubicBezTo>
                    <a:pt x="5730" y="1027"/>
                    <a:pt x="6155" y="1018"/>
                    <a:pt x="6506" y="1002"/>
                  </a:cubicBezTo>
                  <a:cubicBezTo>
                    <a:pt x="7206" y="968"/>
                    <a:pt x="7706" y="902"/>
                    <a:pt x="7706" y="902"/>
                  </a:cubicBezTo>
                  <a:cubicBezTo>
                    <a:pt x="7773" y="868"/>
                    <a:pt x="7840" y="868"/>
                    <a:pt x="7840" y="835"/>
                  </a:cubicBezTo>
                  <a:cubicBezTo>
                    <a:pt x="7840" y="801"/>
                    <a:pt x="7807" y="735"/>
                    <a:pt x="7740" y="735"/>
                  </a:cubicBezTo>
                  <a:cubicBezTo>
                    <a:pt x="7740" y="735"/>
                    <a:pt x="7640" y="735"/>
                    <a:pt x="7406" y="801"/>
                  </a:cubicBezTo>
                  <a:cubicBezTo>
                    <a:pt x="7206" y="801"/>
                    <a:pt x="6939" y="835"/>
                    <a:pt x="6539" y="835"/>
                  </a:cubicBezTo>
                  <a:cubicBezTo>
                    <a:pt x="6294" y="835"/>
                    <a:pt x="6020" y="850"/>
                    <a:pt x="5736" y="850"/>
                  </a:cubicBezTo>
                  <a:cubicBezTo>
                    <a:pt x="5594" y="850"/>
                    <a:pt x="5449" y="846"/>
                    <a:pt x="5305" y="835"/>
                  </a:cubicBezTo>
                  <a:cubicBezTo>
                    <a:pt x="4838" y="835"/>
                    <a:pt x="4337" y="801"/>
                    <a:pt x="3870" y="701"/>
                  </a:cubicBezTo>
                  <a:lnTo>
                    <a:pt x="2503" y="468"/>
                  </a:lnTo>
                  <a:cubicBezTo>
                    <a:pt x="2036" y="368"/>
                    <a:pt x="1635" y="301"/>
                    <a:pt x="1302" y="201"/>
                  </a:cubicBezTo>
                  <a:cubicBezTo>
                    <a:pt x="635" y="68"/>
                    <a:pt x="13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3" name="Google Shape;813;p45">
              <a:extLst>
                <a:ext uri="{FF2B5EF4-FFF2-40B4-BE49-F238E27FC236}">
                  <a16:creationId xmlns:a16="http://schemas.microsoft.com/office/drawing/2014/main" id="{A699C941-1A30-3844-2ED7-62D5E3BB6341}"/>
                </a:ext>
              </a:extLst>
            </p:cNvPr>
            <p:cNvSpPr/>
            <p:nvPr/>
          </p:nvSpPr>
          <p:spPr>
            <a:xfrm>
              <a:off x="1914875" y="667250"/>
              <a:ext cx="126775" cy="125250"/>
            </a:xfrm>
            <a:custGeom>
              <a:avLst/>
              <a:gdLst/>
              <a:ahLst/>
              <a:cxnLst/>
              <a:rect l="l" t="t" r="r" b="b"/>
              <a:pathLst>
                <a:path w="5071" h="5010" extrusionOk="0">
                  <a:moveTo>
                    <a:pt x="5000" y="0"/>
                  </a:moveTo>
                  <a:cubicBezTo>
                    <a:pt x="4990" y="0"/>
                    <a:pt x="4980" y="4"/>
                    <a:pt x="4971" y="14"/>
                  </a:cubicBezTo>
                  <a:cubicBezTo>
                    <a:pt x="4971" y="14"/>
                    <a:pt x="4570" y="247"/>
                    <a:pt x="4037" y="648"/>
                  </a:cubicBezTo>
                  <a:cubicBezTo>
                    <a:pt x="3503" y="1015"/>
                    <a:pt x="2836" y="1548"/>
                    <a:pt x="2169" y="2149"/>
                  </a:cubicBezTo>
                  <a:cubicBezTo>
                    <a:pt x="1835" y="2416"/>
                    <a:pt x="1535" y="2749"/>
                    <a:pt x="1235" y="3049"/>
                  </a:cubicBezTo>
                  <a:cubicBezTo>
                    <a:pt x="968" y="3350"/>
                    <a:pt x="701" y="3650"/>
                    <a:pt x="534" y="3917"/>
                  </a:cubicBezTo>
                  <a:cubicBezTo>
                    <a:pt x="334" y="4184"/>
                    <a:pt x="201" y="4450"/>
                    <a:pt x="134" y="4617"/>
                  </a:cubicBezTo>
                  <a:cubicBezTo>
                    <a:pt x="34" y="4817"/>
                    <a:pt x="0" y="4884"/>
                    <a:pt x="0" y="4884"/>
                  </a:cubicBezTo>
                  <a:cubicBezTo>
                    <a:pt x="0" y="4884"/>
                    <a:pt x="0" y="4951"/>
                    <a:pt x="34" y="4984"/>
                  </a:cubicBezTo>
                  <a:cubicBezTo>
                    <a:pt x="50" y="5001"/>
                    <a:pt x="75" y="5009"/>
                    <a:pt x="100" y="5009"/>
                  </a:cubicBezTo>
                  <a:cubicBezTo>
                    <a:pt x="125" y="5009"/>
                    <a:pt x="150" y="5001"/>
                    <a:pt x="167" y="4984"/>
                  </a:cubicBezTo>
                  <a:cubicBezTo>
                    <a:pt x="167" y="4984"/>
                    <a:pt x="467" y="4651"/>
                    <a:pt x="868" y="4150"/>
                  </a:cubicBezTo>
                  <a:cubicBezTo>
                    <a:pt x="1235" y="3650"/>
                    <a:pt x="1802" y="2983"/>
                    <a:pt x="2369" y="2349"/>
                  </a:cubicBezTo>
                  <a:cubicBezTo>
                    <a:pt x="2669" y="2049"/>
                    <a:pt x="3003" y="1715"/>
                    <a:pt x="3303" y="1482"/>
                  </a:cubicBezTo>
                  <a:cubicBezTo>
                    <a:pt x="3636" y="1181"/>
                    <a:pt x="3903" y="981"/>
                    <a:pt x="4170" y="781"/>
                  </a:cubicBezTo>
                  <a:cubicBezTo>
                    <a:pt x="4404" y="548"/>
                    <a:pt x="4604" y="381"/>
                    <a:pt x="4804" y="314"/>
                  </a:cubicBezTo>
                  <a:cubicBezTo>
                    <a:pt x="4937" y="181"/>
                    <a:pt x="5037" y="147"/>
                    <a:pt x="5037" y="147"/>
                  </a:cubicBezTo>
                  <a:cubicBezTo>
                    <a:pt x="5071" y="114"/>
                    <a:pt x="5071" y="47"/>
                    <a:pt x="5071" y="47"/>
                  </a:cubicBezTo>
                  <a:cubicBezTo>
                    <a:pt x="5047" y="24"/>
                    <a:pt x="5023" y="0"/>
                    <a:pt x="500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4" name="Google Shape;814;p45">
              <a:extLst>
                <a:ext uri="{FF2B5EF4-FFF2-40B4-BE49-F238E27FC236}">
                  <a16:creationId xmlns:a16="http://schemas.microsoft.com/office/drawing/2014/main" id="{D4A0CF23-0B10-13EF-A5E9-FC4EA39EB6CE}"/>
                </a:ext>
              </a:extLst>
            </p:cNvPr>
            <p:cNvSpPr/>
            <p:nvPr/>
          </p:nvSpPr>
          <p:spPr>
            <a:xfrm>
              <a:off x="2130850" y="590150"/>
              <a:ext cx="114275" cy="153150"/>
            </a:xfrm>
            <a:custGeom>
              <a:avLst/>
              <a:gdLst/>
              <a:ahLst/>
              <a:cxnLst/>
              <a:rect l="l" t="t" r="r" b="b"/>
              <a:pathLst>
                <a:path w="4571" h="6126" extrusionOk="0">
                  <a:moveTo>
                    <a:pt x="4444" y="1"/>
                  </a:moveTo>
                  <a:cubicBezTo>
                    <a:pt x="4402" y="1"/>
                    <a:pt x="4371" y="39"/>
                    <a:pt x="4371" y="62"/>
                  </a:cubicBezTo>
                  <a:cubicBezTo>
                    <a:pt x="4371" y="62"/>
                    <a:pt x="4337" y="196"/>
                    <a:pt x="4237" y="363"/>
                  </a:cubicBezTo>
                  <a:cubicBezTo>
                    <a:pt x="4171" y="563"/>
                    <a:pt x="4037" y="796"/>
                    <a:pt x="3870" y="1097"/>
                  </a:cubicBezTo>
                  <a:cubicBezTo>
                    <a:pt x="3704" y="1397"/>
                    <a:pt x="3503" y="1764"/>
                    <a:pt x="3237" y="2097"/>
                  </a:cubicBezTo>
                  <a:cubicBezTo>
                    <a:pt x="3003" y="2431"/>
                    <a:pt x="2703" y="2798"/>
                    <a:pt x="2403" y="3131"/>
                  </a:cubicBezTo>
                  <a:cubicBezTo>
                    <a:pt x="1836" y="3865"/>
                    <a:pt x="1202" y="4532"/>
                    <a:pt x="735" y="5066"/>
                  </a:cubicBezTo>
                  <a:cubicBezTo>
                    <a:pt x="268" y="5566"/>
                    <a:pt x="34" y="5967"/>
                    <a:pt x="34" y="5967"/>
                  </a:cubicBezTo>
                  <a:cubicBezTo>
                    <a:pt x="1" y="6033"/>
                    <a:pt x="1" y="6067"/>
                    <a:pt x="34" y="6100"/>
                  </a:cubicBezTo>
                  <a:cubicBezTo>
                    <a:pt x="51" y="6117"/>
                    <a:pt x="68" y="6125"/>
                    <a:pt x="88" y="6125"/>
                  </a:cubicBezTo>
                  <a:cubicBezTo>
                    <a:pt x="109" y="6125"/>
                    <a:pt x="134" y="6117"/>
                    <a:pt x="168" y="6100"/>
                  </a:cubicBezTo>
                  <a:cubicBezTo>
                    <a:pt x="168" y="6100"/>
                    <a:pt x="535" y="5800"/>
                    <a:pt x="1035" y="5300"/>
                  </a:cubicBezTo>
                  <a:cubicBezTo>
                    <a:pt x="1268" y="5066"/>
                    <a:pt x="1535" y="4766"/>
                    <a:pt x="1836" y="4432"/>
                  </a:cubicBezTo>
                  <a:cubicBezTo>
                    <a:pt x="2102" y="4099"/>
                    <a:pt x="2369" y="3732"/>
                    <a:pt x="2669" y="3365"/>
                  </a:cubicBezTo>
                  <a:cubicBezTo>
                    <a:pt x="3203" y="2598"/>
                    <a:pt x="3704" y="1797"/>
                    <a:pt x="4037" y="1197"/>
                  </a:cubicBezTo>
                  <a:cubicBezTo>
                    <a:pt x="4371" y="563"/>
                    <a:pt x="4537" y="129"/>
                    <a:pt x="4537" y="129"/>
                  </a:cubicBezTo>
                  <a:cubicBezTo>
                    <a:pt x="4571" y="96"/>
                    <a:pt x="4537" y="62"/>
                    <a:pt x="4504" y="29"/>
                  </a:cubicBezTo>
                  <a:cubicBezTo>
                    <a:pt x="4483" y="8"/>
                    <a:pt x="4463" y="1"/>
                    <a:pt x="44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5" name="Google Shape;815;p45">
              <a:extLst>
                <a:ext uri="{FF2B5EF4-FFF2-40B4-BE49-F238E27FC236}">
                  <a16:creationId xmlns:a16="http://schemas.microsoft.com/office/drawing/2014/main" id="{8BBAD363-9B55-80E6-FA0F-638EA6D956FF}"/>
                </a:ext>
              </a:extLst>
            </p:cNvPr>
            <p:cNvSpPr/>
            <p:nvPr/>
          </p:nvSpPr>
          <p:spPr>
            <a:xfrm>
              <a:off x="1994100" y="811850"/>
              <a:ext cx="147625" cy="50900"/>
            </a:xfrm>
            <a:custGeom>
              <a:avLst/>
              <a:gdLst/>
              <a:ahLst/>
              <a:cxnLst/>
              <a:rect l="l" t="t" r="r" b="b"/>
              <a:pathLst>
                <a:path w="5905" h="2036" extrusionOk="0">
                  <a:moveTo>
                    <a:pt x="167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0" y="67"/>
                    <a:pt x="0" y="101"/>
                    <a:pt x="34" y="168"/>
                  </a:cubicBezTo>
                  <a:lnTo>
                    <a:pt x="868" y="568"/>
                  </a:lnTo>
                  <a:cubicBezTo>
                    <a:pt x="1368" y="868"/>
                    <a:pt x="2068" y="1168"/>
                    <a:pt x="2769" y="1435"/>
                  </a:cubicBezTo>
                  <a:cubicBezTo>
                    <a:pt x="3503" y="1702"/>
                    <a:pt x="4237" y="1902"/>
                    <a:pt x="4837" y="2002"/>
                  </a:cubicBezTo>
                  <a:cubicBezTo>
                    <a:pt x="5137" y="2036"/>
                    <a:pt x="5371" y="2036"/>
                    <a:pt x="5538" y="2036"/>
                  </a:cubicBezTo>
                  <a:lnTo>
                    <a:pt x="5771" y="2036"/>
                  </a:lnTo>
                  <a:cubicBezTo>
                    <a:pt x="5838" y="2036"/>
                    <a:pt x="5871" y="2036"/>
                    <a:pt x="5871" y="2002"/>
                  </a:cubicBezTo>
                  <a:cubicBezTo>
                    <a:pt x="5905" y="1935"/>
                    <a:pt x="5871" y="1869"/>
                    <a:pt x="5838" y="1869"/>
                  </a:cubicBezTo>
                  <a:cubicBezTo>
                    <a:pt x="5838" y="1869"/>
                    <a:pt x="5438" y="1735"/>
                    <a:pt x="4904" y="1602"/>
                  </a:cubicBezTo>
                  <a:cubicBezTo>
                    <a:pt x="4370" y="1502"/>
                    <a:pt x="3636" y="1368"/>
                    <a:pt x="2902" y="1168"/>
                  </a:cubicBezTo>
                  <a:cubicBezTo>
                    <a:pt x="2202" y="935"/>
                    <a:pt x="1501" y="701"/>
                    <a:pt x="1001" y="434"/>
                  </a:cubicBezTo>
                  <a:cubicBezTo>
                    <a:pt x="501" y="201"/>
                    <a:pt x="1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6" name="Google Shape;816;p45">
              <a:extLst>
                <a:ext uri="{FF2B5EF4-FFF2-40B4-BE49-F238E27FC236}">
                  <a16:creationId xmlns:a16="http://schemas.microsoft.com/office/drawing/2014/main" id="{3EEAC8AF-B366-F001-16DD-F533360B3E9A}"/>
                </a:ext>
              </a:extLst>
            </p:cNvPr>
            <p:cNvSpPr/>
            <p:nvPr/>
          </p:nvSpPr>
          <p:spPr>
            <a:xfrm>
              <a:off x="1768925" y="657700"/>
              <a:ext cx="132625" cy="125625"/>
            </a:xfrm>
            <a:custGeom>
              <a:avLst/>
              <a:gdLst/>
              <a:ahLst/>
              <a:cxnLst/>
              <a:rect l="l" t="t" r="r" b="b"/>
              <a:pathLst>
                <a:path w="5305" h="5025" extrusionOk="0">
                  <a:moveTo>
                    <a:pt x="5203" y="0"/>
                  </a:moveTo>
                  <a:cubicBezTo>
                    <a:pt x="5192" y="0"/>
                    <a:pt x="5182" y="8"/>
                    <a:pt x="5171" y="29"/>
                  </a:cubicBezTo>
                  <a:cubicBezTo>
                    <a:pt x="5171" y="29"/>
                    <a:pt x="4804" y="263"/>
                    <a:pt x="4237" y="629"/>
                  </a:cubicBezTo>
                  <a:cubicBezTo>
                    <a:pt x="3704" y="1030"/>
                    <a:pt x="3003" y="1563"/>
                    <a:pt x="2336" y="2131"/>
                  </a:cubicBezTo>
                  <a:cubicBezTo>
                    <a:pt x="2002" y="2431"/>
                    <a:pt x="1669" y="2764"/>
                    <a:pt x="1369" y="3065"/>
                  </a:cubicBezTo>
                  <a:cubicBezTo>
                    <a:pt x="1068" y="3365"/>
                    <a:pt x="835" y="3632"/>
                    <a:pt x="635" y="3932"/>
                  </a:cubicBezTo>
                  <a:cubicBezTo>
                    <a:pt x="401" y="4199"/>
                    <a:pt x="234" y="4432"/>
                    <a:pt x="168" y="4599"/>
                  </a:cubicBezTo>
                  <a:cubicBezTo>
                    <a:pt x="68" y="4832"/>
                    <a:pt x="34" y="4899"/>
                    <a:pt x="34" y="4899"/>
                  </a:cubicBezTo>
                  <a:cubicBezTo>
                    <a:pt x="1" y="4899"/>
                    <a:pt x="1" y="4933"/>
                    <a:pt x="34" y="4999"/>
                  </a:cubicBezTo>
                  <a:cubicBezTo>
                    <a:pt x="51" y="5016"/>
                    <a:pt x="76" y="5024"/>
                    <a:pt x="101" y="5024"/>
                  </a:cubicBezTo>
                  <a:cubicBezTo>
                    <a:pt x="126" y="5024"/>
                    <a:pt x="151" y="5016"/>
                    <a:pt x="168" y="4999"/>
                  </a:cubicBezTo>
                  <a:cubicBezTo>
                    <a:pt x="168" y="4999"/>
                    <a:pt x="501" y="4699"/>
                    <a:pt x="902" y="4199"/>
                  </a:cubicBezTo>
                  <a:cubicBezTo>
                    <a:pt x="1335" y="3698"/>
                    <a:pt x="1869" y="3031"/>
                    <a:pt x="2503" y="2397"/>
                  </a:cubicBezTo>
                  <a:cubicBezTo>
                    <a:pt x="2803" y="2097"/>
                    <a:pt x="3136" y="1764"/>
                    <a:pt x="3403" y="1530"/>
                  </a:cubicBezTo>
                  <a:cubicBezTo>
                    <a:pt x="3704" y="1230"/>
                    <a:pt x="4037" y="1030"/>
                    <a:pt x="4304" y="830"/>
                  </a:cubicBezTo>
                  <a:cubicBezTo>
                    <a:pt x="4571" y="596"/>
                    <a:pt x="4804" y="429"/>
                    <a:pt x="4971" y="363"/>
                  </a:cubicBezTo>
                  <a:cubicBezTo>
                    <a:pt x="5138" y="229"/>
                    <a:pt x="5205" y="196"/>
                    <a:pt x="5205" y="196"/>
                  </a:cubicBezTo>
                  <a:cubicBezTo>
                    <a:pt x="5238" y="196"/>
                    <a:pt x="5238" y="96"/>
                    <a:pt x="5305" y="62"/>
                  </a:cubicBezTo>
                  <a:cubicBezTo>
                    <a:pt x="5259" y="39"/>
                    <a:pt x="5228" y="0"/>
                    <a:pt x="52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817" name="Google Shape;817;p45">
            <a:extLst>
              <a:ext uri="{FF2B5EF4-FFF2-40B4-BE49-F238E27FC236}">
                <a16:creationId xmlns:a16="http://schemas.microsoft.com/office/drawing/2014/main" id="{9AA681F1-FCE8-567B-8157-529832E553E8}"/>
              </a:ext>
            </a:extLst>
          </p:cNvPr>
          <p:cNvGrpSpPr/>
          <p:nvPr/>
        </p:nvGrpSpPr>
        <p:grpSpPr>
          <a:xfrm rot="10800000">
            <a:off x="7732250" y="852810"/>
            <a:ext cx="1202550" cy="862300"/>
            <a:chOff x="1424525" y="381550"/>
            <a:chExt cx="1202550" cy="862300"/>
          </a:xfrm>
        </p:grpSpPr>
        <p:sp>
          <p:nvSpPr>
            <p:cNvPr id="818" name="Google Shape;818;p45">
              <a:extLst>
                <a:ext uri="{FF2B5EF4-FFF2-40B4-BE49-F238E27FC236}">
                  <a16:creationId xmlns:a16="http://schemas.microsoft.com/office/drawing/2014/main" id="{C2CA3492-3306-EB6F-AE45-E29DA409CCEB}"/>
                </a:ext>
              </a:extLst>
            </p:cNvPr>
            <p:cNvSpPr/>
            <p:nvPr/>
          </p:nvSpPr>
          <p:spPr>
            <a:xfrm>
              <a:off x="2348525" y="561250"/>
              <a:ext cx="115100" cy="93025"/>
            </a:xfrm>
            <a:custGeom>
              <a:avLst/>
              <a:gdLst/>
              <a:ahLst/>
              <a:cxnLst/>
              <a:rect l="l" t="t" r="r" b="b"/>
              <a:pathLst>
                <a:path w="4604" h="3721" extrusionOk="0">
                  <a:moveTo>
                    <a:pt x="588" y="1"/>
                  </a:moveTo>
                  <a:cubicBezTo>
                    <a:pt x="450" y="1"/>
                    <a:pt x="317" y="51"/>
                    <a:pt x="234" y="151"/>
                  </a:cubicBezTo>
                  <a:cubicBezTo>
                    <a:pt x="33" y="385"/>
                    <a:pt x="0" y="651"/>
                    <a:pt x="0" y="918"/>
                  </a:cubicBezTo>
                  <a:cubicBezTo>
                    <a:pt x="0" y="1919"/>
                    <a:pt x="500" y="2820"/>
                    <a:pt x="1001" y="3720"/>
                  </a:cubicBezTo>
                  <a:cubicBezTo>
                    <a:pt x="2135" y="3553"/>
                    <a:pt x="2835" y="3520"/>
                    <a:pt x="3236" y="3320"/>
                  </a:cubicBezTo>
                  <a:cubicBezTo>
                    <a:pt x="3603" y="3153"/>
                    <a:pt x="4036" y="3053"/>
                    <a:pt x="4337" y="2753"/>
                  </a:cubicBezTo>
                  <a:cubicBezTo>
                    <a:pt x="4503" y="2586"/>
                    <a:pt x="4603" y="2319"/>
                    <a:pt x="4537" y="2119"/>
                  </a:cubicBezTo>
                  <a:cubicBezTo>
                    <a:pt x="4437" y="1919"/>
                    <a:pt x="4203" y="1786"/>
                    <a:pt x="4003" y="1752"/>
                  </a:cubicBezTo>
                  <a:cubicBezTo>
                    <a:pt x="3767" y="1673"/>
                    <a:pt x="3508" y="1639"/>
                    <a:pt x="3248" y="1639"/>
                  </a:cubicBezTo>
                  <a:cubicBezTo>
                    <a:pt x="2958" y="1639"/>
                    <a:pt x="2666" y="1682"/>
                    <a:pt x="2402" y="1752"/>
                  </a:cubicBezTo>
                  <a:cubicBezTo>
                    <a:pt x="2251" y="1795"/>
                    <a:pt x="2059" y="1866"/>
                    <a:pt x="1878" y="1866"/>
                  </a:cubicBezTo>
                  <a:cubicBezTo>
                    <a:pt x="1779" y="1866"/>
                    <a:pt x="1684" y="1845"/>
                    <a:pt x="1601" y="1786"/>
                  </a:cubicBezTo>
                  <a:cubicBezTo>
                    <a:pt x="1501" y="1719"/>
                    <a:pt x="1401" y="1585"/>
                    <a:pt x="1368" y="1452"/>
                  </a:cubicBezTo>
                  <a:cubicBezTo>
                    <a:pt x="1234" y="1152"/>
                    <a:pt x="1168" y="818"/>
                    <a:pt x="1068" y="485"/>
                  </a:cubicBezTo>
                  <a:cubicBezTo>
                    <a:pt x="1034" y="385"/>
                    <a:pt x="1034" y="251"/>
                    <a:pt x="967" y="151"/>
                  </a:cubicBezTo>
                  <a:cubicBezTo>
                    <a:pt x="867" y="51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9" name="Google Shape;819;p45">
              <a:extLst>
                <a:ext uri="{FF2B5EF4-FFF2-40B4-BE49-F238E27FC236}">
                  <a16:creationId xmlns:a16="http://schemas.microsoft.com/office/drawing/2014/main" id="{9487BAFA-B5CE-2226-3C51-A003B9CDBD1C}"/>
                </a:ext>
              </a:extLst>
            </p:cNvPr>
            <p:cNvSpPr/>
            <p:nvPr/>
          </p:nvSpPr>
          <p:spPr>
            <a:xfrm>
              <a:off x="2344350" y="554925"/>
              <a:ext cx="125950" cy="102075"/>
            </a:xfrm>
            <a:custGeom>
              <a:avLst/>
              <a:gdLst/>
              <a:ahLst/>
              <a:cxnLst/>
              <a:rect l="l" t="t" r="r" b="b"/>
              <a:pathLst>
                <a:path w="5038" h="4083" extrusionOk="0">
                  <a:moveTo>
                    <a:pt x="733" y="558"/>
                  </a:moveTo>
                  <a:cubicBezTo>
                    <a:pt x="778" y="558"/>
                    <a:pt x="823" y="574"/>
                    <a:pt x="868" y="604"/>
                  </a:cubicBezTo>
                  <a:lnTo>
                    <a:pt x="901" y="638"/>
                  </a:lnTo>
                  <a:cubicBezTo>
                    <a:pt x="934" y="638"/>
                    <a:pt x="934" y="704"/>
                    <a:pt x="1001" y="804"/>
                  </a:cubicBezTo>
                  <a:cubicBezTo>
                    <a:pt x="1068" y="1004"/>
                    <a:pt x="1101" y="1205"/>
                    <a:pt x="1201" y="1438"/>
                  </a:cubicBezTo>
                  <a:cubicBezTo>
                    <a:pt x="1268" y="1638"/>
                    <a:pt x="1335" y="1805"/>
                    <a:pt x="1501" y="2039"/>
                  </a:cubicBezTo>
                  <a:cubicBezTo>
                    <a:pt x="1568" y="2172"/>
                    <a:pt x="1702" y="2305"/>
                    <a:pt x="1868" y="2339"/>
                  </a:cubicBezTo>
                  <a:cubicBezTo>
                    <a:pt x="1952" y="2355"/>
                    <a:pt x="2027" y="2364"/>
                    <a:pt x="2093" y="2364"/>
                  </a:cubicBezTo>
                  <a:cubicBezTo>
                    <a:pt x="2160" y="2364"/>
                    <a:pt x="2219" y="2355"/>
                    <a:pt x="2269" y="2339"/>
                  </a:cubicBezTo>
                  <a:cubicBezTo>
                    <a:pt x="2535" y="2305"/>
                    <a:pt x="2702" y="2172"/>
                    <a:pt x="2902" y="2172"/>
                  </a:cubicBezTo>
                  <a:cubicBezTo>
                    <a:pt x="2942" y="2165"/>
                    <a:pt x="2981" y="2163"/>
                    <a:pt x="3019" y="2163"/>
                  </a:cubicBezTo>
                  <a:cubicBezTo>
                    <a:pt x="3172" y="2163"/>
                    <a:pt x="3316" y="2205"/>
                    <a:pt x="3503" y="2205"/>
                  </a:cubicBezTo>
                  <a:cubicBezTo>
                    <a:pt x="3703" y="2205"/>
                    <a:pt x="3903" y="2205"/>
                    <a:pt x="4070" y="2272"/>
                  </a:cubicBezTo>
                  <a:cubicBezTo>
                    <a:pt x="4237" y="2305"/>
                    <a:pt x="4403" y="2339"/>
                    <a:pt x="4504" y="2439"/>
                  </a:cubicBezTo>
                  <a:cubicBezTo>
                    <a:pt x="4570" y="2506"/>
                    <a:pt x="4570" y="2639"/>
                    <a:pt x="4504" y="2772"/>
                  </a:cubicBezTo>
                  <a:cubicBezTo>
                    <a:pt x="4437" y="2872"/>
                    <a:pt x="4337" y="2973"/>
                    <a:pt x="4170" y="3039"/>
                  </a:cubicBezTo>
                  <a:cubicBezTo>
                    <a:pt x="4037" y="3139"/>
                    <a:pt x="3870" y="3173"/>
                    <a:pt x="3703" y="3206"/>
                  </a:cubicBezTo>
                  <a:cubicBezTo>
                    <a:pt x="3536" y="3273"/>
                    <a:pt x="3369" y="3339"/>
                    <a:pt x="3236" y="3373"/>
                  </a:cubicBezTo>
                  <a:cubicBezTo>
                    <a:pt x="3002" y="3506"/>
                    <a:pt x="2702" y="3540"/>
                    <a:pt x="2435" y="3606"/>
                  </a:cubicBezTo>
                  <a:cubicBezTo>
                    <a:pt x="2202" y="3640"/>
                    <a:pt x="1968" y="3673"/>
                    <a:pt x="1768" y="3706"/>
                  </a:cubicBezTo>
                  <a:cubicBezTo>
                    <a:pt x="1496" y="3781"/>
                    <a:pt x="1316" y="3818"/>
                    <a:pt x="1241" y="3833"/>
                  </a:cubicBezTo>
                  <a:lnTo>
                    <a:pt x="1241" y="3833"/>
                  </a:lnTo>
                  <a:cubicBezTo>
                    <a:pt x="1207" y="3746"/>
                    <a:pt x="1141" y="3587"/>
                    <a:pt x="1034" y="3373"/>
                  </a:cubicBezTo>
                  <a:cubicBezTo>
                    <a:pt x="901" y="3039"/>
                    <a:pt x="667" y="2606"/>
                    <a:pt x="501" y="2005"/>
                  </a:cubicBezTo>
                  <a:cubicBezTo>
                    <a:pt x="401" y="1705"/>
                    <a:pt x="334" y="1371"/>
                    <a:pt x="367" y="1038"/>
                  </a:cubicBezTo>
                  <a:cubicBezTo>
                    <a:pt x="401" y="871"/>
                    <a:pt x="434" y="704"/>
                    <a:pt x="567" y="638"/>
                  </a:cubicBezTo>
                  <a:cubicBezTo>
                    <a:pt x="622" y="582"/>
                    <a:pt x="678" y="558"/>
                    <a:pt x="733" y="558"/>
                  </a:cubicBezTo>
                  <a:close/>
                  <a:moveTo>
                    <a:pt x="894" y="0"/>
                  </a:moveTo>
                  <a:cubicBezTo>
                    <a:pt x="590" y="0"/>
                    <a:pt x="324" y="185"/>
                    <a:pt x="200" y="371"/>
                  </a:cubicBezTo>
                  <a:cubicBezTo>
                    <a:pt x="67" y="571"/>
                    <a:pt x="0" y="804"/>
                    <a:pt x="0" y="1004"/>
                  </a:cubicBezTo>
                  <a:cubicBezTo>
                    <a:pt x="0" y="1371"/>
                    <a:pt x="0" y="1772"/>
                    <a:pt x="67" y="2105"/>
                  </a:cubicBezTo>
                  <a:cubicBezTo>
                    <a:pt x="134" y="2372"/>
                    <a:pt x="234" y="2672"/>
                    <a:pt x="367" y="2939"/>
                  </a:cubicBezTo>
                  <a:cubicBezTo>
                    <a:pt x="501" y="3139"/>
                    <a:pt x="634" y="3339"/>
                    <a:pt x="701" y="3506"/>
                  </a:cubicBezTo>
                  <a:cubicBezTo>
                    <a:pt x="901" y="3840"/>
                    <a:pt x="1034" y="4007"/>
                    <a:pt x="1034" y="4007"/>
                  </a:cubicBezTo>
                  <a:cubicBezTo>
                    <a:pt x="1061" y="4034"/>
                    <a:pt x="1110" y="4082"/>
                    <a:pt x="1181" y="4082"/>
                  </a:cubicBezTo>
                  <a:cubicBezTo>
                    <a:pt x="1198" y="4082"/>
                    <a:pt x="1215" y="4080"/>
                    <a:pt x="1235" y="4073"/>
                  </a:cubicBezTo>
                  <a:lnTo>
                    <a:pt x="1835" y="4073"/>
                  </a:lnTo>
                  <a:cubicBezTo>
                    <a:pt x="2002" y="4073"/>
                    <a:pt x="2235" y="4040"/>
                    <a:pt x="2502" y="4040"/>
                  </a:cubicBezTo>
                  <a:cubicBezTo>
                    <a:pt x="2736" y="4040"/>
                    <a:pt x="3036" y="4007"/>
                    <a:pt x="3403" y="3907"/>
                  </a:cubicBezTo>
                  <a:cubicBezTo>
                    <a:pt x="3570" y="3840"/>
                    <a:pt x="3703" y="3806"/>
                    <a:pt x="3870" y="3706"/>
                  </a:cubicBezTo>
                  <a:cubicBezTo>
                    <a:pt x="4037" y="3640"/>
                    <a:pt x="4203" y="3540"/>
                    <a:pt x="4370" y="3406"/>
                  </a:cubicBezTo>
                  <a:cubicBezTo>
                    <a:pt x="4537" y="3306"/>
                    <a:pt x="4704" y="3173"/>
                    <a:pt x="4837" y="2973"/>
                  </a:cubicBezTo>
                  <a:cubicBezTo>
                    <a:pt x="4937" y="2739"/>
                    <a:pt x="5037" y="2405"/>
                    <a:pt x="4837" y="2172"/>
                  </a:cubicBezTo>
                  <a:cubicBezTo>
                    <a:pt x="4604" y="1905"/>
                    <a:pt x="4370" y="1838"/>
                    <a:pt x="4170" y="1805"/>
                  </a:cubicBezTo>
                  <a:cubicBezTo>
                    <a:pt x="3936" y="1738"/>
                    <a:pt x="3703" y="1705"/>
                    <a:pt x="3503" y="1705"/>
                  </a:cubicBezTo>
                  <a:cubicBezTo>
                    <a:pt x="3236" y="1705"/>
                    <a:pt x="3036" y="1838"/>
                    <a:pt x="2836" y="1872"/>
                  </a:cubicBezTo>
                  <a:cubicBezTo>
                    <a:pt x="2569" y="1905"/>
                    <a:pt x="2369" y="2005"/>
                    <a:pt x="2202" y="2005"/>
                  </a:cubicBezTo>
                  <a:cubicBezTo>
                    <a:pt x="2102" y="2005"/>
                    <a:pt x="2035" y="2005"/>
                    <a:pt x="2002" y="1972"/>
                  </a:cubicBezTo>
                  <a:lnTo>
                    <a:pt x="1868" y="1838"/>
                  </a:lnTo>
                  <a:cubicBezTo>
                    <a:pt x="1768" y="1705"/>
                    <a:pt x="1702" y="1471"/>
                    <a:pt x="1668" y="1305"/>
                  </a:cubicBezTo>
                  <a:cubicBezTo>
                    <a:pt x="1568" y="1071"/>
                    <a:pt x="1535" y="904"/>
                    <a:pt x="1535" y="704"/>
                  </a:cubicBezTo>
                  <a:cubicBezTo>
                    <a:pt x="1501" y="571"/>
                    <a:pt x="1501" y="471"/>
                    <a:pt x="1401" y="304"/>
                  </a:cubicBezTo>
                  <a:cubicBezTo>
                    <a:pt x="1301" y="137"/>
                    <a:pt x="1134" y="4"/>
                    <a:pt x="968" y="4"/>
                  </a:cubicBezTo>
                  <a:cubicBezTo>
                    <a:pt x="943" y="1"/>
                    <a:pt x="918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0" name="Google Shape;820;p45">
              <a:extLst>
                <a:ext uri="{FF2B5EF4-FFF2-40B4-BE49-F238E27FC236}">
                  <a16:creationId xmlns:a16="http://schemas.microsoft.com/office/drawing/2014/main" id="{6F9B975B-3304-21E1-9F19-23456A18837C}"/>
                </a:ext>
              </a:extLst>
            </p:cNvPr>
            <p:cNvSpPr/>
            <p:nvPr/>
          </p:nvSpPr>
          <p:spPr>
            <a:xfrm>
              <a:off x="2316825" y="381550"/>
              <a:ext cx="196000" cy="249375"/>
            </a:xfrm>
            <a:custGeom>
              <a:avLst/>
              <a:gdLst/>
              <a:ahLst/>
              <a:cxnLst/>
              <a:rect l="l" t="t" r="r" b="b"/>
              <a:pathLst>
                <a:path w="7840" h="9975" extrusionOk="0">
                  <a:moveTo>
                    <a:pt x="3503" y="0"/>
                  </a:moveTo>
                  <a:cubicBezTo>
                    <a:pt x="3403" y="0"/>
                    <a:pt x="3270" y="67"/>
                    <a:pt x="3136" y="134"/>
                  </a:cubicBezTo>
                  <a:lnTo>
                    <a:pt x="2903" y="401"/>
                  </a:lnTo>
                  <a:cubicBezTo>
                    <a:pt x="2786" y="546"/>
                    <a:pt x="2670" y="641"/>
                    <a:pt x="2598" y="641"/>
                  </a:cubicBezTo>
                  <a:cubicBezTo>
                    <a:pt x="2587" y="641"/>
                    <a:pt x="2578" y="639"/>
                    <a:pt x="2569" y="634"/>
                  </a:cubicBezTo>
                  <a:cubicBezTo>
                    <a:pt x="2436" y="634"/>
                    <a:pt x="2269" y="501"/>
                    <a:pt x="2102" y="401"/>
                  </a:cubicBezTo>
                  <a:cubicBezTo>
                    <a:pt x="1946" y="297"/>
                    <a:pt x="1749" y="213"/>
                    <a:pt x="1559" y="213"/>
                  </a:cubicBezTo>
                  <a:cubicBezTo>
                    <a:pt x="1506" y="213"/>
                    <a:pt x="1453" y="219"/>
                    <a:pt x="1402" y="234"/>
                  </a:cubicBezTo>
                  <a:cubicBezTo>
                    <a:pt x="1168" y="267"/>
                    <a:pt x="935" y="401"/>
                    <a:pt x="768" y="501"/>
                  </a:cubicBezTo>
                  <a:cubicBezTo>
                    <a:pt x="401" y="801"/>
                    <a:pt x="234" y="1235"/>
                    <a:pt x="134" y="1635"/>
                  </a:cubicBezTo>
                  <a:cubicBezTo>
                    <a:pt x="67" y="2069"/>
                    <a:pt x="67" y="2436"/>
                    <a:pt x="1" y="2802"/>
                  </a:cubicBezTo>
                  <a:lnTo>
                    <a:pt x="1" y="3937"/>
                  </a:lnTo>
                  <a:cubicBezTo>
                    <a:pt x="67" y="4637"/>
                    <a:pt x="134" y="5304"/>
                    <a:pt x="234" y="5938"/>
                  </a:cubicBezTo>
                  <a:cubicBezTo>
                    <a:pt x="301" y="6572"/>
                    <a:pt x="468" y="7106"/>
                    <a:pt x="601" y="7606"/>
                  </a:cubicBezTo>
                  <a:cubicBezTo>
                    <a:pt x="734" y="8106"/>
                    <a:pt x="901" y="8507"/>
                    <a:pt x="1001" y="8840"/>
                  </a:cubicBezTo>
                  <a:cubicBezTo>
                    <a:pt x="1135" y="9174"/>
                    <a:pt x="1268" y="9474"/>
                    <a:pt x="1335" y="9641"/>
                  </a:cubicBezTo>
                  <a:cubicBezTo>
                    <a:pt x="1435" y="9841"/>
                    <a:pt x="1468" y="9941"/>
                    <a:pt x="1468" y="9941"/>
                  </a:cubicBezTo>
                  <a:cubicBezTo>
                    <a:pt x="1502" y="9974"/>
                    <a:pt x="1568" y="9974"/>
                    <a:pt x="1602" y="9974"/>
                  </a:cubicBezTo>
                  <a:cubicBezTo>
                    <a:pt x="1635" y="9941"/>
                    <a:pt x="1635" y="9908"/>
                    <a:pt x="1635" y="9874"/>
                  </a:cubicBezTo>
                  <a:cubicBezTo>
                    <a:pt x="1635" y="9874"/>
                    <a:pt x="1635" y="9741"/>
                    <a:pt x="1568" y="9574"/>
                  </a:cubicBezTo>
                  <a:cubicBezTo>
                    <a:pt x="1502" y="9407"/>
                    <a:pt x="1435" y="9107"/>
                    <a:pt x="1301" y="8773"/>
                  </a:cubicBezTo>
                  <a:cubicBezTo>
                    <a:pt x="1101" y="8106"/>
                    <a:pt x="834" y="7106"/>
                    <a:pt x="668" y="5905"/>
                  </a:cubicBezTo>
                  <a:cubicBezTo>
                    <a:pt x="601" y="5304"/>
                    <a:pt x="501" y="4637"/>
                    <a:pt x="501" y="3937"/>
                  </a:cubicBezTo>
                  <a:lnTo>
                    <a:pt x="501" y="2836"/>
                  </a:lnTo>
                  <a:cubicBezTo>
                    <a:pt x="568" y="2469"/>
                    <a:pt x="568" y="2102"/>
                    <a:pt x="634" y="1735"/>
                  </a:cubicBezTo>
                  <a:cubicBezTo>
                    <a:pt x="668" y="1335"/>
                    <a:pt x="834" y="1001"/>
                    <a:pt x="1101" y="801"/>
                  </a:cubicBezTo>
                  <a:cubicBezTo>
                    <a:pt x="1296" y="671"/>
                    <a:pt x="1505" y="583"/>
                    <a:pt x="1701" y="583"/>
                  </a:cubicBezTo>
                  <a:cubicBezTo>
                    <a:pt x="1806" y="583"/>
                    <a:pt x="1908" y="609"/>
                    <a:pt x="2002" y="668"/>
                  </a:cubicBezTo>
                  <a:cubicBezTo>
                    <a:pt x="2169" y="768"/>
                    <a:pt x="2336" y="934"/>
                    <a:pt x="2636" y="968"/>
                  </a:cubicBezTo>
                  <a:cubicBezTo>
                    <a:pt x="2803" y="968"/>
                    <a:pt x="2969" y="934"/>
                    <a:pt x="3069" y="834"/>
                  </a:cubicBezTo>
                  <a:cubicBezTo>
                    <a:pt x="3169" y="768"/>
                    <a:pt x="3236" y="668"/>
                    <a:pt x="3303" y="601"/>
                  </a:cubicBezTo>
                  <a:cubicBezTo>
                    <a:pt x="3436" y="434"/>
                    <a:pt x="3503" y="334"/>
                    <a:pt x="3670" y="334"/>
                  </a:cubicBezTo>
                  <a:cubicBezTo>
                    <a:pt x="3837" y="334"/>
                    <a:pt x="4003" y="401"/>
                    <a:pt x="4137" y="501"/>
                  </a:cubicBezTo>
                  <a:cubicBezTo>
                    <a:pt x="4404" y="768"/>
                    <a:pt x="4470" y="1168"/>
                    <a:pt x="4604" y="1568"/>
                  </a:cubicBezTo>
                  <a:cubicBezTo>
                    <a:pt x="4737" y="1935"/>
                    <a:pt x="4904" y="2402"/>
                    <a:pt x="5304" y="2636"/>
                  </a:cubicBezTo>
                  <a:cubicBezTo>
                    <a:pt x="5438" y="2725"/>
                    <a:pt x="5601" y="2754"/>
                    <a:pt x="5754" y="2754"/>
                  </a:cubicBezTo>
                  <a:cubicBezTo>
                    <a:pt x="5831" y="2754"/>
                    <a:pt x="5905" y="2747"/>
                    <a:pt x="5971" y="2736"/>
                  </a:cubicBezTo>
                  <a:cubicBezTo>
                    <a:pt x="6172" y="2702"/>
                    <a:pt x="6405" y="2602"/>
                    <a:pt x="6572" y="2569"/>
                  </a:cubicBezTo>
                  <a:cubicBezTo>
                    <a:pt x="6653" y="2547"/>
                    <a:pt x="6733" y="2536"/>
                    <a:pt x="6809" y="2536"/>
                  </a:cubicBezTo>
                  <a:cubicBezTo>
                    <a:pt x="7080" y="2536"/>
                    <a:pt x="7317" y="2669"/>
                    <a:pt x="7473" y="2903"/>
                  </a:cubicBezTo>
                  <a:cubicBezTo>
                    <a:pt x="7673" y="3203"/>
                    <a:pt x="7806" y="3570"/>
                    <a:pt x="7739" y="3903"/>
                  </a:cubicBezTo>
                  <a:cubicBezTo>
                    <a:pt x="7673" y="4237"/>
                    <a:pt x="7506" y="4570"/>
                    <a:pt x="7306" y="4871"/>
                  </a:cubicBezTo>
                  <a:cubicBezTo>
                    <a:pt x="6939" y="5438"/>
                    <a:pt x="6472" y="5938"/>
                    <a:pt x="6005" y="6372"/>
                  </a:cubicBezTo>
                  <a:cubicBezTo>
                    <a:pt x="5138" y="7239"/>
                    <a:pt x="4304" y="7873"/>
                    <a:pt x="3737" y="8273"/>
                  </a:cubicBezTo>
                  <a:cubicBezTo>
                    <a:pt x="3136" y="8740"/>
                    <a:pt x="2803" y="8940"/>
                    <a:pt x="2803" y="8940"/>
                  </a:cubicBezTo>
                  <a:cubicBezTo>
                    <a:pt x="2769" y="8974"/>
                    <a:pt x="2769" y="9040"/>
                    <a:pt x="2602" y="9107"/>
                  </a:cubicBezTo>
                  <a:cubicBezTo>
                    <a:pt x="2626" y="9131"/>
                    <a:pt x="2650" y="9154"/>
                    <a:pt x="2685" y="9154"/>
                  </a:cubicBezTo>
                  <a:cubicBezTo>
                    <a:pt x="2700" y="9154"/>
                    <a:pt x="2716" y="9150"/>
                    <a:pt x="2736" y="9140"/>
                  </a:cubicBezTo>
                  <a:cubicBezTo>
                    <a:pt x="2736" y="9140"/>
                    <a:pt x="3069" y="8907"/>
                    <a:pt x="3636" y="8473"/>
                  </a:cubicBezTo>
                  <a:cubicBezTo>
                    <a:pt x="4204" y="8073"/>
                    <a:pt x="5037" y="7439"/>
                    <a:pt x="5971" y="6572"/>
                  </a:cubicBezTo>
                  <a:cubicBezTo>
                    <a:pt x="6438" y="6138"/>
                    <a:pt x="6905" y="5638"/>
                    <a:pt x="7306" y="5071"/>
                  </a:cubicBezTo>
                  <a:cubicBezTo>
                    <a:pt x="7506" y="4771"/>
                    <a:pt x="7673" y="4404"/>
                    <a:pt x="7773" y="4003"/>
                  </a:cubicBezTo>
                  <a:cubicBezTo>
                    <a:pt x="7839" y="3636"/>
                    <a:pt x="7773" y="3169"/>
                    <a:pt x="7506" y="2836"/>
                  </a:cubicBezTo>
                  <a:cubicBezTo>
                    <a:pt x="7406" y="2669"/>
                    <a:pt x="7239" y="2502"/>
                    <a:pt x="7006" y="2436"/>
                  </a:cubicBezTo>
                  <a:cubicBezTo>
                    <a:pt x="6895" y="2380"/>
                    <a:pt x="6775" y="2356"/>
                    <a:pt x="6650" y="2356"/>
                  </a:cubicBezTo>
                  <a:cubicBezTo>
                    <a:pt x="6548" y="2356"/>
                    <a:pt x="6443" y="2372"/>
                    <a:pt x="6338" y="2402"/>
                  </a:cubicBezTo>
                  <a:cubicBezTo>
                    <a:pt x="6075" y="2468"/>
                    <a:pt x="5826" y="2563"/>
                    <a:pt x="5601" y="2563"/>
                  </a:cubicBezTo>
                  <a:cubicBezTo>
                    <a:pt x="5484" y="2563"/>
                    <a:pt x="5374" y="2537"/>
                    <a:pt x="5271" y="2469"/>
                  </a:cubicBezTo>
                  <a:cubicBezTo>
                    <a:pt x="4971" y="2269"/>
                    <a:pt x="4804" y="1902"/>
                    <a:pt x="4737" y="1502"/>
                  </a:cubicBezTo>
                  <a:cubicBezTo>
                    <a:pt x="4637" y="1101"/>
                    <a:pt x="4570" y="634"/>
                    <a:pt x="4170" y="301"/>
                  </a:cubicBezTo>
                  <a:cubicBezTo>
                    <a:pt x="4003" y="134"/>
                    <a:pt x="3770" y="0"/>
                    <a:pt x="3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1" name="Google Shape;821;p45">
              <a:extLst>
                <a:ext uri="{FF2B5EF4-FFF2-40B4-BE49-F238E27FC236}">
                  <a16:creationId xmlns:a16="http://schemas.microsoft.com/office/drawing/2014/main" id="{95D6C41E-3587-CDB8-259D-FB927A6A76D5}"/>
                </a:ext>
              </a:extLst>
            </p:cNvPr>
            <p:cNvSpPr/>
            <p:nvPr/>
          </p:nvSpPr>
          <p:spPr>
            <a:xfrm>
              <a:off x="2398550" y="455300"/>
              <a:ext cx="228525" cy="199800"/>
            </a:xfrm>
            <a:custGeom>
              <a:avLst/>
              <a:gdLst/>
              <a:ahLst/>
              <a:cxnLst/>
              <a:rect l="l" t="t" r="r" b="b"/>
              <a:pathLst>
                <a:path w="9141" h="7992" extrusionOk="0">
                  <a:moveTo>
                    <a:pt x="5474" y="1"/>
                  </a:moveTo>
                  <a:cubicBezTo>
                    <a:pt x="5382" y="1"/>
                    <a:pt x="5293" y="8"/>
                    <a:pt x="5204" y="19"/>
                  </a:cubicBezTo>
                  <a:cubicBezTo>
                    <a:pt x="4971" y="86"/>
                    <a:pt x="4804" y="119"/>
                    <a:pt x="4671" y="186"/>
                  </a:cubicBezTo>
                  <a:cubicBezTo>
                    <a:pt x="4537" y="286"/>
                    <a:pt x="4504" y="319"/>
                    <a:pt x="4504" y="319"/>
                  </a:cubicBezTo>
                  <a:cubicBezTo>
                    <a:pt x="4470" y="353"/>
                    <a:pt x="4470" y="420"/>
                    <a:pt x="4470" y="453"/>
                  </a:cubicBezTo>
                  <a:cubicBezTo>
                    <a:pt x="4487" y="470"/>
                    <a:pt x="4504" y="478"/>
                    <a:pt x="4520" y="478"/>
                  </a:cubicBezTo>
                  <a:cubicBezTo>
                    <a:pt x="4537" y="478"/>
                    <a:pt x="4554" y="470"/>
                    <a:pt x="4570" y="453"/>
                  </a:cubicBezTo>
                  <a:lnTo>
                    <a:pt x="4737" y="353"/>
                  </a:lnTo>
                  <a:cubicBezTo>
                    <a:pt x="4871" y="319"/>
                    <a:pt x="5037" y="219"/>
                    <a:pt x="5238" y="186"/>
                  </a:cubicBezTo>
                  <a:cubicBezTo>
                    <a:pt x="5315" y="175"/>
                    <a:pt x="5397" y="167"/>
                    <a:pt x="5482" y="167"/>
                  </a:cubicBezTo>
                  <a:cubicBezTo>
                    <a:pt x="5653" y="167"/>
                    <a:pt x="5838" y="197"/>
                    <a:pt x="6038" y="286"/>
                  </a:cubicBezTo>
                  <a:cubicBezTo>
                    <a:pt x="6338" y="386"/>
                    <a:pt x="6639" y="653"/>
                    <a:pt x="6805" y="987"/>
                  </a:cubicBezTo>
                  <a:cubicBezTo>
                    <a:pt x="6872" y="1153"/>
                    <a:pt x="6972" y="1354"/>
                    <a:pt x="6972" y="1554"/>
                  </a:cubicBezTo>
                  <a:cubicBezTo>
                    <a:pt x="6972" y="1654"/>
                    <a:pt x="6972" y="1787"/>
                    <a:pt x="7006" y="1887"/>
                  </a:cubicBezTo>
                  <a:cubicBezTo>
                    <a:pt x="7039" y="2021"/>
                    <a:pt x="7072" y="2154"/>
                    <a:pt x="7206" y="2221"/>
                  </a:cubicBezTo>
                  <a:cubicBezTo>
                    <a:pt x="7295" y="2310"/>
                    <a:pt x="7398" y="2339"/>
                    <a:pt x="7497" y="2339"/>
                  </a:cubicBezTo>
                  <a:cubicBezTo>
                    <a:pt x="7547" y="2339"/>
                    <a:pt x="7595" y="2332"/>
                    <a:pt x="7639" y="2321"/>
                  </a:cubicBezTo>
                  <a:cubicBezTo>
                    <a:pt x="7739" y="2288"/>
                    <a:pt x="7839" y="2221"/>
                    <a:pt x="7973" y="2221"/>
                  </a:cubicBezTo>
                  <a:cubicBezTo>
                    <a:pt x="8173" y="2221"/>
                    <a:pt x="8373" y="2321"/>
                    <a:pt x="8540" y="2488"/>
                  </a:cubicBezTo>
                  <a:cubicBezTo>
                    <a:pt x="8874" y="2788"/>
                    <a:pt x="8874" y="3322"/>
                    <a:pt x="8707" y="3789"/>
                  </a:cubicBezTo>
                  <a:cubicBezTo>
                    <a:pt x="8540" y="4222"/>
                    <a:pt x="8240" y="4689"/>
                    <a:pt x="7873" y="5023"/>
                  </a:cubicBezTo>
                  <a:cubicBezTo>
                    <a:pt x="7539" y="5390"/>
                    <a:pt x="7072" y="5690"/>
                    <a:pt x="6672" y="5990"/>
                  </a:cubicBezTo>
                  <a:cubicBezTo>
                    <a:pt x="6405" y="6157"/>
                    <a:pt x="6238" y="6290"/>
                    <a:pt x="6005" y="6390"/>
                  </a:cubicBezTo>
                  <a:cubicBezTo>
                    <a:pt x="5805" y="6491"/>
                    <a:pt x="5571" y="6624"/>
                    <a:pt x="5338" y="6691"/>
                  </a:cubicBezTo>
                  <a:cubicBezTo>
                    <a:pt x="4404" y="7058"/>
                    <a:pt x="3536" y="7324"/>
                    <a:pt x="2736" y="7491"/>
                  </a:cubicBezTo>
                  <a:cubicBezTo>
                    <a:pt x="1969" y="7658"/>
                    <a:pt x="1301" y="7691"/>
                    <a:pt x="834" y="7725"/>
                  </a:cubicBezTo>
                  <a:lnTo>
                    <a:pt x="67" y="7725"/>
                  </a:lnTo>
                  <a:cubicBezTo>
                    <a:pt x="34" y="7725"/>
                    <a:pt x="1" y="7791"/>
                    <a:pt x="1" y="7825"/>
                  </a:cubicBezTo>
                  <a:cubicBezTo>
                    <a:pt x="1" y="7858"/>
                    <a:pt x="34" y="7892"/>
                    <a:pt x="67" y="7892"/>
                  </a:cubicBezTo>
                  <a:cubicBezTo>
                    <a:pt x="67" y="7892"/>
                    <a:pt x="167" y="7958"/>
                    <a:pt x="301" y="7958"/>
                  </a:cubicBezTo>
                  <a:cubicBezTo>
                    <a:pt x="401" y="7992"/>
                    <a:pt x="568" y="7992"/>
                    <a:pt x="834" y="7992"/>
                  </a:cubicBezTo>
                  <a:cubicBezTo>
                    <a:pt x="1301" y="7992"/>
                    <a:pt x="2002" y="7958"/>
                    <a:pt x="2803" y="7825"/>
                  </a:cubicBezTo>
                  <a:cubicBezTo>
                    <a:pt x="3570" y="7691"/>
                    <a:pt x="4504" y="7458"/>
                    <a:pt x="5471" y="7058"/>
                  </a:cubicBezTo>
                  <a:cubicBezTo>
                    <a:pt x="5671" y="6991"/>
                    <a:pt x="5905" y="6857"/>
                    <a:pt x="6172" y="6757"/>
                  </a:cubicBezTo>
                  <a:cubicBezTo>
                    <a:pt x="6372" y="6624"/>
                    <a:pt x="6639" y="6457"/>
                    <a:pt x="6839" y="6324"/>
                  </a:cubicBezTo>
                  <a:cubicBezTo>
                    <a:pt x="7306" y="6024"/>
                    <a:pt x="7739" y="5690"/>
                    <a:pt x="8140" y="5290"/>
                  </a:cubicBezTo>
                  <a:cubicBezTo>
                    <a:pt x="8507" y="4856"/>
                    <a:pt x="8840" y="4422"/>
                    <a:pt x="9007" y="3855"/>
                  </a:cubicBezTo>
                  <a:cubicBezTo>
                    <a:pt x="9074" y="3622"/>
                    <a:pt x="9140" y="3322"/>
                    <a:pt x="9074" y="3021"/>
                  </a:cubicBezTo>
                  <a:cubicBezTo>
                    <a:pt x="9074" y="2755"/>
                    <a:pt x="8907" y="2454"/>
                    <a:pt x="8707" y="2288"/>
                  </a:cubicBezTo>
                  <a:cubicBezTo>
                    <a:pt x="8527" y="2108"/>
                    <a:pt x="8267" y="1982"/>
                    <a:pt x="7999" y="1982"/>
                  </a:cubicBezTo>
                  <a:cubicBezTo>
                    <a:pt x="7968" y="1982"/>
                    <a:pt x="7937" y="1984"/>
                    <a:pt x="7906" y="1987"/>
                  </a:cubicBezTo>
                  <a:cubicBezTo>
                    <a:pt x="7691" y="2014"/>
                    <a:pt x="7498" y="2106"/>
                    <a:pt x="7379" y="2106"/>
                  </a:cubicBezTo>
                  <a:cubicBezTo>
                    <a:pt x="7350" y="2106"/>
                    <a:pt x="7325" y="2100"/>
                    <a:pt x="7306" y="2087"/>
                  </a:cubicBezTo>
                  <a:cubicBezTo>
                    <a:pt x="7139" y="1987"/>
                    <a:pt x="7139" y="1754"/>
                    <a:pt x="7072" y="1520"/>
                  </a:cubicBezTo>
                  <a:cubicBezTo>
                    <a:pt x="7072" y="1320"/>
                    <a:pt x="7006" y="1087"/>
                    <a:pt x="6905" y="920"/>
                  </a:cubicBezTo>
                  <a:cubicBezTo>
                    <a:pt x="6705" y="486"/>
                    <a:pt x="6405" y="253"/>
                    <a:pt x="6072" y="119"/>
                  </a:cubicBezTo>
                  <a:cubicBezTo>
                    <a:pt x="5849" y="30"/>
                    <a:pt x="5656" y="1"/>
                    <a:pt x="54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3" name="Google Shape;823;p45">
              <a:extLst>
                <a:ext uri="{FF2B5EF4-FFF2-40B4-BE49-F238E27FC236}">
                  <a16:creationId xmlns:a16="http://schemas.microsoft.com/office/drawing/2014/main" id="{D8FB0366-8BBC-A1B6-33CC-3E6C460C69A9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extrusionOk="0">
                  <a:moveTo>
                    <a:pt x="7072" y="1"/>
                  </a:moveTo>
                  <a:lnTo>
                    <a:pt x="7072" y="1"/>
                  </a:ln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  <a:lnTo>
                    <a:pt x="267" y="8707"/>
                  </a:lnTo>
                  <a:cubicBezTo>
                    <a:pt x="3937" y="7406"/>
                    <a:pt x="6705" y="3870"/>
                    <a:pt x="70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4" name="Google Shape;824;p45">
              <a:extLst>
                <a:ext uri="{FF2B5EF4-FFF2-40B4-BE49-F238E27FC236}">
                  <a16:creationId xmlns:a16="http://schemas.microsoft.com/office/drawing/2014/main" id="{F41F1B36-8040-4481-B739-B3110C83A19F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fill="none" extrusionOk="0">
                  <a:moveTo>
                    <a:pt x="267" y="8707"/>
                  </a:moveTo>
                  <a:cubicBezTo>
                    <a:pt x="3937" y="7406"/>
                    <a:pt x="6705" y="3870"/>
                    <a:pt x="7072" y="1"/>
                  </a:cubicBez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5" name="Google Shape;825;p45">
              <a:extLst>
                <a:ext uri="{FF2B5EF4-FFF2-40B4-BE49-F238E27FC236}">
                  <a16:creationId xmlns:a16="http://schemas.microsoft.com/office/drawing/2014/main" id="{2656E9A3-6147-07F9-895F-C96FF36E9AA9}"/>
                </a:ext>
              </a:extLst>
            </p:cNvPr>
            <p:cNvSpPr/>
            <p:nvPr/>
          </p:nvSpPr>
          <p:spPr>
            <a:xfrm>
              <a:off x="1956575" y="796000"/>
              <a:ext cx="256025" cy="93575"/>
            </a:xfrm>
            <a:custGeom>
              <a:avLst/>
              <a:gdLst/>
              <a:ahLst/>
              <a:cxnLst/>
              <a:rect l="l" t="t" r="r" b="b"/>
              <a:pathLst>
                <a:path w="10241" h="3743" extrusionOk="0">
                  <a:moveTo>
                    <a:pt x="200" y="1"/>
                  </a:moveTo>
                  <a:cubicBezTo>
                    <a:pt x="0" y="34"/>
                    <a:pt x="34" y="335"/>
                    <a:pt x="167" y="501"/>
                  </a:cubicBezTo>
                  <a:cubicBezTo>
                    <a:pt x="1450" y="2554"/>
                    <a:pt x="3873" y="3743"/>
                    <a:pt x="6340" y="3743"/>
                  </a:cubicBezTo>
                  <a:cubicBezTo>
                    <a:pt x="6440" y="3743"/>
                    <a:pt x="6539" y="3741"/>
                    <a:pt x="6638" y="3737"/>
                  </a:cubicBezTo>
                  <a:cubicBezTo>
                    <a:pt x="7565" y="3711"/>
                    <a:pt x="8492" y="3507"/>
                    <a:pt x="9419" y="3507"/>
                  </a:cubicBezTo>
                  <a:cubicBezTo>
                    <a:pt x="9693" y="3507"/>
                    <a:pt x="9967" y="3525"/>
                    <a:pt x="10241" y="3570"/>
                  </a:cubicBezTo>
                  <a:cubicBezTo>
                    <a:pt x="8076" y="1377"/>
                    <a:pt x="4988" y="107"/>
                    <a:pt x="1883" y="107"/>
                  </a:cubicBezTo>
                  <a:cubicBezTo>
                    <a:pt x="1399" y="107"/>
                    <a:pt x="915" y="138"/>
                    <a:pt x="434" y="2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6" name="Google Shape;826;p45">
              <a:extLst>
                <a:ext uri="{FF2B5EF4-FFF2-40B4-BE49-F238E27FC236}">
                  <a16:creationId xmlns:a16="http://schemas.microsoft.com/office/drawing/2014/main" id="{2615B8BF-F0DB-5E75-0D1A-CFEE3CF917FB}"/>
                </a:ext>
              </a:extLst>
            </p:cNvPr>
            <p:cNvSpPr/>
            <p:nvPr/>
          </p:nvSpPr>
          <p:spPr>
            <a:xfrm>
              <a:off x="1956575" y="789350"/>
              <a:ext cx="256025" cy="102600"/>
            </a:xfrm>
            <a:custGeom>
              <a:avLst/>
              <a:gdLst/>
              <a:ahLst/>
              <a:cxnLst/>
              <a:rect l="l" t="t" r="r" b="b"/>
              <a:pathLst>
                <a:path w="10241" h="4104" fill="none" extrusionOk="0">
                  <a:moveTo>
                    <a:pt x="434" y="467"/>
                  </a:moveTo>
                  <a:cubicBezTo>
                    <a:pt x="4003" y="0"/>
                    <a:pt x="7739" y="1301"/>
                    <a:pt x="10241" y="3836"/>
                  </a:cubicBezTo>
                  <a:cubicBezTo>
                    <a:pt x="9040" y="3636"/>
                    <a:pt x="7839" y="3970"/>
                    <a:pt x="6638" y="4003"/>
                  </a:cubicBezTo>
                  <a:cubicBezTo>
                    <a:pt x="4070" y="4103"/>
                    <a:pt x="1501" y="2902"/>
                    <a:pt x="167" y="767"/>
                  </a:cubicBezTo>
                  <a:cubicBezTo>
                    <a:pt x="34" y="601"/>
                    <a:pt x="0" y="300"/>
                    <a:pt x="200" y="2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7" name="Google Shape;827;p45">
              <a:extLst>
                <a:ext uri="{FF2B5EF4-FFF2-40B4-BE49-F238E27FC236}">
                  <a16:creationId xmlns:a16="http://schemas.microsoft.com/office/drawing/2014/main" id="{81C2E860-DCC9-F863-A0C7-FBEA951CFE15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extrusionOk="0">
                  <a:moveTo>
                    <a:pt x="8407" y="0"/>
                  </a:moveTo>
                  <a:lnTo>
                    <a:pt x="8407" y="0"/>
                  </a:lnTo>
                  <a:cubicBezTo>
                    <a:pt x="4737" y="367"/>
                    <a:pt x="1302" y="2902"/>
                    <a:pt x="1" y="6405"/>
                  </a:cubicBezTo>
                  <a:lnTo>
                    <a:pt x="1135" y="6505"/>
                  </a:ln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8" name="Google Shape;828;p45">
              <a:extLst>
                <a:ext uri="{FF2B5EF4-FFF2-40B4-BE49-F238E27FC236}">
                  <a16:creationId xmlns:a16="http://schemas.microsoft.com/office/drawing/2014/main" id="{FC67D099-A85D-7804-12AE-25C681039388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fill="none" extrusionOk="0">
                  <a:moveTo>
                    <a:pt x="1135" y="6505"/>
                  </a:move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ubicBezTo>
                    <a:pt x="4737" y="367"/>
                    <a:pt x="1302" y="2902"/>
                    <a:pt x="1" y="640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9" name="Google Shape;829;p45">
              <a:extLst>
                <a:ext uri="{FF2B5EF4-FFF2-40B4-BE49-F238E27FC236}">
                  <a16:creationId xmlns:a16="http://schemas.microsoft.com/office/drawing/2014/main" id="{DD10DBEE-B719-1764-557D-913D2CDA4B00}"/>
                </a:ext>
              </a:extLst>
            </p:cNvPr>
            <p:cNvSpPr/>
            <p:nvPr/>
          </p:nvSpPr>
          <p:spPr>
            <a:xfrm>
              <a:off x="1479550" y="858975"/>
              <a:ext cx="323600" cy="341875"/>
            </a:xfrm>
            <a:custGeom>
              <a:avLst/>
              <a:gdLst/>
              <a:ahLst/>
              <a:cxnLst/>
              <a:rect l="l" t="t" r="r" b="b"/>
              <a:pathLst>
                <a:path w="12944" h="13675" extrusionOk="0">
                  <a:moveTo>
                    <a:pt x="3128" y="0"/>
                  </a:moveTo>
                  <a:cubicBezTo>
                    <a:pt x="3078" y="0"/>
                    <a:pt x="3020" y="17"/>
                    <a:pt x="2970" y="50"/>
                  </a:cubicBezTo>
                  <a:cubicBezTo>
                    <a:pt x="2970" y="50"/>
                    <a:pt x="2903" y="117"/>
                    <a:pt x="2770" y="217"/>
                  </a:cubicBezTo>
                  <a:cubicBezTo>
                    <a:pt x="2636" y="351"/>
                    <a:pt x="2436" y="551"/>
                    <a:pt x="2236" y="818"/>
                  </a:cubicBezTo>
                  <a:cubicBezTo>
                    <a:pt x="1802" y="1318"/>
                    <a:pt x="1202" y="2052"/>
                    <a:pt x="735" y="3153"/>
                  </a:cubicBezTo>
                  <a:cubicBezTo>
                    <a:pt x="468" y="3653"/>
                    <a:pt x="301" y="4287"/>
                    <a:pt x="201" y="4954"/>
                  </a:cubicBezTo>
                  <a:cubicBezTo>
                    <a:pt x="68" y="5554"/>
                    <a:pt x="1" y="6322"/>
                    <a:pt x="68" y="7022"/>
                  </a:cubicBezTo>
                  <a:cubicBezTo>
                    <a:pt x="101" y="7723"/>
                    <a:pt x="268" y="8523"/>
                    <a:pt x="568" y="9224"/>
                  </a:cubicBezTo>
                  <a:cubicBezTo>
                    <a:pt x="902" y="9958"/>
                    <a:pt x="1335" y="10625"/>
                    <a:pt x="1902" y="11192"/>
                  </a:cubicBezTo>
                  <a:cubicBezTo>
                    <a:pt x="2469" y="11792"/>
                    <a:pt x="3103" y="12226"/>
                    <a:pt x="3804" y="12626"/>
                  </a:cubicBezTo>
                  <a:cubicBezTo>
                    <a:pt x="4471" y="12960"/>
                    <a:pt x="5238" y="13227"/>
                    <a:pt x="5939" y="13393"/>
                  </a:cubicBezTo>
                  <a:cubicBezTo>
                    <a:pt x="6272" y="13493"/>
                    <a:pt x="6639" y="13560"/>
                    <a:pt x="7039" y="13627"/>
                  </a:cubicBezTo>
                  <a:cubicBezTo>
                    <a:pt x="7275" y="13650"/>
                    <a:pt x="7544" y="13674"/>
                    <a:pt x="7800" y="13674"/>
                  </a:cubicBezTo>
                  <a:cubicBezTo>
                    <a:pt x="7906" y="13674"/>
                    <a:pt x="8009" y="13670"/>
                    <a:pt x="8107" y="13660"/>
                  </a:cubicBezTo>
                  <a:cubicBezTo>
                    <a:pt x="8807" y="13627"/>
                    <a:pt x="9441" y="13460"/>
                    <a:pt x="10041" y="13227"/>
                  </a:cubicBezTo>
                  <a:cubicBezTo>
                    <a:pt x="11209" y="12793"/>
                    <a:pt x="11943" y="12059"/>
                    <a:pt x="12376" y="11492"/>
                  </a:cubicBezTo>
                  <a:lnTo>
                    <a:pt x="12610" y="11125"/>
                  </a:lnTo>
                  <a:cubicBezTo>
                    <a:pt x="12710" y="10992"/>
                    <a:pt x="12743" y="10892"/>
                    <a:pt x="12777" y="10825"/>
                  </a:cubicBezTo>
                  <a:lnTo>
                    <a:pt x="12910" y="10558"/>
                  </a:lnTo>
                  <a:cubicBezTo>
                    <a:pt x="12944" y="10525"/>
                    <a:pt x="12944" y="10391"/>
                    <a:pt x="12877" y="10358"/>
                  </a:cubicBezTo>
                  <a:cubicBezTo>
                    <a:pt x="12835" y="10344"/>
                    <a:pt x="12788" y="10336"/>
                    <a:pt x="12745" y="10336"/>
                  </a:cubicBezTo>
                  <a:cubicBezTo>
                    <a:pt x="12683" y="10336"/>
                    <a:pt x="12629" y="10352"/>
                    <a:pt x="12610" y="10391"/>
                  </a:cubicBezTo>
                  <a:cubicBezTo>
                    <a:pt x="12610" y="10391"/>
                    <a:pt x="12577" y="10491"/>
                    <a:pt x="12443" y="10625"/>
                  </a:cubicBezTo>
                  <a:cubicBezTo>
                    <a:pt x="12410" y="10691"/>
                    <a:pt x="12310" y="10792"/>
                    <a:pt x="12243" y="10858"/>
                  </a:cubicBezTo>
                  <a:lnTo>
                    <a:pt x="11943" y="11158"/>
                  </a:lnTo>
                  <a:cubicBezTo>
                    <a:pt x="11543" y="11559"/>
                    <a:pt x="10775" y="12126"/>
                    <a:pt x="9775" y="12493"/>
                  </a:cubicBezTo>
                  <a:cubicBezTo>
                    <a:pt x="9274" y="12660"/>
                    <a:pt x="8741" y="12793"/>
                    <a:pt x="8107" y="12826"/>
                  </a:cubicBezTo>
                  <a:cubicBezTo>
                    <a:pt x="7940" y="12843"/>
                    <a:pt x="7798" y="12851"/>
                    <a:pt x="7648" y="12851"/>
                  </a:cubicBezTo>
                  <a:cubicBezTo>
                    <a:pt x="7498" y="12851"/>
                    <a:pt x="7340" y="12843"/>
                    <a:pt x="7139" y="12826"/>
                  </a:cubicBezTo>
                  <a:cubicBezTo>
                    <a:pt x="6873" y="12760"/>
                    <a:pt x="6539" y="12726"/>
                    <a:pt x="6205" y="12660"/>
                  </a:cubicBezTo>
                  <a:cubicBezTo>
                    <a:pt x="4871" y="12359"/>
                    <a:pt x="3470" y="11792"/>
                    <a:pt x="2403" y="10792"/>
                  </a:cubicBezTo>
                  <a:cubicBezTo>
                    <a:pt x="1869" y="10325"/>
                    <a:pt x="1402" y="9691"/>
                    <a:pt x="1102" y="9057"/>
                  </a:cubicBezTo>
                  <a:cubicBezTo>
                    <a:pt x="802" y="8390"/>
                    <a:pt x="635" y="7723"/>
                    <a:pt x="568" y="7022"/>
                  </a:cubicBezTo>
                  <a:cubicBezTo>
                    <a:pt x="468" y="6322"/>
                    <a:pt x="535" y="5688"/>
                    <a:pt x="601" y="5021"/>
                  </a:cubicBezTo>
                  <a:cubicBezTo>
                    <a:pt x="701" y="4387"/>
                    <a:pt x="868" y="3820"/>
                    <a:pt x="1068" y="3319"/>
                  </a:cubicBezTo>
                  <a:cubicBezTo>
                    <a:pt x="1535" y="2319"/>
                    <a:pt x="2069" y="1552"/>
                    <a:pt x="2536" y="1051"/>
                  </a:cubicBezTo>
                  <a:lnTo>
                    <a:pt x="3070" y="517"/>
                  </a:lnTo>
                  <a:cubicBezTo>
                    <a:pt x="3203" y="451"/>
                    <a:pt x="3270" y="351"/>
                    <a:pt x="3270" y="351"/>
                  </a:cubicBezTo>
                  <a:cubicBezTo>
                    <a:pt x="3303" y="284"/>
                    <a:pt x="3303" y="184"/>
                    <a:pt x="3237" y="50"/>
                  </a:cubicBezTo>
                  <a:cubicBezTo>
                    <a:pt x="3220" y="17"/>
                    <a:pt x="3178" y="0"/>
                    <a:pt x="31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0" name="Google Shape;830;p45">
              <a:extLst>
                <a:ext uri="{FF2B5EF4-FFF2-40B4-BE49-F238E27FC236}">
                  <a16:creationId xmlns:a16="http://schemas.microsoft.com/office/drawing/2014/main" id="{884BDF59-1AF8-9EA8-2ACD-FA5FD23F78C9}"/>
                </a:ext>
              </a:extLst>
            </p:cNvPr>
            <p:cNvSpPr/>
            <p:nvPr/>
          </p:nvSpPr>
          <p:spPr>
            <a:xfrm>
              <a:off x="1857325" y="666750"/>
              <a:ext cx="191825" cy="128450"/>
            </a:xfrm>
            <a:custGeom>
              <a:avLst/>
              <a:gdLst/>
              <a:ahLst/>
              <a:cxnLst/>
              <a:rect l="l" t="t" r="r" b="b"/>
              <a:pathLst>
                <a:path w="7673" h="5138" fill="none" extrusionOk="0">
                  <a:moveTo>
                    <a:pt x="1" y="5138"/>
                  </a:moveTo>
                  <a:cubicBezTo>
                    <a:pt x="1535" y="5071"/>
                    <a:pt x="3036" y="4571"/>
                    <a:pt x="4304" y="3703"/>
                  </a:cubicBezTo>
                  <a:cubicBezTo>
                    <a:pt x="5671" y="2736"/>
                    <a:pt x="6706" y="1335"/>
                    <a:pt x="7673" y="1"/>
                  </a:cubicBezTo>
                  <a:cubicBezTo>
                    <a:pt x="5638" y="134"/>
                    <a:pt x="3870" y="1635"/>
                    <a:pt x="2736" y="3336"/>
                  </a:cubicBezTo>
                  <a:cubicBezTo>
                    <a:pt x="2336" y="3970"/>
                    <a:pt x="1969" y="4671"/>
                    <a:pt x="1368" y="513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1" name="Google Shape;831;p45">
              <a:extLst>
                <a:ext uri="{FF2B5EF4-FFF2-40B4-BE49-F238E27FC236}">
                  <a16:creationId xmlns:a16="http://schemas.microsoft.com/office/drawing/2014/main" id="{D2CB04E6-A09B-7E36-5528-8DEAC52E0709}"/>
                </a:ext>
              </a:extLst>
            </p:cNvPr>
            <p:cNvSpPr/>
            <p:nvPr/>
          </p:nvSpPr>
          <p:spPr>
            <a:xfrm>
              <a:off x="2179225" y="740975"/>
              <a:ext cx="239375" cy="60075"/>
            </a:xfrm>
            <a:custGeom>
              <a:avLst/>
              <a:gdLst/>
              <a:ahLst/>
              <a:cxnLst/>
              <a:rect l="l" t="t" r="r" b="b"/>
              <a:pathLst>
                <a:path w="9575" h="2403" fill="none" extrusionOk="0">
                  <a:moveTo>
                    <a:pt x="634" y="834"/>
                  </a:moveTo>
                  <a:cubicBezTo>
                    <a:pt x="3570" y="0"/>
                    <a:pt x="6672" y="668"/>
                    <a:pt x="9574" y="1668"/>
                  </a:cubicBezTo>
                  <a:cubicBezTo>
                    <a:pt x="8974" y="1568"/>
                    <a:pt x="8407" y="1868"/>
                    <a:pt x="7806" y="2035"/>
                  </a:cubicBezTo>
                  <a:cubicBezTo>
                    <a:pt x="6572" y="2402"/>
                    <a:pt x="5171" y="2369"/>
                    <a:pt x="3903" y="2102"/>
                  </a:cubicBezTo>
                  <a:cubicBezTo>
                    <a:pt x="2602" y="1868"/>
                    <a:pt x="1335" y="1368"/>
                    <a:pt x="134" y="868"/>
                  </a:cubicBezTo>
                  <a:cubicBezTo>
                    <a:pt x="67" y="834"/>
                    <a:pt x="1" y="768"/>
                    <a:pt x="1" y="734"/>
                  </a:cubicBezTo>
                  <a:cubicBezTo>
                    <a:pt x="1" y="668"/>
                    <a:pt x="134" y="734"/>
                    <a:pt x="101" y="76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2" name="Google Shape;832;p45">
              <a:extLst>
                <a:ext uri="{FF2B5EF4-FFF2-40B4-BE49-F238E27FC236}">
                  <a16:creationId xmlns:a16="http://schemas.microsoft.com/office/drawing/2014/main" id="{B3F8CA78-7BAA-0D42-0EB8-7AD351CC1CC6}"/>
                </a:ext>
              </a:extLst>
            </p:cNvPr>
            <p:cNvSpPr/>
            <p:nvPr/>
          </p:nvSpPr>
          <p:spPr>
            <a:xfrm>
              <a:off x="2440250" y="504625"/>
              <a:ext cx="141800" cy="126075"/>
            </a:xfrm>
            <a:custGeom>
              <a:avLst/>
              <a:gdLst/>
              <a:ahLst/>
              <a:cxnLst/>
              <a:rect l="l" t="t" r="r" b="b"/>
              <a:pathLst>
                <a:path w="5672" h="5043" extrusionOk="0">
                  <a:moveTo>
                    <a:pt x="5629" y="0"/>
                  </a:moveTo>
                  <a:cubicBezTo>
                    <a:pt x="5588" y="0"/>
                    <a:pt x="5538" y="24"/>
                    <a:pt x="5538" y="48"/>
                  </a:cubicBezTo>
                  <a:cubicBezTo>
                    <a:pt x="5538" y="48"/>
                    <a:pt x="5504" y="114"/>
                    <a:pt x="5504" y="148"/>
                  </a:cubicBezTo>
                  <a:cubicBezTo>
                    <a:pt x="5471" y="181"/>
                    <a:pt x="5471" y="281"/>
                    <a:pt x="5404" y="348"/>
                  </a:cubicBezTo>
                  <a:cubicBezTo>
                    <a:pt x="5338" y="515"/>
                    <a:pt x="5204" y="815"/>
                    <a:pt x="5004" y="1048"/>
                  </a:cubicBezTo>
                  <a:cubicBezTo>
                    <a:pt x="4804" y="1315"/>
                    <a:pt x="4504" y="1615"/>
                    <a:pt x="4170" y="1849"/>
                  </a:cubicBezTo>
                  <a:cubicBezTo>
                    <a:pt x="4003" y="1982"/>
                    <a:pt x="3803" y="2116"/>
                    <a:pt x="3636" y="2216"/>
                  </a:cubicBezTo>
                  <a:cubicBezTo>
                    <a:pt x="3403" y="2349"/>
                    <a:pt x="3236" y="2483"/>
                    <a:pt x="3036" y="2616"/>
                  </a:cubicBezTo>
                  <a:cubicBezTo>
                    <a:pt x="2636" y="2816"/>
                    <a:pt x="2235" y="3050"/>
                    <a:pt x="1868" y="3317"/>
                  </a:cubicBezTo>
                  <a:cubicBezTo>
                    <a:pt x="1501" y="3550"/>
                    <a:pt x="1168" y="3817"/>
                    <a:pt x="868" y="4017"/>
                  </a:cubicBezTo>
                  <a:cubicBezTo>
                    <a:pt x="567" y="4217"/>
                    <a:pt x="367" y="4451"/>
                    <a:pt x="234" y="4618"/>
                  </a:cubicBezTo>
                  <a:cubicBezTo>
                    <a:pt x="167" y="4684"/>
                    <a:pt x="134" y="4784"/>
                    <a:pt x="67" y="4818"/>
                  </a:cubicBezTo>
                  <a:cubicBezTo>
                    <a:pt x="34" y="4851"/>
                    <a:pt x="34" y="4884"/>
                    <a:pt x="34" y="4884"/>
                  </a:cubicBezTo>
                  <a:cubicBezTo>
                    <a:pt x="0" y="4951"/>
                    <a:pt x="0" y="4985"/>
                    <a:pt x="34" y="5018"/>
                  </a:cubicBezTo>
                  <a:cubicBezTo>
                    <a:pt x="50" y="5035"/>
                    <a:pt x="75" y="5043"/>
                    <a:pt x="100" y="5043"/>
                  </a:cubicBezTo>
                  <a:cubicBezTo>
                    <a:pt x="125" y="5043"/>
                    <a:pt x="150" y="5035"/>
                    <a:pt x="167" y="5018"/>
                  </a:cubicBezTo>
                  <a:lnTo>
                    <a:pt x="201" y="4985"/>
                  </a:lnTo>
                  <a:cubicBezTo>
                    <a:pt x="234" y="4985"/>
                    <a:pt x="301" y="4884"/>
                    <a:pt x="367" y="4851"/>
                  </a:cubicBezTo>
                  <a:cubicBezTo>
                    <a:pt x="534" y="4718"/>
                    <a:pt x="734" y="4551"/>
                    <a:pt x="1034" y="4384"/>
                  </a:cubicBezTo>
                  <a:cubicBezTo>
                    <a:pt x="1335" y="4184"/>
                    <a:pt x="1668" y="3984"/>
                    <a:pt x="2035" y="3717"/>
                  </a:cubicBezTo>
                  <a:cubicBezTo>
                    <a:pt x="2369" y="3483"/>
                    <a:pt x="2802" y="3217"/>
                    <a:pt x="3169" y="2983"/>
                  </a:cubicBezTo>
                  <a:cubicBezTo>
                    <a:pt x="3369" y="2850"/>
                    <a:pt x="3570" y="2683"/>
                    <a:pt x="3736" y="2549"/>
                  </a:cubicBezTo>
                  <a:cubicBezTo>
                    <a:pt x="3903" y="2383"/>
                    <a:pt x="4070" y="2249"/>
                    <a:pt x="4237" y="2116"/>
                  </a:cubicBezTo>
                  <a:cubicBezTo>
                    <a:pt x="4570" y="1749"/>
                    <a:pt x="4871" y="1482"/>
                    <a:pt x="5071" y="1182"/>
                  </a:cubicBezTo>
                  <a:cubicBezTo>
                    <a:pt x="5304" y="882"/>
                    <a:pt x="5404" y="648"/>
                    <a:pt x="5504" y="448"/>
                  </a:cubicBezTo>
                  <a:cubicBezTo>
                    <a:pt x="5538" y="348"/>
                    <a:pt x="5571" y="281"/>
                    <a:pt x="5571" y="214"/>
                  </a:cubicBezTo>
                  <a:cubicBezTo>
                    <a:pt x="5638" y="181"/>
                    <a:pt x="5638" y="148"/>
                    <a:pt x="5638" y="148"/>
                  </a:cubicBezTo>
                  <a:cubicBezTo>
                    <a:pt x="5671" y="48"/>
                    <a:pt x="5638" y="14"/>
                    <a:pt x="5671" y="14"/>
                  </a:cubicBezTo>
                  <a:cubicBezTo>
                    <a:pt x="5661" y="5"/>
                    <a:pt x="5646" y="0"/>
                    <a:pt x="56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3" name="Google Shape;833;p45">
              <a:extLst>
                <a:ext uri="{FF2B5EF4-FFF2-40B4-BE49-F238E27FC236}">
                  <a16:creationId xmlns:a16="http://schemas.microsoft.com/office/drawing/2014/main" id="{66300DF6-F2AD-CBD9-9A93-756922B9A0FA}"/>
                </a:ext>
              </a:extLst>
            </p:cNvPr>
            <p:cNvSpPr/>
            <p:nvPr/>
          </p:nvSpPr>
          <p:spPr>
            <a:xfrm>
              <a:off x="2359350" y="399900"/>
              <a:ext cx="35050" cy="178475"/>
            </a:xfrm>
            <a:custGeom>
              <a:avLst/>
              <a:gdLst/>
              <a:ahLst/>
              <a:cxnLst/>
              <a:rect l="l" t="t" r="r" b="b"/>
              <a:pathLst>
                <a:path w="1402" h="7139" extrusionOk="0">
                  <a:moveTo>
                    <a:pt x="1168" y="0"/>
                  </a:moveTo>
                  <a:cubicBezTo>
                    <a:pt x="1135" y="0"/>
                    <a:pt x="1102" y="34"/>
                    <a:pt x="1102" y="67"/>
                  </a:cubicBezTo>
                  <a:lnTo>
                    <a:pt x="1102" y="167"/>
                  </a:lnTo>
                  <a:cubicBezTo>
                    <a:pt x="1102" y="167"/>
                    <a:pt x="1168" y="234"/>
                    <a:pt x="1235" y="401"/>
                  </a:cubicBezTo>
                  <a:cubicBezTo>
                    <a:pt x="1268" y="567"/>
                    <a:pt x="1302" y="834"/>
                    <a:pt x="1235" y="1168"/>
                  </a:cubicBezTo>
                  <a:cubicBezTo>
                    <a:pt x="1135" y="1501"/>
                    <a:pt x="1001" y="1868"/>
                    <a:pt x="901" y="2235"/>
                  </a:cubicBezTo>
                  <a:cubicBezTo>
                    <a:pt x="768" y="2669"/>
                    <a:pt x="601" y="3069"/>
                    <a:pt x="468" y="3503"/>
                  </a:cubicBezTo>
                  <a:cubicBezTo>
                    <a:pt x="334" y="3970"/>
                    <a:pt x="234" y="4370"/>
                    <a:pt x="134" y="4804"/>
                  </a:cubicBezTo>
                  <a:cubicBezTo>
                    <a:pt x="67" y="5204"/>
                    <a:pt x="1" y="5638"/>
                    <a:pt x="1" y="5971"/>
                  </a:cubicBezTo>
                  <a:cubicBezTo>
                    <a:pt x="1" y="6305"/>
                    <a:pt x="67" y="6572"/>
                    <a:pt x="101" y="6805"/>
                  </a:cubicBezTo>
                  <a:cubicBezTo>
                    <a:pt x="134" y="6972"/>
                    <a:pt x="201" y="7072"/>
                    <a:pt x="201" y="7072"/>
                  </a:cubicBezTo>
                  <a:cubicBezTo>
                    <a:pt x="201" y="7072"/>
                    <a:pt x="234" y="7139"/>
                    <a:pt x="268" y="7139"/>
                  </a:cubicBezTo>
                  <a:cubicBezTo>
                    <a:pt x="301" y="7139"/>
                    <a:pt x="368" y="7072"/>
                    <a:pt x="368" y="7039"/>
                  </a:cubicBezTo>
                  <a:lnTo>
                    <a:pt x="368" y="6738"/>
                  </a:lnTo>
                  <a:cubicBezTo>
                    <a:pt x="368" y="6538"/>
                    <a:pt x="368" y="6305"/>
                    <a:pt x="401" y="5971"/>
                  </a:cubicBezTo>
                  <a:cubicBezTo>
                    <a:pt x="401" y="5671"/>
                    <a:pt x="434" y="5304"/>
                    <a:pt x="534" y="4870"/>
                  </a:cubicBezTo>
                  <a:cubicBezTo>
                    <a:pt x="601" y="4504"/>
                    <a:pt x="668" y="4037"/>
                    <a:pt x="768" y="3636"/>
                  </a:cubicBezTo>
                  <a:cubicBezTo>
                    <a:pt x="835" y="3203"/>
                    <a:pt x="935" y="2802"/>
                    <a:pt x="1068" y="2369"/>
                  </a:cubicBezTo>
                  <a:cubicBezTo>
                    <a:pt x="1135" y="1968"/>
                    <a:pt x="1302" y="1568"/>
                    <a:pt x="1368" y="1235"/>
                  </a:cubicBezTo>
                  <a:cubicBezTo>
                    <a:pt x="1402" y="901"/>
                    <a:pt x="1402" y="634"/>
                    <a:pt x="1302" y="401"/>
                  </a:cubicBezTo>
                  <a:cubicBezTo>
                    <a:pt x="1268" y="334"/>
                    <a:pt x="1235" y="234"/>
                    <a:pt x="1202" y="200"/>
                  </a:cubicBezTo>
                  <a:cubicBezTo>
                    <a:pt x="1135" y="167"/>
                    <a:pt x="1135" y="134"/>
                    <a:pt x="1135" y="134"/>
                  </a:cubicBezTo>
                  <a:cubicBezTo>
                    <a:pt x="1135" y="67"/>
                    <a:pt x="1135" y="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4" name="Google Shape;834;p45">
              <a:extLst>
                <a:ext uri="{FF2B5EF4-FFF2-40B4-BE49-F238E27FC236}">
                  <a16:creationId xmlns:a16="http://schemas.microsoft.com/office/drawing/2014/main" id="{E125CE9A-3FE3-5D09-A696-10C066D4BF5E}"/>
                </a:ext>
              </a:extLst>
            </p:cNvPr>
            <p:cNvSpPr/>
            <p:nvPr/>
          </p:nvSpPr>
          <p:spPr>
            <a:xfrm>
              <a:off x="2370200" y="447425"/>
              <a:ext cx="86750" cy="153275"/>
            </a:xfrm>
            <a:custGeom>
              <a:avLst/>
              <a:gdLst/>
              <a:ahLst/>
              <a:cxnLst/>
              <a:rect l="l" t="t" r="r" b="b"/>
              <a:pathLst>
                <a:path w="3470" h="6131" extrusionOk="0">
                  <a:moveTo>
                    <a:pt x="3369" y="1"/>
                  </a:moveTo>
                  <a:cubicBezTo>
                    <a:pt x="3336" y="1"/>
                    <a:pt x="3303" y="67"/>
                    <a:pt x="3303" y="101"/>
                  </a:cubicBezTo>
                  <a:lnTo>
                    <a:pt x="3303" y="167"/>
                  </a:lnTo>
                  <a:lnTo>
                    <a:pt x="3303" y="401"/>
                  </a:lnTo>
                  <a:cubicBezTo>
                    <a:pt x="3303" y="568"/>
                    <a:pt x="3269" y="835"/>
                    <a:pt x="3169" y="1135"/>
                  </a:cubicBezTo>
                  <a:cubicBezTo>
                    <a:pt x="3103" y="1468"/>
                    <a:pt x="2936" y="1802"/>
                    <a:pt x="2702" y="2136"/>
                  </a:cubicBezTo>
                  <a:cubicBezTo>
                    <a:pt x="2502" y="2469"/>
                    <a:pt x="2202" y="2803"/>
                    <a:pt x="1968" y="3136"/>
                  </a:cubicBezTo>
                  <a:cubicBezTo>
                    <a:pt x="1702" y="3470"/>
                    <a:pt x="1435" y="3803"/>
                    <a:pt x="1168" y="4137"/>
                  </a:cubicBezTo>
                  <a:cubicBezTo>
                    <a:pt x="934" y="4471"/>
                    <a:pt x="668" y="4771"/>
                    <a:pt x="501" y="5038"/>
                  </a:cubicBezTo>
                  <a:cubicBezTo>
                    <a:pt x="167" y="5605"/>
                    <a:pt x="0" y="6005"/>
                    <a:pt x="0" y="6005"/>
                  </a:cubicBezTo>
                  <a:cubicBezTo>
                    <a:pt x="0" y="6005"/>
                    <a:pt x="0" y="6038"/>
                    <a:pt x="34" y="6105"/>
                  </a:cubicBezTo>
                  <a:cubicBezTo>
                    <a:pt x="67" y="6122"/>
                    <a:pt x="92" y="6130"/>
                    <a:pt x="113" y="6130"/>
                  </a:cubicBezTo>
                  <a:cubicBezTo>
                    <a:pt x="134" y="6130"/>
                    <a:pt x="150" y="6122"/>
                    <a:pt x="167" y="6105"/>
                  </a:cubicBezTo>
                  <a:cubicBezTo>
                    <a:pt x="167" y="6105"/>
                    <a:pt x="434" y="5771"/>
                    <a:pt x="834" y="5271"/>
                  </a:cubicBezTo>
                  <a:cubicBezTo>
                    <a:pt x="1034" y="5004"/>
                    <a:pt x="1268" y="4737"/>
                    <a:pt x="1501" y="4404"/>
                  </a:cubicBezTo>
                  <a:cubicBezTo>
                    <a:pt x="1768" y="4037"/>
                    <a:pt x="2002" y="3703"/>
                    <a:pt x="2269" y="3336"/>
                  </a:cubicBezTo>
                  <a:cubicBezTo>
                    <a:pt x="2502" y="2969"/>
                    <a:pt x="2702" y="2603"/>
                    <a:pt x="2936" y="2236"/>
                  </a:cubicBezTo>
                  <a:cubicBezTo>
                    <a:pt x="3103" y="1835"/>
                    <a:pt x="3269" y="1502"/>
                    <a:pt x="3336" y="1168"/>
                  </a:cubicBezTo>
                  <a:cubicBezTo>
                    <a:pt x="3436" y="835"/>
                    <a:pt x="3470" y="601"/>
                    <a:pt x="3470" y="401"/>
                  </a:cubicBezTo>
                  <a:lnTo>
                    <a:pt x="3470" y="167"/>
                  </a:lnTo>
                  <a:lnTo>
                    <a:pt x="3470" y="101"/>
                  </a:lnTo>
                  <a:cubicBezTo>
                    <a:pt x="3470" y="67"/>
                    <a:pt x="343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5" name="Google Shape;835;p45">
              <a:extLst>
                <a:ext uri="{FF2B5EF4-FFF2-40B4-BE49-F238E27FC236}">
                  <a16:creationId xmlns:a16="http://schemas.microsoft.com/office/drawing/2014/main" id="{3D03250E-A74D-969D-E30D-BC52740DB3D7}"/>
                </a:ext>
              </a:extLst>
            </p:cNvPr>
            <p:cNvSpPr/>
            <p:nvPr/>
          </p:nvSpPr>
          <p:spPr>
            <a:xfrm>
              <a:off x="2203400" y="758475"/>
              <a:ext cx="196000" cy="25675"/>
            </a:xfrm>
            <a:custGeom>
              <a:avLst/>
              <a:gdLst/>
              <a:ahLst/>
              <a:cxnLst/>
              <a:rect l="l" t="t" r="r" b="b"/>
              <a:pathLst>
                <a:path w="7840" h="1027" extrusionOk="0">
                  <a:moveTo>
                    <a:pt x="134" y="1"/>
                  </a:moveTo>
                  <a:cubicBezTo>
                    <a:pt x="68" y="1"/>
                    <a:pt x="34" y="1"/>
                    <a:pt x="34" y="34"/>
                  </a:cubicBezTo>
                  <a:cubicBezTo>
                    <a:pt x="1" y="68"/>
                    <a:pt x="34" y="134"/>
                    <a:pt x="68" y="168"/>
                  </a:cubicBezTo>
                  <a:cubicBezTo>
                    <a:pt x="68" y="168"/>
                    <a:pt x="168" y="201"/>
                    <a:pt x="368" y="301"/>
                  </a:cubicBezTo>
                  <a:cubicBezTo>
                    <a:pt x="568" y="368"/>
                    <a:pt x="868" y="501"/>
                    <a:pt x="1202" y="568"/>
                  </a:cubicBezTo>
                  <a:cubicBezTo>
                    <a:pt x="1535" y="668"/>
                    <a:pt x="1969" y="735"/>
                    <a:pt x="2403" y="835"/>
                  </a:cubicBezTo>
                  <a:cubicBezTo>
                    <a:pt x="2870" y="902"/>
                    <a:pt x="3337" y="968"/>
                    <a:pt x="3837" y="1002"/>
                  </a:cubicBezTo>
                  <a:cubicBezTo>
                    <a:pt x="4321" y="1018"/>
                    <a:pt x="4813" y="1027"/>
                    <a:pt x="5271" y="1027"/>
                  </a:cubicBezTo>
                  <a:cubicBezTo>
                    <a:pt x="5730" y="1027"/>
                    <a:pt x="6155" y="1018"/>
                    <a:pt x="6506" y="1002"/>
                  </a:cubicBezTo>
                  <a:cubicBezTo>
                    <a:pt x="7206" y="968"/>
                    <a:pt x="7706" y="902"/>
                    <a:pt x="7706" y="902"/>
                  </a:cubicBezTo>
                  <a:cubicBezTo>
                    <a:pt x="7773" y="868"/>
                    <a:pt x="7840" y="868"/>
                    <a:pt x="7840" y="835"/>
                  </a:cubicBezTo>
                  <a:cubicBezTo>
                    <a:pt x="7840" y="801"/>
                    <a:pt x="7807" y="735"/>
                    <a:pt x="7740" y="735"/>
                  </a:cubicBezTo>
                  <a:cubicBezTo>
                    <a:pt x="7740" y="735"/>
                    <a:pt x="7640" y="735"/>
                    <a:pt x="7406" y="801"/>
                  </a:cubicBezTo>
                  <a:cubicBezTo>
                    <a:pt x="7206" y="801"/>
                    <a:pt x="6939" y="835"/>
                    <a:pt x="6539" y="835"/>
                  </a:cubicBezTo>
                  <a:cubicBezTo>
                    <a:pt x="6294" y="835"/>
                    <a:pt x="6020" y="850"/>
                    <a:pt x="5736" y="850"/>
                  </a:cubicBezTo>
                  <a:cubicBezTo>
                    <a:pt x="5594" y="850"/>
                    <a:pt x="5449" y="846"/>
                    <a:pt x="5305" y="835"/>
                  </a:cubicBezTo>
                  <a:cubicBezTo>
                    <a:pt x="4838" y="835"/>
                    <a:pt x="4337" y="801"/>
                    <a:pt x="3870" y="701"/>
                  </a:cubicBezTo>
                  <a:lnTo>
                    <a:pt x="2503" y="468"/>
                  </a:lnTo>
                  <a:cubicBezTo>
                    <a:pt x="2036" y="368"/>
                    <a:pt x="1635" y="301"/>
                    <a:pt x="1302" y="201"/>
                  </a:cubicBezTo>
                  <a:cubicBezTo>
                    <a:pt x="635" y="68"/>
                    <a:pt x="13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6" name="Google Shape;836;p45">
              <a:extLst>
                <a:ext uri="{FF2B5EF4-FFF2-40B4-BE49-F238E27FC236}">
                  <a16:creationId xmlns:a16="http://schemas.microsoft.com/office/drawing/2014/main" id="{FF70FD3D-5005-4EEA-3404-96C838B7F187}"/>
                </a:ext>
              </a:extLst>
            </p:cNvPr>
            <p:cNvSpPr/>
            <p:nvPr/>
          </p:nvSpPr>
          <p:spPr>
            <a:xfrm>
              <a:off x="1914875" y="667250"/>
              <a:ext cx="126775" cy="125250"/>
            </a:xfrm>
            <a:custGeom>
              <a:avLst/>
              <a:gdLst/>
              <a:ahLst/>
              <a:cxnLst/>
              <a:rect l="l" t="t" r="r" b="b"/>
              <a:pathLst>
                <a:path w="5071" h="5010" extrusionOk="0">
                  <a:moveTo>
                    <a:pt x="5000" y="0"/>
                  </a:moveTo>
                  <a:cubicBezTo>
                    <a:pt x="4990" y="0"/>
                    <a:pt x="4980" y="4"/>
                    <a:pt x="4971" y="14"/>
                  </a:cubicBezTo>
                  <a:cubicBezTo>
                    <a:pt x="4971" y="14"/>
                    <a:pt x="4570" y="247"/>
                    <a:pt x="4037" y="648"/>
                  </a:cubicBezTo>
                  <a:cubicBezTo>
                    <a:pt x="3503" y="1015"/>
                    <a:pt x="2836" y="1548"/>
                    <a:pt x="2169" y="2149"/>
                  </a:cubicBezTo>
                  <a:cubicBezTo>
                    <a:pt x="1835" y="2416"/>
                    <a:pt x="1535" y="2749"/>
                    <a:pt x="1235" y="3049"/>
                  </a:cubicBezTo>
                  <a:cubicBezTo>
                    <a:pt x="968" y="3350"/>
                    <a:pt x="701" y="3650"/>
                    <a:pt x="534" y="3917"/>
                  </a:cubicBezTo>
                  <a:cubicBezTo>
                    <a:pt x="334" y="4184"/>
                    <a:pt x="201" y="4450"/>
                    <a:pt x="134" y="4617"/>
                  </a:cubicBezTo>
                  <a:cubicBezTo>
                    <a:pt x="34" y="4817"/>
                    <a:pt x="0" y="4884"/>
                    <a:pt x="0" y="4884"/>
                  </a:cubicBezTo>
                  <a:cubicBezTo>
                    <a:pt x="0" y="4884"/>
                    <a:pt x="0" y="4951"/>
                    <a:pt x="34" y="4984"/>
                  </a:cubicBezTo>
                  <a:cubicBezTo>
                    <a:pt x="50" y="5001"/>
                    <a:pt x="75" y="5009"/>
                    <a:pt x="100" y="5009"/>
                  </a:cubicBezTo>
                  <a:cubicBezTo>
                    <a:pt x="125" y="5009"/>
                    <a:pt x="150" y="5001"/>
                    <a:pt x="167" y="4984"/>
                  </a:cubicBezTo>
                  <a:cubicBezTo>
                    <a:pt x="167" y="4984"/>
                    <a:pt x="467" y="4651"/>
                    <a:pt x="868" y="4150"/>
                  </a:cubicBezTo>
                  <a:cubicBezTo>
                    <a:pt x="1235" y="3650"/>
                    <a:pt x="1802" y="2983"/>
                    <a:pt x="2369" y="2349"/>
                  </a:cubicBezTo>
                  <a:cubicBezTo>
                    <a:pt x="2669" y="2049"/>
                    <a:pt x="3003" y="1715"/>
                    <a:pt x="3303" y="1482"/>
                  </a:cubicBezTo>
                  <a:cubicBezTo>
                    <a:pt x="3636" y="1181"/>
                    <a:pt x="3903" y="981"/>
                    <a:pt x="4170" y="781"/>
                  </a:cubicBezTo>
                  <a:cubicBezTo>
                    <a:pt x="4404" y="548"/>
                    <a:pt x="4604" y="381"/>
                    <a:pt x="4804" y="314"/>
                  </a:cubicBezTo>
                  <a:cubicBezTo>
                    <a:pt x="4937" y="181"/>
                    <a:pt x="5037" y="147"/>
                    <a:pt x="5037" y="147"/>
                  </a:cubicBezTo>
                  <a:cubicBezTo>
                    <a:pt x="5071" y="114"/>
                    <a:pt x="5071" y="47"/>
                    <a:pt x="5071" y="47"/>
                  </a:cubicBezTo>
                  <a:cubicBezTo>
                    <a:pt x="5047" y="24"/>
                    <a:pt x="5023" y="0"/>
                    <a:pt x="500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7" name="Google Shape;837;p45">
              <a:extLst>
                <a:ext uri="{FF2B5EF4-FFF2-40B4-BE49-F238E27FC236}">
                  <a16:creationId xmlns:a16="http://schemas.microsoft.com/office/drawing/2014/main" id="{15069DF3-BD33-B086-C0BD-28C7E01ACBE0}"/>
                </a:ext>
              </a:extLst>
            </p:cNvPr>
            <p:cNvSpPr/>
            <p:nvPr/>
          </p:nvSpPr>
          <p:spPr>
            <a:xfrm>
              <a:off x="2130850" y="590150"/>
              <a:ext cx="114275" cy="153150"/>
            </a:xfrm>
            <a:custGeom>
              <a:avLst/>
              <a:gdLst/>
              <a:ahLst/>
              <a:cxnLst/>
              <a:rect l="l" t="t" r="r" b="b"/>
              <a:pathLst>
                <a:path w="4571" h="6126" extrusionOk="0">
                  <a:moveTo>
                    <a:pt x="4444" y="1"/>
                  </a:moveTo>
                  <a:cubicBezTo>
                    <a:pt x="4402" y="1"/>
                    <a:pt x="4371" y="39"/>
                    <a:pt x="4371" y="62"/>
                  </a:cubicBezTo>
                  <a:cubicBezTo>
                    <a:pt x="4371" y="62"/>
                    <a:pt x="4337" y="196"/>
                    <a:pt x="4237" y="363"/>
                  </a:cubicBezTo>
                  <a:cubicBezTo>
                    <a:pt x="4171" y="563"/>
                    <a:pt x="4037" y="796"/>
                    <a:pt x="3870" y="1097"/>
                  </a:cubicBezTo>
                  <a:cubicBezTo>
                    <a:pt x="3704" y="1397"/>
                    <a:pt x="3503" y="1764"/>
                    <a:pt x="3237" y="2097"/>
                  </a:cubicBezTo>
                  <a:cubicBezTo>
                    <a:pt x="3003" y="2431"/>
                    <a:pt x="2703" y="2798"/>
                    <a:pt x="2403" y="3131"/>
                  </a:cubicBezTo>
                  <a:cubicBezTo>
                    <a:pt x="1836" y="3865"/>
                    <a:pt x="1202" y="4532"/>
                    <a:pt x="735" y="5066"/>
                  </a:cubicBezTo>
                  <a:cubicBezTo>
                    <a:pt x="268" y="5566"/>
                    <a:pt x="34" y="5967"/>
                    <a:pt x="34" y="5967"/>
                  </a:cubicBezTo>
                  <a:cubicBezTo>
                    <a:pt x="1" y="6033"/>
                    <a:pt x="1" y="6067"/>
                    <a:pt x="34" y="6100"/>
                  </a:cubicBezTo>
                  <a:cubicBezTo>
                    <a:pt x="51" y="6117"/>
                    <a:pt x="68" y="6125"/>
                    <a:pt x="88" y="6125"/>
                  </a:cubicBezTo>
                  <a:cubicBezTo>
                    <a:pt x="109" y="6125"/>
                    <a:pt x="134" y="6117"/>
                    <a:pt x="168" y="6100"/>
                  </a:cubicBezTo>
                  <a:cubicBezTo>
                    <a:pt x="168" y="6100"/>
                    <a:pt x="535" y="5800"/>
                    <a:pt x="1035" y="5300"/>
                  </a:cubicBezTo>
                  <a:cubicBezTo>
                    <a:pt x="1268" y="5066"/>
                    <a:pt x="1535" y="4766"/>
                    <a:pt x="1836" y="4432"/>
                  </a:cubicBezTo>
                  <a:cubicBezTo>
                    <a:pt x="2102" y="4099"/>
                    <a:pt x="2369" y="3732"/>
                    <a:pt x="2669" y="3365"/>
                  </a:cubicBezTo>
                  <a:cubicBezTo>
                    <a:pt x="3203" y="2598"/>
                    <a:pt x="3704" y="1797"/>
                    <a:pt x="4037" y="1197"/>
                  </a:cubicBezTo>
                  <a:cubicBezTo>
                    <a:pt x="4371" y="563"/>
                    <a:pt x="4537" y="129"/>
                    <a:pt x="4537" y="129"/>
                  </a:cubicBezTo>
                  <a:cubicBezTo>
                    <a:pt x="4571" y="96"/>
                    <a:pt x="4537" y="62"/>
                    <a:pt x="4504" y="29"/>
                  </a:cubicBezTo>
                  <a:cubicBezTo>
                    <a:pt x="4483" y="8"/>
                    <a:pt x="4463" y="1"/>
                    <a:pt x="44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8" name="Google Shape;838;p45">
              <a:extLst>
                <a:ext uri="{FF2B5EF4-FFF2-40B4-BE49-F238E27FC236}">
                  <a16:creationId xmlns:a16="http://schemas.microsoft.com/office/drawing/2014/main" id="{DBFE8A44-BFEB-D404-026C-589E50A4ABCA}"/>
                </a:ext>
              </a:extLst>
            </p:cNvPr>
            <p:cNvSpPr/>
            <p:nvPr/>
          </p:nvSpPr>
          <p:spPr>
            <a:xfrm>
              <a:off x="1994100" y="811850"/>
              <a:ext cx="147625" cy="50900"/>
            </a:xfrm>
            <a:custGeom>
              <a:avLst/>
              <a:gdLst/>
              <a:ahLst/>
              <a:cxnLst/>
              <a:rect l="l" t="t" r="r" b="b"/>
              <a:pathLst>
                <a:path w="5905" h="2036" extrusionOk="0">
                  <a:moveTo>
                    <a:pt x="167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0" y="67"/>
                    <a:pt x="0" y="101"/>
                    <a:pt x="34" y="168"/>
                  </a:cubicBezTo>
                  <a:lnTo>
                    <a:pt x="868" y="568"/>
                  </a:lnTo>
                  <a:cubicBezTo>
                    <a:pt x="1368" y="868"/>
                    <a:pt x="2068" y="1168"/>
                    <a:pt x="2769" y="1435"/>
                  </a:cubicBezTo>
                  <a:cubicBezTo>
                    <a:pt x="3503" y="1702"/>
                    <a:pt x="4237" y="1902"/>
                    <a:pt x="4837" y="2002"/>
                  </a:cubicBezTo>
                  <a:cubicBezTo>
                    <a:pt x="5137" y="2036"/>
                    <a:pt x="5371" y="2036"/>
                    <a:pt x="5538" y="2036"/>
                  </a:cubicBezTo>
                  <a:lnTo>
                    <a:pt x="5771" y="2036"/>
                  </a:lnTo>
                  <a:cubicBezTo>
                    <a:pt x="5838" y="2036"/>
                    <a:pt x="5871" y="2036"/>
                    <a:pt x="5871" y="2002"/>
                  </a:cubicBezTo>
                  <a:cubicBezTo>
                    <a:pt x="5905" y="1935"/>
                    <a:pt x="5871" y="1869"/>
                    <a:pt x="5838" y="1869"/>
                  </a:cubicBezTo>
                  <a:cubicBezTo>
                    <a:pt x="5838" y="1869"/>
                    <a:pt x="5438" y="1735"/>
                    <a:pt x="4904" y="1602"/>
                  </a:cubicBezTo>
                  <a:cubicBezTo>
                    <a:pt x="4370" y="1502"/>
                    <a:pt x="3636" y="1368"/>
                    <a:pt x="2902" y="1168"/>
                  </a:cubicBezTo>
                  <a:cubicBezTo>
                    <a:pt x="2202" y="935"/>
                    <a:pt x="1501" y="701"/>
                    <a:pt x="1001" y="434"/>
                  </a:cubicBezTo>
                  <a:cubicBezTo>
                    <a:pt x="501" y="201"/>
                    <a:pt x="1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9" name="Google Shape;839;p45">
              <a:extLst>
                <a:ext uri="{FF2B5EF4-FFF2-40B4-BE49-F238E27FC236}">
                  <a16:creationId xmlns:a16="http://schemas.microsoft.com/office/drawing/2014/main" id="{3C447101-5103-B493-7B06-5055F36AFF20}"/>
                </a:ext>
              </a:extLst>
            </p:cNvPr>
            <p:cNvSpPr/>
            <p:nvPr/>
          </p:nvSpPr>
          <p:spPr>
            <a:xfrm>
              <a:off x="1768925" y="657700"/>
              <a:ext cx="132625" cy="125625"/>
            </a:xfrm>
            <a:custGeom>
              <a:avLst/>
              <a:gdLst/>
              <a:ahLst/>
              <a:cxnLst/>
              <a:rect l="l" t="t" r="r" b="b"/>
              <a:pathLst>
                <a:path w="5305" h="5025" extrusionOk="0">
                  <a:moveTo>
                    <a:pt x="5203" y="0"/>
                  </a:moveTo>
                  <a:cubicBezTo>
                    <a:pt x="5192" y="0"/>
                    <a:pt x="5182" y="8"/>
                    <a:pt x="5171" y="29"/>
                  </a:cubicBezTo>
                  <a:cubicBezTo>
                    <a:pt x="5171" y="29"/>
                    <a:pt x="4804" y="263"/>
                    <a:pt x="4237" y="629"/>
                  </a:cubicBezTo>
                  <a:cubicBezTo>
                    <a:pt x="3704" y="1030"/>
                    <a:pt x="3003" y="1563"/>
                    <a:pt x="2336" y="2131"/>
                  </a:cubicBezTo>
                  <a:cubicBezTo>
                    <a:pt x="2002" y="2431"/>
                    <a:pt x="1669" y="2764"/>
                    <a:pt x="1369" y="3065"/>
                  </a:cubicBezTo>
                  <a:cubicBezTo>
                    <a:pt x="1068" y="3365"/>
                    <a:pt x="835" y="3632"/>
                    <a:pt x="635" y="3932"/>
                  </a:cubicBezTo>
                  <a:cubicBezTo>
                    <a:pt x="401" y="4199"/>
                    <a:pt x="234" y="4432"/>
                    <a:pt x="168" y="4599"/>
                  </a:cubicBezTo>
                  <a:cubicBezTo>
                    <a:pt x="68" y="4832"/>
                    <a:pt x="34" y="4899"/>
                    <a:pt x="34" y="4899"/>
                  </a:cubicBezTo>
                  <a:cubicBezTo>
                    <a:pt x="1" y="4899"/>
                    <a:pt x="1" y="4933"/>
                    <a:pt x="34" y="4999"/>
                  </a:cubicBezTo>
                  <a:cubicBezTo>
                    <a:pt x="51" y="5016"/>
                    <a:pt x="76" y="5024"/>
                    <a:pt x="101" y="5024"/>
                  </a:cubicBezTo>
                  <a:cubicBezTo>
                    <a:pt x="126" y="5024"/>
                    <a:pt x="151" y="5016"/>
                    <a:pt x="168" y="4999"/>
                  </a:cubicBezTo>
                  <a:cubicBezTo>
                    <a:pt x="168" y="4999"/>
                    <a:pt x="501" y="4699"/>
                    <a:pt x="902" y="4199"/>
                  </a:cubicBezTo>
                  <a:cubicBezTo>
                    <a:pt x="1335" y="3698"/>
                    <a:pt x="1869" y="3031"/>
                    <a:pt x="2503" y="2397"/>
                  </a:cubicBezTo>
                  <a:cubicBezTo>
                    <a:pt x="2803" y="2097"/>
                    <a:pt x="3136" y="1764"/>
                    <a:pt x="3403" y="1530"/>
                  </a:cubicBezTo>
                  <a:cubicBezTo>
                    <a:pt x="3704" y="1230"/>
                    <a:pt x="4037" y="1030"/>
                    <a:pt x="4304" y="830"/>
                  </a:cubicBezTo>
                  <a:cubicBezTo>
                    <a:pt x="4571" y="596"/>
                    <a:pt x="4804" y="429"/>
                    <a:pt x="4971" y="363"/>
                  </a:cubicBezTo>
                  <a:cubicBezTo>
                    <a:pt x="5138" y="229"/>
                    <a:pt x="5205" y="196"/>
                    <a:pt x="5205" y="196"/>
                  </a:cubicBezTo>
                  <a:cubicBezTo>
                    <a:pt x="5238" y="196"/>
                    <a:pt x="5238" y="96"/>
                    <a:pt x="5305" y="62"/>
                  </a:cubicBezTo>
                  <a:cubicBezTo>
                    <a:pt x="5259" y="39"/>
                    <a:pt x="5228" y="0"/>
                    <a:pt x="52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2" name="Google Shape;822;p45">
              <a:extLst>
                <a:ext uri="{FF2B5EF4-FFF2-40B4-BE49-F238E27FC236}">
                  <a16:creationId xmlns:a16="http://schemas.microsoft.com/office/drawing/2014/main" id="{9EAD261F-0939-406A-5C0F-FA6794B212EB}"/>
                </a:ext>
              </a:extLst>
            </p:cNvPr>
            <p:cNvSpPr/>
            <p:nvPr/>
          </p:nvSpPr>
          <p:spPr>
            <a:xfrm>
              <a:off x="1424525" y="630900"/>
              <a:ext cx="969875" cy="612950"/>
            </a:xfrm>
            <a:custGeom>
              <a:avLst/>
              <a:gdLst/>
              <a:ahLst/>
              <a:cxnLst/>
              <a:rect l="l" t="t" r="r" b="b"/>
              <a:pathLst>
                <a:path w="38795" h="24518" fill="none" extrusionOk="0">
                  <a:moveTo>
                    <a:pt x="38795" y="0"/>
                  </a:moveTo>
                  <a:cubicBezTo>
                    <a:pt x="36860" y="2602"/>
                    <a:pt x="34091" y="4170"/>
                    <a:pt x="30989" y="5137"/>
                  </a:cubicBezTo>
                  <a:cubicBezTo>
                    <a:pt x="29355" y="5638"/>
                    <a:pt x="27653" y="5971"/>
                    <a:pt x="25986" y="6138"/>
                  </a:cubicBezTo>
                  <a:cubicBezTo>
                    <a:pt x="21149" y="6672"/>
                    <a:pt x="16245" y="6271"/>
                    <a:pt x="11409" y="7072"/>
                  </a:cubicBezTo>
                  <a:cubicBezTo>
                    <a:pt x="7072" y="7772"/>
                    <a:pt x="2369" y="9907"/>
                    <a:pt x="1135" y="14110"/>
                  </a:cubicBezTo>
                  <a:cubicBezTo>
                    <a:pt x="0" y="17846"/>
                    <a:pt x="2469" y="22283"/>
                    <a:pt x="6205" y="23417"/>
                  </a:cubicBezTo>
                  <a:cubicBezTo>
                    <a:pt x="9974" y="24518"/>
                    <a:pt x="14377" y="22250"/>
                    <a:pt x="15778" y="18580"/>
                  </a:cubicBezTo>
                  <a:cubicBezTo>
                    <a:pt x="16112" y="17680"/>
                    <a:pt x="16279" y="16746"/>
                    <a:pt x="16112" y="15812"/>
                  </a:cubicBezTo>
                  <a:cubicBezTo>
                    <a:pt x="15945" y="14911"/>
                    <a:pt x="15511" y="14077"/>
                    <a:pt x="14878" y="13410"/>
                  </a:cubicBezTo>
                  <a:cubicBezTo>
                    <a:pt x="13610" y="11842"/>
                    <a:pt x="11375" y="11008"/>
                    <a:pt x="9507" y="11742"/>
                  </a:cubicBezTo>
                  <a:cubicBezTo>
                    <a:pt x="7639" y="12442"/>
                    <a:pt x="6538" y="14978"/>
                    <a:pt x="7706" y="16612"/>
                  </a:cubicBezTo>
                </a:path>
              </a:pathLst>
            </a:custGeom>
            <a:solidFill>
              <a:schemeClr val="dk2"/>
            </a:solidFill>
            <a:ln w="216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37" name="Podnadpis 30">
            <a:extLst>
              <a:ext uri="{FF2B5EF4-FFF2-40B4-BE49-F238E27FC236}">
                <a16:creationId xmlns:a16="http://schemas.microsoft.com/office/drawing/2014/main" id="{71F1F771-E60D-FFCD-5D59-626A980B0B41}"/>
              </a:ext>
            </a:extLst>
          </p:cNvPr>
          <p:cNvSpPr txBox="1">
            <a:spLocks/>
          </p:cNvSpPr>
          <p:nvPr/>
        </p:nvSpPr>
        <p:spPr>
          <a:xfrm>
            <a:off x="1309506" y="1455729"/>
            <a:ext cx="3577944" cy="2679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l">
              <a:spcAft>
                <a:spcPts val="1000"/>
              </a:spcAft>
              <a:buFont typeface="Arial"/>
              <a:buChar char="•"/>
            </a:pPr>
            <a:r>
              <a:rPr lang="cs-CZ" sz="1600">
                <a:latin typeface="Calibri"/>
                <a:ea typeface="Calibri"/>
                <a:cs typeface="Calibri"/>
              </a:rPr>
              <a:t>1. května </a:t>
            </a:r>
            <a:endParaRPr lang="cs-CZ"/>
          </a:p>
          <a:p>
            <a:pPr algn="l">
              <a:spcAft>
                <a:spcPts val="1000"/>
              </a:spcAft>
              <a:buFont typeface="Arial"/>
              <a:buChar char="•"/>
            </a:pPr>
            <a:r>
              <a:rPr lang="cs-CZ" sz="1600">
                <a:latin typeface="Calibri"/>
                <a:ea typeface="Calibri"/>
                <a:cs typeface="Calibri"/>
              </a:rPr>
              <a:t>Tanec kolem májky se stuhami</a:t>
            </a:r>
          </a:p>
          <a:p>
            <a:pPr algn="l">
              <a:spcAft>
                <a:spcPts val="1000"/>
              </a:spcAft>
              <a:buFont typeface="Arial"/>
              <a:buChar char="•"/>
            </a:pPr>
            <a:r>
              <a:rPr lang="cs-CZ" sz="1600">
                <a:latin typeface="Calibri"/>
                <a:ea typeface="Calibri"/>
                <a:cs typeface="Calibri"/>
              </a:rPr>
              <a:t>Přeskakování ohně</a:t>
            </a:r>
          </a:p>
          <a:p>
            <a:pPr algn="l">
              <a:spcAft>
                <a:spcPts val="1000"/>
              </a:spcAft>
              <a:buFont typeface="Arial"/>
              <a:buChar char="•"/>
            </a:pPr>
            <a:r>
              <a:rPr lang="cs-CZ" sz="1600">
                <a:latin typeface="Calibri"/>
                <a:ea typeface="Calibri"/>
                <a:cs typeface="Calibri"/>
              </a:rPr>
              <a:t>Spirituální význam</a:t>
            </a:r>
          </a:p>
          <a:p>
            <a:pPr algn="l">
              <a:spcAft>
                <a:spcPts val="1000"/>
              </a:spcAft>
              <a:buFont typeface="Arial"/>
              <a:buChar char="•"/>
            </a:pPr>
            <a:r>
              <a:rPr lang="cs-CZ" sz="1600">
                <a:latin typeface="Calibri"/>
                <a:ea typeface="Calibri"/>
                <a:cs typeface="Calibri"/>
              </a:rPr>
              <a:t>Moderní oslavy</a:t>
            </a:r>
          </a:p>
          <a:p>
            <a:pPr algn="l">
              <a:spcAft>
                <a:spcPts val="1000"/>
              </a:spcAft>
              <a:buFont typeface="Arial"/>
              <a:buChar char="•"/>
            </a:pPr>
            <a:r>
              <a:rPr lang="cs-CZ" sz="1600">
                <a:latin typeface="Calibri"/>
                <a:ea typeface="Calibri"/>
                <a:cs typeface="Calibri"/>
              </a:rPr>
              <a:t>ČaroBeltine</a:t>
            </a:r>
          </a:p>
          <a:p>
            <a:endParaRPr lang="cs-CZ" sz="1600">
              <a:latin typeface="Calibri"/>
              <a:ea typeface="Calibri"/>
              <a:cs typeface="Calibri"/>
            </a:endParaRPr>
          </a:p>
        </p:txBody>
      </p:sp>
      <p:sp>
        <p:nvSpPr>
          <p:cNvPr id="7" name="Google Shape;789;p45">
            <a:extLst>
              <a:ext uri="{FF2B5EF4-FFF2-40B4-BE49-F238E27FC236}">
                <a16:creationId xmlns:a16="http://schemas.microsoft.com/office/drawing/2014/main" id="{1EC34F4E-77C9-F5EC-38E0-6DF9254C9049}"/>
              </a:ext>
            </a:extLst>
          </p:cNvPr>
          <p:cNvSpPr txBox="1">
            <a:spLocks/>
          </p:cNvSpPr>
          <p:nvPr/>
        </p:nvSpPr>
        <p:spPr>
          <a:xfrm>
            <a:off x="720000" y="60537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COOL XiaoWei"/>
              <a:buNone/>
              <a:defRPr sz="3000" b="0" i="0" u="none" strike="noStrike" cap="none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" err="1">
                <a:latin typeface="Baguet Script"/>
                <a:ea typeface="Calibri"/>
                <a:cs typeface="Calibri"/>
              </a:rPr>
              <a:t>Beltain</a:t>
            </a:r>
            <a:r>
              <a:rPr lang="en">
                <a:latin typeface="Baguet Script"/>
                <a:ea typeface="Calibri"/>
                <a:cs typeface="Calibri"/>
              </a:rPr>
              <a:t>/Beltane</a:t>
            </a:r>
            <a:endParaRPr lang="en">
              <a:latin typeface="Baguet Script" pitchFamily="2" charset="0"/>
              <a:ea typeface="Calibri"/>
              <a:cs typeface="Calibri"/>
            </a:endParaRPr>
          </a:p>
          <a:p>
            <a:pPr algn="ctr"/>
            <a:r>
              <a:rPr lang="en">
                <a:latin typeface="Calibri"/>
                <a:ea typeface="Calibri"/>
                <a:cs typeface="Calibri"/>
              </a:rPr>
              <a:t>​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348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>
          <a:extLst>
            <a:ext uri="{FF2B5EF4-FFF2-40B4-BE49-F238E27FC236}">
              <a16:creationId xmlns:a16="http://schemas.microsoft.com/office/drawing/2014/main" id="{D7C733EF-1628-D11F-9F76-6D4002B8E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45">
            <a:extLst>
              <a:ext uri="{FF2B5EF4-FFF2-40B4-BE49-F238E27FC236}">
                <a16:creationId xmlns:a16="http://schemas.microsoft.com/office/drawing/2014/main" id="{9102F246-9B13-D632-1CBB-396CECA6C92C}"/>
              </a:ext>
            </a:extLst>
          </p:cNvPr>
          <p:cNvGrpSpPr/>
          <p:nvPr/>
        </p:nvGrpSpPr>
        <p:grpSpPr>
          <a:xfrm rot="1565461">
            <a:off x="640266" y="4115826"/>
            <a:ext cx="1202555" cy="862303"/>
            <a:chOff x="1424525" y="381550"/>
            <a:chExt cx="1202550" cy="862300"/>
          </a:xfrm>
        </p:grpSpPr>
        <p:sp>
          <p:nvSpPr>
            <p:cNvPr id="795" name="Google Shape;795;p45">
              <a:extLst>
                <a:ext uri="{FF2B5EF4-FFF2-40B4-BE49-F238E27FC236}">
                  <a16:creationId xmlns:a16="http://schemas.microsoft.com/office/drawing/2014/main" id="{345D7215-DD85-3FC9-55E3-DCAB153D57FF}"/>
                </a:ext>
              </a:extLst>
            </p:cNvPr>
            <p:cNvSpPr/>
            <p:nvPr/>
          </p:nvSpPr>
          <p:spPr>
            <a:xfrm>
              <a:off x="2348525" y="561250"/>
              <a:ext cx="115100" cy="93025"/>
            </a:xfrm>
            <a:custGeom>
              <a:avLst/>
              <a:gdLst/>
              <a:ahLst/>
              <a:cxnLst/>
              <a:rect l="l" t="t" r="r" b="b"/>
              <a:pathLst>
                <a:path w="4604" h="3721" extrusionOk="0">
                  <a:moveTo>
                    <a:pt x="588" y="1"/>
                  </a:moveTo>
                  <a:cubicBezTo>
                    <a:pt x="450" y="1"/>
                    <a:pt x="317" y="51"/>
                    <a:pt x="234" y="151"/>
                  </a:cubicBezTo>
                  <a:cubicBezTo>
                    <a:pt x="33" y="385"/>
                    <a:pt x="0" y="651"/>
                    <a:pt x="0" y="918"/>
                  </a:cubicBezTo>
                  <a:cubicBezTo>
                    <a:pt x="0" y="1919"/>
                    <a:pt x="500" y="2820"/>
                    <a:pt x="1001" y="3720"/>
                  </a:cubicBezTo>
                  <a:cubicBezTo>
                    <a:pt x="2135" y="3553"/>
                    <a:pt x="2835" y="3520"/>
                    <a:pt x="3236" y="3320"/>
                  </a:cubicBezTo>
                  <a:cubicBezTo>
                    <a:pt x="3603" y="3153"/>
                    <a:pt x="4036" y="3053"/>
                    <a:pt x="4337" y="2753"/>
                  </a:cubicBezTo>
                  <a:cubicBezTo>
                    <a:pt x="4503" y="2586"/>
                    <a:pt x="4603" y="2319"/>
                    <a:pt x="4537" y="2119"/>
                  </a:cubicBezTo>
                  <a:cubicBezTo>
                    <a:pt x="4437" y="1919"/>
                    <a:pt x="4203" y="1786"/>
                    <a:pt x="4003" y="1752"/>
                  </a:cubicBezTo>
                  <a:cubicBezTo>
                    <a:pt x="3767" y="1673"/>
                    <a:pt x="3508" y="1639"/>
                    <a:pt x="3248" y="1639"/>
                  </a:cubicBezTo>
                  <a:cubicBezTo>
                    <a:pt x="2958" y="1639"/>
                    <a:pt x="2666" y="1682"/>
                    <a:pt x="2402" y="1752"/>
                  </a:cubicBezTo>
                  <a:cubicBezTo>
                    <a:pt x="2251" y="1795"/>
                    <a:pt x="2059" y="1866"/>
                    <a:pt x="1878" y="1866"/>
                  </a:cubicBezTo>
                  <a:cubicBezTo>
                    <a:pt x="1779" y="1866"/>
                    <a:pt x="1684" y="1845"/>
                    <a:pt x="1601" y="1786"/>
                  </a:cubicBezTo>
                  <a:cubicBezTo>
                    <a:pt x="1501" y="1719"/>
                    <a:pt x="1401" y="1585"/>
                    <a:pt x="1368" y="1452"/>
                  </a:cubicBezTo>
                  <a:cubicBezTo>
                    <a:pt x="1234" y="1152"/>
                    <a:pt x="1168" y="818"/>
                    <a:pt x="1068" y="485"/>
                  </a:cubicBezTo>
                  <a:cubicBezTo>
                    <a:pt x="1034" y="385"/>
                    <a:pt x="1034" y="251"/>
                    <a:pt x="967" y="151"/>
                  </a:cubicBezTo>
                  <a:cubicBezTo>
                    <a:pt x="867" y="51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6" name="Google Shape;796;p45">
              <a:extLst>
                <a:ext uri="{FF2B5EF4-FFF2-40B4-BE49-F238E27FC236}">
                  <a16:creationId xmlns:a16="http://schemas.microsoft.com/office/drawing/2014/main" id="{5D868E3B-5439-501C-D49B-5D2B678EAB91}"/>
                </a:ext>
              </a:extLst>
            </p:cNvPr>
            <p:cNvSpPr/>
            <p:nvPr/>
          </p:nvSpPr>
          <p:spPr>
            <a:xfrm>
              <a:off x="2344350" y="554925"/>
              <a:ext cx="125950" cy="102075"/>
            </a:xfrm>
            <a:custGeom>
              <a:avLst/>
              <a:gdLst/>
              <a:ahLst/>
              <a:cxnLst/>
              <a:rect l="l" t="t" r="r" b="b"/>
              <a:pathLst>
                <a:path w="5038" h="4083" extrusionOk="0">
                  <a:moveTo>
                    <a:pt x="733" y="558"/>
                  </a:moveTo>
                  <a:cubicBezTo>
                    <a:pt x="778" y="558"/>
                    <a:pt x="823" y="574"/>
                    <a:pt x="868" y="604"/>
                  </a:cubicBezTo>
                  <a:lnTo>
                    <a:pt x="901" y="638"/>
                  </a:lnTo>
                  <a:cubicBezTo>
                    <a:pt x="934" y="638"/>
                    <a:pt x="934" y="704"/>
                    <a:pt x="1001" y="804"/>
                  </a:cubicBezTo>
                  <a:cubicBezTo>
                    <a:pt x="1068" y="1004"/>
                    <a:pt x="1101" y="1205"/>
                    <a:pt x="1201" y="1438"/>
                  </a:cubicBezTo>
                  <a:cubicBezTo>
                    <a:pt x="1268" y="1638"/>
                    <a:pt x="1335" y="1805"/>
                    <a:pt x="1501" y="2039"/>
                  </a:cubicBezTo>
                  <a:cubicBezTo>
                    <a:pt x="1568" y="2172"/>
                    <a:pt x="1702" y="2305"/>
                    <a:pt x="1868" y="2339"/>
                  </a:cubicBezTo>
                  <a:cubicBezTo>
                    <a:pt x="1952" y="2355"/>
                    <a:pt x="2027" y="2364"/>
                    <a:pt x="2093" y="2364"/>
                  </a:cubicBezTo>
                  <a:cubicBezTo>
                    <a:pt x="2160" y="2364"/>
                    <a:pt x="2219" y="2355"/>
                    <a:pt x="2269" y="2339"/>
                  </a:cubicBezTo>
                  <a:cubicBezTo>
                    <a:pt x="2535" y="2305"/>
                    <a:pt x="2702" y="2172"/>
                    <a:pt x="2902" y="2172"/>
                  </a:cubicBezTo>
                  <a:cubicBezTo>
                    <a:pt x="2942" y="2165"/>
                    <a:pt x="2981" y="2163"/>
                    <a:pt x="3019" y="2163"/>
                  </a:cubicBezTo>
                  <a:cubicBezTo>
                    <a:pt x="3172" y="2163"/>
                    <a:pt x="3316" y="2205"/>
                    <a:pt x="3503" y="2205"/>
                  </a:cubicBezTo>
                  <a:cubicBezTo>
                    <a:pt x="3703" y="2205"/>
                    <a:pt x="3903" y="2205"/>
                    <a:pt x="4070" y="2272"/>
                  </a:cubicBezTo>
                  <a:cubicBezTo>
                    <a:pt x="4237" y="2305"/>
                    <a:pt x="4403" y="2339"/>
                    <a:pt x="4504" y="2439"/>
                  </a:cubicBezTo>
                  <a:cubicBezTo>
                    <a:pt x="4570" y="2506"/>
                    <a:pt x="4570" y="2639"/>
                    <a:pt x="4504" y="2772"/>
                  </a:cubicBezTo>
                  <a:cubicBezTo>
                    <a:pt x="4437" y="2872"/>
                    <a:pt x="4337" y="2973"/>
                    <a:pt x="4170" y="3039"/>
                  </a:cubicBezTo>
                  <a:cubicBezTo>
                    <a:pt x="4037" y="3139"/>
                    <a:pt x="3870" y="3173"/>
                    <a:pt x="3703" y="3206"/>
                  </a:cubicBezTo>
                  <a:cubicBezTo>
                    <a:pt x="3536" y="3273"/>
                    <a:pt x="3369" y="3339"/>
                    <a:pt x="3236" y="3373"/>
                  </a:cubicBezTo>
                  <a:cubicBezTo>
                    <a:pt x="3002" y="3506"/>
                    <a:pt x="2702" y="3540"/>
                    <a:pt x="2435" y="3606"/>
                  </a:cubicBezTo>
                  <a:cubicBezTo>
                    <a:pt x="2202" y="3640"/>
                    <a:pt x="1968" y="3673"/>
                    <a:pt x="1768" y="3706"/>
                  </a:cubicBezTo>
                  <a:cubicBezTo>
                    <a:pt x="1496" y="3781"/>
                    <a:pt x="1316" y="3818"/>
                    <a:pt x="1241" y="3833"/>
                  </a:cubicBezTo>
                  <a:lnTo>
                    <a:pt x="1241" y="3833"/>
                  </a:lnTo>
                  <a:cubicBezTo>
                    <a:pt x="1207" y="3746"/>
                    <a:pt x="1141" y="3587"/>
                    <a:pt x="1034" y="3373"/>
                  </a:cubicBezTo>
                  <a:cubicBezTo>
                    <a:pt x="901" y="3039"/>
                    <a:pt x="667" y="2606"/>
                    <a:pt x="501" y="2005"/>
                  </a:cubicBezTo>
                  <a:cubicBezTo>
                    <a:pt x="401" y="1705"/>
                    <a:pt x="334" y="1371"/>
                    <a:pt x="367" y="1038"/>
                  </a:cubicBezTo>
                  <a:cubicBezTo>
                    <a:pt x="401" y="871"/>
                    <a:pt x="434" y="704"/>
                    <a:pt x="567" y="638"/>
                  </a:cubicBezTo>
                  <a:cubicBezTo>
                    <a:pt x="622" y="582"/>
                    <a:pt x="678" y="558"/>
                    <a:pt x="733" y="558"/>
                  </a:cubicBezTo>
                  <a:close/>
                  <a:moveTo>
                    <a:pt x="894" y="0"/>
                  </a:moveTo>
                  <a:cubicBezTo>
                    <a:pt x="590" y="0"/>
                    <a:pt x="324" y="185"/>
                    <a:pt x="200" y="371"/>
                  </a:cubicBezTo>
                  <a:cubicBezTo>
                    <a:pt x="67" y="571"/>
                    <a:pt x="0" y="804"/>
                    <a:pt x="0" y="1004"/>
                  </a:cubicBezTo>
                  <a:cubicBezTo>
                    <a:pt x="0" y="1371"/>
                    <a:pt x="0" y="1772"/>
                    <a:pt x="67" y="2105"/>
                  </a:cubicBezTo>
                  <a:cubicBezTo>
                    <a:pt x="134" y="2372"/>
                    <a:pt x="234" y="2672"/>
                    <a:pt x="367" y="2939"/>
                  </a:cubicBezTo>
                  <a:cubicBezTo>
                    <a:pt x="501" y="3139"/>
                    <a:pt x="634" y="3339"/>
                    <a:pt x="701" y="3506"/>
                  </a:cubicBezTo>
                  <a:cubicBezTo>
                    <a:pt x="901" y="3840"/>
                    <a:pt x="1034" y="4007"/>
                    <a:pt x="1034" y="4007"/>
                  </a:cubicBezTo>
                  <a:cubicBezTo>
                    <a:pt x="1061" y="4034"/>
                    <a:pt x="1110" y="4082"/>
                    <a:pt x="1181" y="4082"/>
                  </a:cubicBezTo>
                  <a:cubicBezTo>
                    <a:pt x="1198" y="4082"/>
                    <a:pt x="1215" y="4080"/>
                    <a:pt x="1235" y="4073"/>
                  </a:cubicBezTo>
                  <a:lnTo>
                    <a:pt x="1835" y="4073"/>
                  </a:lnTo>
                  <a:cubicBezTo>
                    <a:pt x="2002" y="4073"/>
                    <a:pt x="2235" y="4040"/>
                    <a:pt x="2502" y="4040"/>
                  </a:cubicBezTo>
                  <a:cubicBezTo>
                    <a:pt x="2736" y="4040"/>
                    <a:pt x="3036" y="4007"/>
                    <a:pt x="3403" y="3907"/>
                  </a:cubicBezTo>
                  <a:cubicBezTo>
                    <a:pt x="3570" y="3840"/>
                    <a:pt x="3703" y="3806"/>
                    <a:pt x="3870" y="3706"/>
                  </a:cubicBezTo>
                  <a:cubicBezTo>
                    <a:pt x="4037" y="3640"/>
                    <a:pt x="4203" y="3540"/>
                    <a:pt x="4370" y="3406"/>
                  </a:cubicBezTo>
                  <a:cubicBezTo>
                    <a:pt x="4537" y="3306"/>
                    <a:pt x="4704" y="3173"/>
                    <a:pt x="4837" y="2973"/>
                  </a:cubicBezTo>
                  <a:cubicBezTo>
                    <a:pt x="4937" y="2739"/>
                    <a:pt x="5037" y="2405"/>
                    <a:pt x="4837" y="2172"/>
                  </a:cubicBezTo>
                  <a:cubicBezTo>
                    <a:pt x="4604" y="1905"/>
                    <a:pt x="4370" y="1838"/>
                    <a:pt x="4170" y="1805"/>
                  </a:cubicBezTo>
                  <a:cubicBezTo>
                    <a:pt x="3936" y="1738"/>
                    <a:pt x="3703" y="1705"/>
                    <a:pt x="3503" y="1705"/>
                  </a:cubicBezTo>
                  <a:cubicBezTo>
                    <a:pt x="3236" y="1705"/>
                    <a:pt x="3036" y="1838"/>
                    <a:pt x="2836" y="1872"/>
                  </a:cubicBezTo>
                  <a:cubicBezTo>
                    <a:pt x="2569" y="1905"/>
                    <a:pt x="2369" y="2005"/>
                    <a:pt x="2202" y="2005"/>
                  </a:cubicBezTo>
                  <a:cubicBezTo>
                    <a:pt x="2102" y="2005"/>
                    <a:pt x="2035" y="2005"/>
                    <a:pt x="2002" y="1972"/>
                  </a:cubicBezTo>
                  <a:lnTo>
                    <a:pt x="1868" y="1838"/>
                  </a:lnTo>
                  <a:cubicBezTo>
                    <a:pt x="1768" y="1705"/>
                    <a:pt x="1702" y="1471"/>
                    <a:pt x="1668" y="1305"/>
                  </a:cubicBezTo>
                  <a:cubicBezTo>
                    <a:pt x="1568" y="1071"/>
                    <a:pt x="1535" y="904"/>
                    <a:pt x="1535" y="704"/>
                  </a:cubicBezTo>
                  <a:cubicBezTo>
                    <a:pt x="1501" y="571"/>
                    <a:pt x="1501" y="471"/>
                    <a:pt x="1401" y="304"/>
                  </a:cubicBezTo>
                  <a:cubicBezTo>
                    <a:pt x="1301" y="137"/>
                    <a:pt x="1134" y="4"/>
                    <a:pt x="968" y="4"/>
                  </a:cubicBezTo>
                  <a:cubicBezTo>
                    <a:pt x="943" y="1"/>
                    <a:pt x="918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7" name="Google Shape;797;p45">
              <a:extLst>
                <a:ext uri="{FF2B5EF4-FFF2-40B4-BE49-F238E27FC236}">
                  <a16:creationId xmlns:a16="http://schemas.microsoft.com/office/drawing/2014/main" id="{9869AB59-DF4D-82F9-B48A-7208CB9F0D7E}"/>
                </a:ext>
              </a:extLst>
            </p:cNvPr>
            <p:cNvSpPr/>
            <p:nvPr/>
          </p:nvSpPr>
          <p:spPr>
            <a:xfrm>
              <a:off x="2316825" y="381550"/>
              <a:ext cx="196000" cy="249375"/>
            </a:xfrm>
            <a:custGeom>
              <a:avLst/>
              <a:gdLst/>
              <a:ahLst/>
              <a:cxnLst/>
              <a:rect l="l" t="t" r="r" b="b"/>
              <a:pathLst>
                <a:path w="7840" h="9975" extrusionOk="0">
                  <a:moveTo>
                    <a:pt x="3503" y="0"/>
                  </a:moveTo>
                  <a:cubicBezTo>
                    <a:pt x="3403" y="0"/>
                    <a:pt x="3270" y="67"/>
                    <a:pt x="3136" y="134"/>
                  </a:cubicBezTo>
                  <a:lnTo>
                    <a:pt x="2903" y="401"/>
                  </a:lnTo>
                  <a:cubicBezTo>
                    <a:pt x="2786" y="546"/>
                    <a:pt x="2670" y="641"/>
                    <a:pt x="2598" y="641"/>
                  </a:cubicBezTo>
                  <a:cubicBezTo>
                    <a:pt x="2587" y="641"/>
                    <a:pt x="2578" y="639"/>
                    <a:pt x="2569" y="634"/>
                  </a:cubicBezTo>
                  <a:cubicBezTo>
                    <a:pt x="2436" y="634"/>
                    <a:pt x="2269" y="501"/>
                    <a:pt x="2102" y="401"/>
                  </a:cubicBezTo>
                  <a:cubicBezTo>
                    <a:pt x="1946" y="297"/>
                    <a:pt x="1749" y="213"/>
                    <a:pt x="1559" y="213"/>
                  </a:cubicBezTo>
                  <a:cubicBezTo>
                    <a:pt x="1506" y="213"/>
                    <a:pt x="1453" y="219"/>
                    <a:pt x="1402" y="234"/>
                  </a:cubicBezTo>
                  <a:cubicBezTo>
                    <a:pt x="1168" y="267"/>
                    <a:pt x="935" y="401"/>
                    <a:pt x="768" y="501"/>
                  </a:cubicBezTo>
                  <a:cubicBezTo>
                    <a:pt x="401" y="801"/>
                    <a:pt x="234" y="1235"/>
                    <a:pt x="134" y="1635"/>
                  </a:cubicBezTo>
                  <a:cubicBezTo>
                    <a:pt x="67" y="2069"/>
                    <a:pt x="67" y="2436"/>
                    <a:pt x="1" y="2802"/>
                  </a:cubicBezTo>
                  <a:lnTo>
                    <a:pt x="1" y="3937"/>
                  </a:lnTo>
                  <a:cubicBezTo>
                    <a:pt x="67" y="4637"/>
                    <a:pt x="134" y="5304"/>
                    <a:pt x="234" y="5938"/>
                  </a:cubicBezTo>
                  <a:cubicBezTo>
                    <a:pt x="301" y="6572"/>
                    <a:pt x="468" y="7106"/>
                    <a:pt x="601" y="7606"/>
                  </a:cubicBezTo>
                  <a:cubicBezTo>
                    <a:pt x="734" y="8106"/>
                    <a:pt x="901" y="8507"/>
                    <a:pt x="1001" y="8840"/>
                  </a:cubicBezTo>
                  <a:cubicBezTo>
                    <a:pt x="1135" y="9174"/>
                    <a:pt x="1268" y="9474"/>
                    <a:pt x="1335" y="9641"/>
                  </a:cubicBezTo>
                  <a:cubicBezTo>
                    <a:pt x="1435" y="9841"/>
                    <a:pt x="1468" y="9941"/>
                    <a:pt x="1468" y="9941"/>
                  </a:cubicBezTo>
                  <a:cubicBezTo>
                    <a:pt x="1502" y="9974"/>
                    <a:pt x="1568" y="9974"/>
                    <a:pt x="1602" y="9974"/>
                  </a:cubicBezTo>
                  <a:cubicBezTo>
                    <a:pt x="1635" y="9941"/>
                    <a:pt x="1635" y="9908"/>
                    <a:pt x="1635" y="9874"/>
                  </a:cubicBezTo>
                  <a:cubicBezTo>
                    <a:pt x="1635" y="9874"/>
                    <a:pt x="1635" y="9741"/>
                    <a:pt x="1568" y="9574"/>
                  </a:cubicBezTo>
                  <a:cubicBezTo>
                    <a:pt x="1502" y="9407"/>
                    <a:pt x="1435" y="9107"/>
                    <a:pt x="1301" y="8773"/>
                  </a:cubicBezTo>
                  <a:cubicBezTo>
                    <a:pt x="1101" y="8106"/>
                    <a:pt x="834" y="7106"/>
                    <a:pt x="668" y="5905"/>
                  </a:cubicBezTo>
                  <a:cubicBezTo>
                    <a:pt x="601" y="5304"/>
                    <a:pt x="501" y="4637"/>
                    <a:pt x="501" y="3937"/>
                  </a:cubicBezTo>
                  <a:lnTo>
                    <a:pt x="501" y="2836"/>
                  </a:lnTo>
                  <a:cubicBezTo>
                    <a:pt x="568" y="2469"/>
                    <a:pt x="568" y="2102"/>
                    <a:pt x="634" y="1735"/>
                  </a:cubicBezTo>
                  <a:cubicBezTo>
                    <a:pt x="668" y="1335"/>
                    <a:pt x="834" y="1001"/>
                    <a:pt x="1101" y="801"/>
                  </a:cubicBezTo>
                  <a:cubicBezTo>
                    <a:pt x="1296" y="671"/>
                    <a:pt x="1505" y="583"/>
                    <a:pt x="1701" y="583"/>
                  </a:cubicBezTo>
                  <a:cubicBezTo>
                    <a:pt x="1806" y="583"/>
                    <a:pt x="1908" y="609"/>
                    <a:pt x="2002" y="668"/>
                  </a:cubicBezTo>
                  <a:cubicBezTo>
                    <a:pt x="2169" y="768"/>
                    <a:pt x="2336" y="934"/>
                    <a:pt x="2636" y="968"/>
                  </a:cubicBezTo>
                  <a:cubicBezTo>
                    <a:pt x="2803" y="968"/>
                    <a:pt x="2969" y="934"/>
                    <a:pt x="3069" y="834"/>
                  </a:cubicBezTo>
                  <a:cubicBezTo>
                    <a:pt x="3169" y="768"/>
                    <a:pt x="3236" y="668"/>
                    <a:pt x="3303" y="601"/>
                  </a:cubicBezTo>
                  <a:cubicBezTo>
                    <a:pt x="3436" y="434"/>
                    <a:pt x="3503" y="334"/>
                    <a:pt x="3670" y="334"/>
                  </a:cubicBezTo>
                  <a:cubicBezTo>
                    <a:pt x="3837" y="334"/>
                    <a:pt x="4003" y="401"/>
                    <a:pt x="4137" y="501"/>
                  </a:cubicBezTo>
                  <a:cubicBezTo>
                    <a:pt x="4404" y="768"/>
                    <a:pt x="4470" y="1168"/>
                    <a:pt x="4604" y="1568"/>
                  </a:cubicBezTo>
                  <a:cubicBezTo>
                    <a:pt x="4737" y="1935"/>
                    <a:pt x="4904" y="2402"/>
                    <a:pt x="5304" y="2636"/>
                  </a:cubicBezTo>
                  <a:cubicBezTo>
                    <a:pt x="5438" y="2725"/>
                    <a:pt x="5601" y="2754"/>
                    <a:pt x="5754" y="2754"/>
                  </a:cubicBezTo>
                  <a:cubicBezTo>
                    <a:pt x="5831" y="2754"/>
                    <a:pt x="5905" y="2747"/>
                    <a:pt x="5971" y="2736"/>
                  </a:cubicBezTo>
                  <a:cubicBezTo>
                    <a:pt x="6172" y="2702"/>
                    <a:pt x="6405" y="2602"/>
                    <a:pt x="6572" y="2569"/>
                  </a:cubicBezTo>
                  <a:cubicBezTo>
                    <a:pt x="6653" y="2547"/>
                    <a:pt x="6733" y="2536"/>
                    <a:pt x="6809" y="2536"/>
                  </a:cubicBezTo>
                  <a:cubicBezTo>
                    <a:pt x="7080" y="2536"/>
                    <a:pt x="7317" y="2669"/>
                    <a:pt x="7473" y="2903"/>
                  </a:cubicBezTo>
                  <a:cubicBezTo>
                    <a:pt x="7673" y="3203"/>
                    <a:pt x="7806" y="3570"/>
                    <a:pt x="7739" y="3903"/>
                  </a:cubicBezTo>
                  <a:cubicBezTo>
                    <a:pt x="7673" y="4237"/>
                    <a:pt x="7506" y="4570"/>
                    <a:pt x="7306" y="4871"/>
                  </a:cubicBezTo>
                  <a:cubicBezTo>
                    <a:pt x="6939" y="5438"/>
                    <a:pt x="6472" y="5938"/>
                    <a:pt x="6005" y="6372"/>
                  </a:cubicBezTo>
                  <a:cubicBezTo>
                    <a:pt x="5138" y="7239"/>
                    <a:pt x="4304" y="7873"/>
                    <a:pt x="3737" y="8273"/>
                  </a:cubicBezTo>
                  <a:cubicBezTo>
                    <a:pt x="3136" y="8740"/>
                    <a:pt x="2803" y="8940"/>
                    <a:pt x="2803" y="8940"/>
                  </a:cubicBezTo>
                  <a:cubicBezTo>
                    <a:pt x="2769" y="8974"/>
                    <a:pt x="2769" y="9040"/>
                    <a:pt x="2602" y="9107"/>
                  </a:cubicBezTo>
                  <a:cubicBezTo>
                    <a:pt x="2626" y="9131"/>
                    <a:pt x="2650" y="9154"/>
                    <a:pt x="2685" y="9154"/>
                  </a:cubicBezTo>
                  <a:cubicBezTo>
                    <a:pt x="2700" y="9154"/>
                    <a:pt x="2716" y="9150"/>
                    <a:pt x="2736" y="9140"/>
                  </a:cubicBezTo>
                  <a:cubicBezTo>
                    <a:pt x="2736" y="9140"/>
                    <a:pt x="3069" y="8907"/>
                    <a:pt x="3636" y="8473"/>
                  </a:cubicBezTo>
                  <a:cubicBezTo>
                    <a:pt x="4204" y="8073"/>
                    <a:pt x="5037" y="7439"/>
                    <a:pt x="5971" y="6572"/>
                  </a:cubicBezTo>
                  <a:cubicBezTo>
                    <a:pt x="6438" y="6138"/>
                    <a:pt x="6905" y="5638"/>
                    <a:pt x="7306" y="5071"/>
                  </a:cubicBezTo>
                  <a:cubicBezTo>
                    <a:pt x="7506" y="4771"/>
                    <a:pt x="7673" y="4404"/>
                    <a:pt x="7773" y="4003"/>
                  </a:cubicBezTo>
                  <a:cubicBezTo>
                    <a:pt x="7839" y="3636"/>
                    <a:pt x="7773" y="3169"/>
                    <a:pt x="7506" y="2836"/>
                  </a:cubicBezTo>
                  <a:cubicBezTo>
                    <a:pt x="7406" y="2669"/>
                    <a:pt x="7239" y="2502"/>
                    <a:pt x="7006" y="2436"/>
                  </a:cubicBezTo>
                  <a:cubicBezTo>
                    <a:pt x="6895" y="2380"/>
                    <a:pt x="6775" y="2356"/>
                    <a:pt x="6650" y="2356"/>
                  </a:cubicBezTo>
                  <a:cubicBezTo>
                    <a:pt x="6548" y="2356"/>
                    <a:pt x="6443" y="2372"/>
                    <a:pt x="6338" y="2402"/>
                  </a:cubicBezTo>
                  <a:cubicBezTo>
                    <a:pt x="6075" y="2468"/>
                    <a:pt x="5826" y="2563"/>
                    <a:pt x="5601" y="2563"/>
                  </a:cubicBezTo>
                  <a:cubicBezTo>
                    <a:pt x="5484" y="2563"/>
                    <a:pt x="5374" y="2537"/>
                    <a:pt x="5271" y="2469"/>
                  </a:cubicBezTo>
                  <a:cubicBezTo>
                    <a:pt x="4971" y="2269"/>
                    <a:pt x="4804" y="1902"/>
                    <a:pt x="4737" y="1502"/>
                  </a:cubicBezTo>
                  <a:cubicBezTo>
                    <a:pt x="4637" y="1101"/>
                    <a:pt x="4570" y="634"/>
                    <a:pt x="4170" y="301"/>
                  </a:cubicBezTo>
                  <a:cubicBezTo>
                    <a:pt x="4003" y="134"/>
                    <a:pt x="3770" y="0"/>
                    <a:pt x="3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8" name="Google Shape;798;p45">
              <a:extLst>
                <a:ext uri="{FF2B5EF4-FFF2-40B4-BE49-F238E27FC236}">
                  <a16:creationId xmlns:a16="http://schemas.microsoft.com/office/drawing/2014/main" id="{02A8C730-CA55-A6EC-497B-61D6CB3064BD}"/>
                </a:ext>
              </a:extLst>
            </p:cNvPr>
            <p:cNvSpPr/>
            <p:nvPr/>
          </p:nvSpPr>
          <p:spPr>
            <a:xfrm>
              <a:off x="2398550" y="455300"/>
              <a:ext cx="228525" cy="199800"/>
            </a:xfrm>
            <a:custGeom>
              <a:avLst/>
              <a:gdLst/>
              <a:ahLst/>
              <a:cxnLst/>
              <a:rect l="l" t="t" r="r" b="b"/>
              <a:pathLst>
                <a:path w="9141" h="7992" extrusionOk="0">
                  <a:moveTo>
                    <a:pt x="5474" y="1"/>
                  </a:moveTo>
                  <a:cubicBezTo>
                    <a:pt x="5382" y="1"/>
                    <a:pt x="5293" y="8"/>
                    <a:pt x="5204" y="19"/>
                  </a:cubicBezTo>
                  <a:cubicBezTo>
                    <a:pt x="4971" y="86"/>
                    <a:pt x="4804" y="119"/>
                    <a:pt x="4671" y="186"/>
                  </a:cubicBezTo>
                  <a:cubicBezTo>
                    <a:pt x="4537" y="286"/>
                    <a:pt x="4504" y="319"/>
                    <a:pt x="4504" y="319"/>
                  </a:cubicBezTo>
                  <a:cubicBezTo>
                    <a:pt x="4470" y="353"/>
                    <a:pt x="4470" y="420"/>
                    <a:pt x="4470" y="453"/>
                  </a:cubicBezTo>
                  <a:cubicBezTo>
                    <a:pt x="4487" y="470"/>
                    <a:pt x="4504" y="478"/>
                    <a:pt x="4520" y="478"/>
                  </a:cubicBezTo>
                  <a:cubicBezTo>
                    <a:pt x="4537" y="478"/>
                    <a:pt x="4554" y="470"/>
                    <a:pt x="4570" y="453"/>
                  </a:cubicBezTo>
                  <a:lnTo>
                    <a:pt x="4737" y="353"/>
                  </a:lnTo>
                  <a:cubicBezTo>
                    <a:pt x="4871" y="319"/>
                    <a:pt x="5037" y="219"/>
                    <a:pt x="5238" y="186"/>
                  </a:cubicBezTo>
                  <a:cubicBezTo>
                    <a:pt x="5315" y="175"/>
                    <a:pt x="5397" y="167"/>
                    <a:pt x="5482" y="167"/>
                  </a:cubicBezTo>
                  <a:cubicBezTo>
                    <a:pt x="5653" y="167"/>
                    <a:pt x="5838" y="197"/>
                    <a:pt x="6038" y="286"/>
                  </a:cubicBezTo>
                  <a:cubicBezTo>
                    <a:pt x="6338" y="386"/>
                    <a:pt x="6639" y="653"/>
                    <a:pt x="6805" y="987"/>
                  </a:cubicBezTo>
                  <a:cubicBezTo>
                    <a:pt x="6872" y="1153"/>
                    <a:pt x="6972" y="1354"/>
                    <a:pt x="6972" y="1554"/>
                  </a:cubicBezTo>
                  <a:cubicBezTo>
                    <a:pt x="6972" y="1654"/>
                    <a:pt x="6972" y="1787"/>
                    <a:pt x="7006" y="1887"/>
                  </a:cubicBezTo>
                  <a:cubicBezTo>
                    <a:pt x="7039" y="2021"/>
                    <a:pt x="7072" y="2154"/>
                    <a:pt x="7206" y="2221"/>
                  </a:cubicBezTo>
                  <a:cubicBezTo>
                    <a:pt x="7295" y="2310"/>
                    <a:pt x="7398" y="2339"/>
                    <a:pt x="7497" y="2339"/>
                  </a:cubicBezTo>
                  <a:cubicBezTo>
                    <a:pt x="7547" y="2339"/>
                    <a:pt x="7595" y="2332"/>
                    <a:pt x="7639" y="2321"/>
                  </a:cubicBezTo>
                  <a:cubicBezTo>
                    <a:pt x="7739" y="2288"/>
                    <a:pt x="7839" y="2221"/>
                    <a:pt x="7973" y="2221"/>
                  </a:cubicBezTo>
                  <a:cubicBezTo>
                    <a:pt x="8173" y="2221"/>
                    <a:pt x="8373" y="2321"/>
                    <a:pt x="8540" y="2488"/>
                  </a:cubicBezTo>
                  <a:cubicBezTo>
                    <a:pt x="8874" y="2788"/>
                    <a:pt x="8874" y="3322"/>
                    <a:pt x="8707" y="3789"/>
                  </a:cubicBezTo>
                  <a:cubicBezTo>
                    <a:pt x="8540" y="4222"/>
                    <a:pt x="8240" y="4689"/>
                    <a:pt x="7873" y="5023"/>
                  </a:cubicBezTo>
                  <a:cubicBezTo>
                    <a:pt x="7539" y="5390"/>
                    <a:pt x="7072" y="5690"/>
                    <a:pt x="6672" y="5990"/>
                  </a:cubicBezTo>
                  <a:cubicBezTo>
                    <a:pt x="6405" y="6157"/>
                    <a:pt x="6238" y="6290"/>
                    <a:pt x="6005" y="6390"/>
                  </a:cubicBezTo>
                  <a:cubicBezTo>
                    <a:pt x="5805" y="6491"/>
                    <a:pt x="5571" y="6624"/>
                    <a:pt x="5338" y="6691"/>
                  </a:cubicBezTo>
                  <a:cubicBezTo>
                    <a:pt x="4404" y="7058"/>
                    <a:pt x="3536" y="7324"/>
                    <a:pt x="2736" y="7491"/>
                  </a:cubicBezTo>
                  <a:cubicBezTo>
                    <a:pt x="1969" y="7658"/>
                    <a:pt x="1301" y="7691"/>
                    <a:pt x="834" y="7725"/>
                  </a:cubicBezTo>
                  <a:lnTo>
                    <a:pt x="67" y="7725"/>
                  </a:lnTo>
                  <a:cubicBezTo>
                    <a:pt x="34" y="7725"/>
                    <a:pt x="1" y="7791"/>
                    <a:pt x="1" y="7825"/>
                  </a:cubicBezTo>
                  <a:cubicBezTo>
                    <a:pt x="1" y="7858"/>
                    <a:pt x="34" y="7892"/>
                    <a:pt x="67" y="7892"/>
                  </a:cubicBezTo>
                  <a:cubicBezTo>
                    <a:pt x="67" y="7892"/>
                    <a:pt x="167" y="7958"/>
                    <a:pt x="301" y="7958"/>
                  </a:cubicBezTo>
                  <a:cubicBezTo>
                    <a:pt x="401" y="7992"/>
                    <a:pt x="568" y="7992"/>
                    <a:pt x="834" y="7992"/>
                  </a:cubicBezTo>
                  <a:cubicBezTo>
                    <a:pt x="1301" y="7992"/>
                    <a:pt x="2002" y="7958"/>
                    <a:pt x="2803" y="7825"/>
                  </a:cubicBezTo>
                  <a:cubicBezTo>
                    <a:pt x="3570" y="7691"/>
                    <a:pt x="4504" y="7458"/>
                    <a:pt x="5471" y="7058"/>
                  </a:cubicBezTo>
                  <a:cubicBezTo>
                    <a:pt x="5671" y="6991"/>
                    <a:pt x="5905" y="6857"/>
                    <a:pt x="6172" y="6757"/>
                  </a:cubicBezTo>
                  <a:cubicBezTo>
                    <a:pt x="6372" y="6624"/>
                    <a:pt x="6639" y="6457"/>
                    <a:pt x="6839" y="6324"/>
                  </a:cubicBezTo>
                  <a:cubicBezTo>
                    <a:pt x="7306" y="6024"/>
                    <a:pt x="7739" y="5690"/>
                    <a:pt x="8140" y="5290"/>
                  </a:cubicBezTo>
                  <a:cubicBezTo>
                    <a:pt x="8507" y="4856"/>
                    <a:pt x="8840" y="4422"/>
                    <a:pt x="9007" y="3855"/>
                  </a:cubicBezTo>
                  <a:cubicBezTo>
                    <a:pt x="9074" y="3622"/>
                    <a:pt x="9140" y="3322"/>
                    <a:pt x="9074" y="3021"/>
                  </a:cubicBezTo>
                  <a:cubicBezTo>
                    <a:pt x="9074" y="2755"/>
                    <a:pt x="8907" y="2454"/>
                    <a:pt x="8707" y="2288"/>
                  </a:cubicBezTo>
                  <a:cubicBezTo>
                    <a:pt x="8527" y="2108"/>
                    <a:pt x="8267" y="1982"/>
                    <a:pt x="7999" y="1982"/>
                  </a:cubicBezTo>
                  <a:cubicBezTo>
                    <a:pt x="7968" y="1982"/>
                    <a:pt x="7937" y="1984"/>
                    <a:pt x="7906" y="1987"/>
                  </a:cubicBezTo>
                  <a:cubicBezTo>
                    <a:pt x="7691" y="2014"/>
                    <a:pt x="7498" y="2106"/>
                    <a:pt x="7379" y="2106"/>
                  </a:cubicBezTo>
                  <a:cubicBezTo>
                    <a:pt x="7350" y="2106"/>
                    <a:pt x="7325" y="2100"/>
                    <a:pt x="7306" y="2087"/>
                  </a:cubicBezTo>
                  <a:cubicBezTo>
                    <a:pt x="7139" y="1987"/>
                    <a:pt x="7139" y="1754"/>
                    <a:pt x="7072" y="1520"/>
                  </a:cubicBezTo>
                  <a:cubicBezTo>
                    <a:pt x="7072" y="1320"/>
                    <a:pt x="7006" y="1087"/>
                    <a:pt x="6905" y="920"/>
                  </a:cubicBezTo>
                  <a:cubicBezTo>
                    <a:pt x="6705" y="486"/>
                    <a:pt x="6405" y="253"/>
                    <a:pt x="6072" y="119"/>
                  </a:cubicBezTo>
                  <a:cubicBezTo>
                    <a:pt x="5849" y="30"/>
                    <a:pt x="5656" y="1"/>
                    <a:pt x="54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9" name="Google Shape;799;p45">
              <a:extLst>
                <a:ext uri="{FF2B5EF4-FFF2-40B4-BE49-F238E27FC236}">
                  <a16:creationId xmlns:a16="http://schemas.microsoft.com/office/drawing/2014/main" id="{CFE6A686-DEF7-8E9E-18A4-D94DEE8949C7}"/>
                </a:ext>
              </a:extLst>
            </p:cNvPr>
            <p:cNvSpPr/>
            <p:nvPr/>
          </p:nvSpPr>
          <p:spPr>
            <a:xfrm>
              <a:off x="1424525" y="630900"/>
              <a:ext cx="969875" cy="612950"/>
            </a:xfrm>
            <a:custGeom>
              <a:avLst/>
              <a:gdLst/>
              <a:ahLst/>
              <a:cxnLst/>
              <a:rect l="l" t="t" r="r" b="b"/>
              <a:pathLst>
                <a:path w="38795" h="24518" fill="none" extrusionOk="0">
                  <a:moveTo>
                    <a:pt x="38795" y="0"/>
                  </a:moveTo>
                  <a:cubicBezTo>
                    <a:pt x="36860" y="2602"/>
                    <a:pt x="34091" y="4170"/>
                    <a:pt x="30989" y="5137"/>
                  </a:cubicBezTo>
                  <a:cubicBezTo>
                    <a:pt x="29355" y="5638"/>
                    <a:pt x="27653" y="5971"/>
                    <a:pt x="25986" y="6138"/>
                  </a:cubicBezTo>
                  <a:cubicBezTo>
                    <a:pt x="21149" y="6672"/>
                    <a:pt x="16245" y="6271"/>
                    <a:pt x="11409" y="7072"/>
                  </a:cubicBezTo>
                  <a:cubicBezTo>
                    <a:pt x="7072" y="7772"/>
                    <a:pt x="2369" y="9907"/>
                    <a:pt x="1135" y="14110"/>
                  </a:cubicBezTo>
                  <a:cubicBezTo>
                    <a:pt x="0" y="17846"/>
                    <a:pt x="2469" y="22283"/>
                    <a:pt x="6205" y="23417"/>
                  </a:cubicBezTo>
                  <a:cubicBezTo>
                    <a:pt x="9974" y="24518"/>
                    <a:pt x="14377" y="22250"/>
                    <a:pt x="15778" y="18580"/>
                  </a:cubicBezTo>
                  <a:cubicBezTo>
                    <a:pt x="16112" y="17680"/>
                    <a:pt x="16279" y="16746"/>
                    <a:pt x="16112" y="15812"/>
                  </a:cubicBezTo>
                  <a:cubicBezTo>
                    <a:pt x="15945" y="14911"/>
                    <a:pt x="15511" y="14077"/>
                    <a:pt x="14878" y="13410"/>
                  </a:cubicBezTo>
                  <a:cubicBezTo>
                    <a:pt x="13610" y="11842"/>
                    <a:pt x="11375" y="11008"/>
                    <a:pt x="9507" y="11742"/>
                  </a:cubicBezTo>
                  <a:cubicBezTo>
                    <a:pt x="7639" y="12442"/>
                    <a:pt x="6538" y="14978"/>
                    <a:pt x="7706" y="16612"/>
                  </a:cubicBezTo>
                </a:path>
              </a:pathLst>
            </a:custGeom>
            <a:solidFill>
              <a:schemeClr val="dk2"/>
            </a:solidFill>
            <a:ln w="216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0" name="Google Shape;800;p45">
              <a:extLst>
                <a:ext uri="{FF2B5EF4-FFF2-40B4-BE49-F238E27FC236}">
                  <a16:creationId xmlns:a16="http://schemas.microsoft.com/office/drawing/2014/main" id="{A7D1FDDD-593E-2660-C47B-2649DAB81719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extrusionOk="0">
                  <a:moveTo>
                    <a:pt x="7072" y="1"/>
                  </a:moveTo>
                  <a:lnTo>
                    <a:pt x="7072" y="1"/>
                  </a:ln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  <a:lnTo>
                    <a:pt x="267" y="8707"/>
                  </a:lnTo>
                  <a:cubicBezTo>
                    <a:pt x="3937" y="7406"/>
                    <a:pt x="6705" y="3870"/>
                    <a:pt x="70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1" name="Google Shape;801;p45">
              <a:extLst>
                <a:ext uri="{FF2B5EF4-FFF2-40B4-BE49-F238E27FC236}">
                  <a16:creationId xmlns:a16="http://schemas.microsoft.com/office/drawing/2014/main" id="{936CE388-552C-B004-905F-D133562E1182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fill="none" extrusionOk="0">
                  <a:moveTo>
                    <a:pt x="267" y="8707"/>
                  </a:moveTo>
                  <a:cubicBezTo>
                    <a:pt x="3937" y="7406"/>
                    <a:pt x="6705" y="3870"/>
                    <a:pt x="7072" y="1"/>
                  </a:cubicBez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2" name="Google Shape;802;p45">
              <a:extLst>
                <a:ext uri="{FF2B5EF4-FFF2-40B4-BE49-F238E27FC236}">
                  <a16:creationId xmlns:a16="http://schemas.microsoft.com/office/drawing/2014/main" id="{F56FB06A-2312-47C2-DD5E-838212B41640}"/>
                </a:ext>
              </a:extLst>
            </p:cNvPr>
            <p:cNvSpPr/>
            <p:nvPr/>
          </p:nvSpPr>
          <p:spPr>
            <a:xfrm>
              <a:off x="1956575" y="796000"/>
              <a:ext cx="256025" cy="93575"/>
            </a:xfrm>
            <a:custGeom>
              <a:avLst/>
              <a:gdLst/>
              <a:ahLst/>
              <a:cxnLst/>
              <a:rect l="l" t="t" r="r" b="b"/>
              <a:pathLst>
                <a:path w="10241" h="3743" extrusionOk="0">
                  <a:moveTo>
                    <a:pt x="200" y="1"/>
                  </a:moveTo>
                  <a:cubicBezTo>
                    <a:pt x="0" y="34"/>
                    <a:pt x="34" y="335"/>
                    <a:pt x="167" y="501"/>
                  </a:cubicBezTo>
                  <a:cubicBezTo>
                    <a:pt x="1450" y="2554"/>
                    <a:pt x="3873" y="3743"/>
                    <a:pt x="6340" y="3743"/>
                  </a:cubicBezTo>
                  <a:cubicBezTo>
                    <a:pt x="6440" y="3743"/>
                    <a:pt x="6539" y="3741"/>
                    <a:pt x="6638" y="3737"/>
                  </a:cubicBezTo>
                  <a:cubicBezTo>
                    <a:pt x="7565" y="3711"/>
                    <a:pt x="8492" y="3507"/>
                    <a:pt x="9419" y="3507"/>
                  </a:cubicBezTo>
                  <a:cubicBezTo>
                    <a:pt x="9693" y="3507"/>
                    <a:pt x="9967" y="3525"/>
                    <a:pt x="10241" y="3570"/>
                  </a:cubicBezTo>
                  <a:cubicBezTo>
                    <a:pt x="8076" y="1377"/>
                    <a:pt x="4988" y="107"/>
                    <a:pt x="1883" y="107"/>
                  </a:cubicBezTo>
                  <a:cubicBezTo>
                    <a:pt x="1399" y="107"/>
                    <a:pt x="915" y="138"/>
                    <a:pt x="434" y="2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3" name="Google Shape;803;p45">
              <a:extLst>
                <a:ext uri="{FF2B5EF4-FFF2-40B4-BE49-F238E27FC236}">
                  <a16:creationId xmlns:a16="http://schemas.microsoft.com/office/drawing/2014/main" id="{C3856E80-89AE-8FCD-02ED-7EB864964E7D}"/>
                </a:ext>
              </a:extLst>
            </p:cNvPr>
            <p:cNvSpPr/>
            <p:nvPr/>
          </p:nvSpPr>
          <p:spPr>
            <a:xfrm>
              <a:off x="1956575" y="789350"/>
              <a:ext cx="256025" cy="102600"/>
            </a:xfrm>
            <a:custGeom>
              <a:avLst/>
              <a:gdLst/>
              <a:ahLst/>
              <a:cxnLst/>
              <a:rect l="l" t="t" r="r" b="b"/>
              <a:pathLst>
                <a:path w="10241" h="4104" fill="none" extrusionOk="0">
                  <a:moveTo>
                    <a:pt x="434" y="467"/>
                  </a:moveTo>
                  <a:cubicBezTo>
                    <a:pt x="4003" y="0"/>
                    <a:pt x="7739" y="1301"/>
                    <a:pt x="10241" y="3836"/>
                  </a:cubicBezTo>
                  <a:cubicBezTo>
                    <a:pt x="9040" y="3636"/>
                    <a:pt x="7839" y="3970"/>
                    <a:pt x="6638" y="4003"/>
                  </a:cubicBezTo>
                  <a:cubicBezTo>
                    <a:pt x="4070" y="4103"/>
                    <a:pt x="1501" y="2902"/>
                    <a:pt x="167" y="767"/>
                  </a:cubicBezTo>
                  <a:cubicBezTo>
                    <a:pt x="34" y="601"/>
                    <a:pt x="0" y="300"/>
                    <a:pt x="200" y="2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4" name="Google Shape;804;p45">
              <a:extLst>
                <a:ext uri="{FF2B5EF4-FFF2-40B4-BE49-F238E27FC236}">
                  <a16:creationId xmlns:a16="http://schemas.microsoft.com/office/drawing/2014/main" id="{3F2AF9C6-EF78-2530-F4B1-E2D5E9DEF6CC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extrusionOk="0">
                  <a:moveTo>
                    <a:pt x="8407" y="0"/>
                  </a:moveTo>
                  <a:lnTo>
                    <a:pt x="8407" y="0"/>
                  </a:lnTo>
                  <a:cubicBezTo>
                    <a:pt x="4737" y="367"/>
                    <a:pt x="1302" y="2902"/>
                    <a:pt x="1" y="6405"/>
                  </a:cubicBezTo>
                  <a:lnTo>
                    <a:pt x="1135" y="6505"/>
                  </a:ln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5" name="Google Shape;805;p45">
              <a:extLst>
                <a:ext uri="{FF2B5EF4-FFF2-40B4-BE49-F238E27FC236}">
                  <a16:creationId xmlns:a16="http://schemas.microsoft.com/office/drawing/2014/main" id="{DE441A2B-D94D-C7E5-DFA1-9B314473A3FB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fill="none" extrusionOk="0">
                  <a:moveTo>
                    <a:pt x="1135" y="6505"/>
                  </a:move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ubicBezTo>
                    <a:pt x="4737" y="367"/>
                    <a:pt x="1302" y="2902"/>
                    <a:pt x="1" y="640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6" name="Google Shape;806;p45">
              <a:extLst>
                <a:ext uri="{FF2B5EF4-FFF2-40B4-BE49-F238E27FC236}">
                  <a16:creationId xmlns:a16="http://schemas.microsoft.com/office/drawing/2014/main" id="{76CC6088-4F31-DC66-8289-019D5A69EE80}"/>
                </a:ext>
              </a:extLst>
            </p:cNvPr>
            <p:cNvSpPr/>
            <p:nvPr/>
          </p:nvSpPr>
          <p:spPr>
            <a:xfrm>
              <a:off x="1479550" y="858975"/>
              <a:ext cx="323600" cy="341875"/>
            </a:xfrm>
            <a:custGeom>
              <a:avLst/>
              <a:gdLst/>
              <a:ahLst/>
              <a:cxnLst/>
              <a:rect l="l" t="t" r="r" b="b"/>
              <a:pathLst>
                <a:path w="12944" h="13675" extrusionOk="0">
                  <a:moveTo>
                    <a:pt x="3128" y="0"/>
                  </a:moveTo>
                  <a:cubicBezTo>
                    <a:pt x="3078" y="0"/>
                    <a:pt x="3020" y="17"/>
                    <a:pt x="2970" y="50"/>
                  </a:cubicBezTo>
                  <a:cubicBezTo>
                    <a:pt x="2970" y="50"/>
                    <a:pt x="2903" y="117"/>
                    <a:pt x="2770" y="217"/>
                  </a:cubicBezTo>
                  <a:cubicBezTo>
                    <a:pt x="2636" y="351"/>
                    <a:pt x="2436" y="551"/>
                    <a:pt x="2236" y="818"/>
                  </a:cubicBezTo>
                  <a:cubicBezTo>
                    <a:pt x="1802" y="1318"/>
                    <a:pt x="1202" y="2052"/>
                    <a:pt x="735" y="3153"/>
                  </a:cubicBezTo>
                  <a:cubicBezTo>
                    <a:pt x="468" y="3653"/>
                    <a:pt x="301" y="4287"/>
                    <a:pt x="201" y="4954"/>
                  </a:cubicBezTo>
                  <a:cubicBezTo>
                    <a:pt x="68" y="5554"/>
                    <a:pt x="1" y="6322"/>
                    <a:pt x="68" y="7022"/>
                  </a:cubicBezTo>
                  <a:cubicBezTo>
                    <a:pt x="101" y="7723"/>
                    <a:pt x="268" y="8523"/>
                    <a:pt x="568" y="9224"/>
                  </a:cubicBezTo>
                  <a:cubicBezTo>
                    <a:pt x="902" y="9958"/>
                    <a:pt x="1335" y="10625"/>
                    <a:pt x="1902" y="11192"/>
                  </a:cubicBezTo>
                  <a:cubicBezTo>
                    <a:pt x="2469" y="11792"/>
                    <a:pt x="3103" y="12226"/>
                    <a:pt x="3804" y="12626"/>
                  </a:cubicBezTo>
                  <a:cubicBezTo>
                    <a:pt x="4471" y="12960"/>
                    <a:pt x="5238" y="13227"/>
                    <a:pt x="5939" y="13393"/>
                  </a:cubicBezTo>
                  <a:cubicBezTo>
                    <a:pt x="6272" y="13493"/>
                    <a:pt x="6639" y="13560"/>
                    <a:pt x="7039" y="13627"/>
                  </a:cubicBezTo>
                  <a:cubicBezTo>
                    <a:pt x="7275" y="13650"/>
                    <a:pt x="7544" y="13674"/>
                    <a:pt x="7800" y="13674"/>
                  </a:cubicBezTo>
                  <a:cubicBezTo>
                    <a:pt x="7906" y="13674"/>
                    <a:pt x="8009" y="13670"/>
                    <a:pt x="8107" y="13660"/>
                  </a:cubicBezTo>
                  <a:cubicBezTo>
                    <a:pt x="8807" y="13627"/>
                    <a:pt x="9441" y="13460"/>
                    <a:pt x="10041" y="13227"/>
                  </a:cubicBezTo>
                  <a:cubicBezTo>
                    <a:pt x="11209" y="12793"/>
                    <a:pt x="11943" y="12059"/>
                    <a:pt x="12376" y="11492"/>
                  </a:cubicBezTo>
                  <a:lnTo>
                    <a:pt x="12610" y="11125"/>
                  </a:lnTo>
                  <a:cubicBezTo>
                    <a:pt x="12710" y="10992"/>
                    <a:pt x="12743" y="10892"/>
                    <a:pt x="12777" y="10825"/>
                  </a:cubicBezTo>
                  <a:lnTo>
                    <a:pt x="12910" y="10558"/>
                  </a:lnTo>
                  <a:cubicBezTo>
                    <a:pt x="12944" y="10525"/>
                    <a:pt x="12944" y="10391"/>
                    <a:pt x="12877" y="10358"/>
                  </a:cubicBezTo>
                  <a:cubicBezTo>
                    <a:pt x="12835" y="10344"/>
                    <a:pt x="12788" y="10336"/>
                    <a:pt x="12745" y="10336"/>
                  </a:cubicBezTo>
                  <a:cubicBezTo>
                    <a:pt x="12683" y="10336"/>
                    <a:pt x="12629" y="10352"/>
                    <a:pt x="12610" y="10391"/>
                  </a:cubicBezTo>
                  <a:cubicBezTo>
                    <a:pt x="12610" y="10391"/>
                    <a:pt x="12577" y="10491"/>
                    <a:pt x="12443" y="10625"/>
                  </a:cubicBezTo>
                  <a:cubicBezTo>
                    <a:pt x="12410" y="10691"/>
                    <a:pt x="12310" y="10792"/>
                    <a:pt x="12243" y="10858"/>
                  </a:cubicBezTo>
                  <a:lnTo>
                    <a:pt x="11943" y="11158"/>
                  </a:lnTo>
                  <a:cubicBezTo>
                    <a:pt x="11543" y="11559"/>
                    <a:pt x="10775" y="12126"/>
                    <a:pt x="9775" y="12493"/>
                  </a:cubicBezTo>
                  <a:cubicBezTo>
                    <a:pt x="9274" y="12660"/>
                    <a:pt x="8741" y="12793"/>
                    <a:pt x="8107" y="12826"/>
                  </a:cubicBezTo>
                  <a:cubicBezTo>
                    <a:pt x="7940" y="12843"/>
                    <a:pt x="7798" y="12851"/>
                    <a:pt x="7648" y="12851"/>
                  </a:cubicBezTo>
                  <a:cubicBezTo>
                    <a:pt x="7498" y="12851"/>
                    <a:pt x="7340" y="12843"/>
                    <a:pt x="7139" y="12826"/>
                  </a:cubicBezTo>
                  <a:cubicBezTo>
                    <a:pt x="6873" y="12760"/>
                    <a:pt x="6539" y="12726"/>
                    <a:pt x="6205" y="12660"/>
                  </a:cubicBezTo>
                  <a:cubicBezTo>
                    <a:pt x="4871" y="12359"/>
                    <a:pt x="3470" y="11792"/>
                    <a:pt x="2403" y="10792"/>
                  </a:cubicBezTo>
                  <a:cubicBezTo>
                    <a:pt x="1869" y="10325"/>
                    <a:pt x="1402" y="9691"/>
                    <a:pt x="1102" y="9057"/>
                  </a:cubicBezTo>
                  <a:cubicBezTo>
                    <a:pt x="802" y="8390"/>
                    <a:pt x="635" y="7723"/>
                    <a:pt x="568" y="7022"/>
                  </a:cubicBezTo>
                  <a:cubicBezTo>
                    <a:pt x="468" y="6322"/>
                    <a:pt x="535" y="5688"/>
                    <a:pt x="601" y="5021"/>
                  </a:cubicBezTo>
                  <a:cubicBezTo>
                    <a:pt x="701" y="4387"/>
                    <a:pt x="868" y="3820"/>
                    <a:pt x="1068" y="3319"/>
                  </a:cubicBezTo>
                  <a:cubicBezTo>
                    <a:pt x="1535" y="2319"/>
                    <a:pt x="2069" y="1552"/>
                    <a:pt x="2536" y="1051"/>
                  </a:cubicBezTo>
                  <a:lnTo>
                    <a:pt x="3070" y="517"/>
                  </a:lnTo>
                  <a:cubicBezTo>
                    <a:pt x="3203" y="451"/>
                    <a:pt x="3270" y="351"/>
                    <a:pt x="3270" y="351"/>
                  </a:cubicBezTo>
                  <a:cubicBezTo>
                    <a:pt x="3303" y="284"/>
                    <a:pt x="3303" y="184"/>
                    <a:pt x="3237" y="50"/>
                  </a:cubicBezTo>
                  <a:cubicBezTo>
                    <a:pt x="3220" y="17"/>
                    <a:pt x="3178" y="0"/>
                    <a:pt x="31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7" name="Google Shape;807;p45">
              <a:extLst>
                <a:ext uri="{FF2B5EF4-FFF2-40B4-BE49-F238E27FC236}">
                  <a16:creationId xmlns:a16="http://schemas.microsoft.com/office/drawing/2014/main" id="{8E8901BC-B220-EB2E-8FE9-75139629D49F}"/>
                </a:ext>
              </a:extLst>
            </p:cNvPr>
            <p:cNvSpPr/>
            <p:nvPr/>
          </p:nvSpPr>
          <p:spPr>
            <a:xfrm>
              <a:off x="1857325" y="666750"/>
              <a:ext cx="191825" cy="128450"/>
            </a:xfrm>
            <a:custGeom>
              <a:avLst/>
              <a:gdLst/>
              <a:ahLst/>
              <a:cxnLst/>
              <a:rect l="l" t="t" r="r" b="b"/>
              <a:pathLst>
                <a:path w="7673" h="5138" fill="none" extrusionOk="0">
                  <a:moveTo>
                    <a:pt x="1" y="5138"/>
                  </a:moveTo>
                  <a:cubicBezTo>
                    <a:pt x="1535" y="5071"/>
                    <a:pt x="3036" y="4571"/>
                    <a:pt x="4304" y="3703"/>
                  </a:cubicBezTo>
                  <a:cubicBezTo>
                    <a:pt x="5671" y="2736"/>
                    <a:pt x="6706" y="1335"/>
                    <a:pt x="7673" y="1"/>
                  </a:cubicBezTo>
                  <a:cubicBezTo>
                    <a:pt x="5638" y="134"/>
                    <a:pt x="3870" y="1635"/>
                    <a:pt x="2736" y="3336"/>
                  </a:cubicBezTo>
                  <a:cubicBezTo>
                    <a:pt x="2336" y="3970"/>
                    <a:pt x="1969" y="4671"/>
                    <a:pt x="1368" y="513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8" name="Google Shape;808;p45">
              <a:extLst>
                <a:ext uri="{FF2B5EF4-FFF2-40B4-BE49-F238E27FC236}">
                  <a16:creationId xmlns:a16="http://schemas.microsoft.com/office/drawing/2014/main" id="{D96BBD3A-C143-9997-0D2F-AF7735123F83}"/>
                </a:ext>
              </a:extLst>
            </p:cNvPr>
            <p:cNvSpPr/>
            <p:nvPr/>
          </p:nvSpPr>
          <p:spPr>
            <a:xfrm>
              <a:off x="2179225" y="740975"/>
              <a:ext cx="239375" cy="60075"/>
            </a:xfrm>
            <a:custGeom>
              <a:avLst/>
              <a:gdLst/>
              <a:ahLst/>
              <a:cxnLst/>
              <a:rect l="l" t="t" r="r" b="b"/>
              <a:pathLst>
                <a:path w="9575" h="2403" fill="none" extrusionOk="0">
                  <a:moveTo>
                    <a:pt x="634" y="834"/>
                  </a:moveTo>
                  <a:cubicBezTo>
                    <a:pt x="3570" y="0"/>
                    <a:pt x="6672" y="668"/>
                    <a:pt x="9574" y="1668"/>
                  </a:cubicBezTo>
                  <a:cubicBezTo>
                    <a:pt x="8974" y="1568"/>
                    <a:pt x="8407" y="1868"/>
                    <a:pt x="7806" y="2035"/>
                  </a:cubicBezTo>
                  <a:cubicBezTo>
                    <a:pt x="6572" y="2402"/>
                    <a:pt x="5171" y="2369"/>
                    <a:pt x="3903" y="2102"/>
                  </a:cubicBezTo>
                  <a:cubicBezTo>
                    <a:pt x="2602" y="1868"/>
                    <a:pt x="1335" y="1368"/>
                    <a:pt x="134" y="868"/>
                  </a:cubicBezTo>
                  <a:cubicBezTo>
                    <a:pt x="67" y="834"/>
                    <a:pt x="1" y="768"/>
                    <a:pt x="1" y="734"/>
                  </a:cubicBezTo>
                  <a:cubicBezTo>
                    <a:pt x="1" y="668"/>
                    <a:pt x="134" y="734"/>
                    <a:pt x="101" y="76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9" name="Google Shape;809;p45">
              <a:extLst>
                <a:ext uri="{FF2B5EF4-FFF2-40B4-BE49-F238E27FC236}">
                  <a16:creationId xmlns:a16="http://schemas.microsoft.com/office/drawing/2014/main" id="{15BFC2B4-2839-015F-A198-537703ED6CBD}"/>
                </a:ext>
              </a:extLst>
            </p:cNvPr>
            <p:cNvSpPr/>
            <p:nvPr/>
          </p:nvSpPr>
          <p:spPr>
            <a:xfrm>
              <a:off x="2440250" y="504625"/>
              <a:ext cx="141800" cy="126075"/>
            </a:xfrm>
            <a:custGeom>
              <a:avLst/>
              <a:gdLst/>
              <a:ahLst/>
              <a:cxnLst/>
              <a:rect l="l" t="t" r="r" b="b"/>
              <a:pathLst>
                <a:path w="5672" h="5043" extrusionOk="0">
                  <a:moveTo>
                    <a:pt x="5629" y="0"/>
                  </a:moveTo>
                  <a:cubicBezTo>
                    <a:pt x="5588" y="0"/>
                    <a:pt x="5538" y="24"/>
                    <a:pt x="5538" y="48"/>
                  </a:cubicBezTo>
                  <a:cubicBezTo>
                    <a:pt x="5538" y="48"/>
                    <a:pt x="5504" y="114"/>
                    <a:pt x="5504" y="148"/>
                  </a:cubicBezTo>
                  <a:cubicBezTo>
                    <a:pt x="5471" y="181"/>
                    <a:pt x="5471" y="281"/>
                    <a:pt x="5404" y="348"/>
                  </a:cubicBezTo>
                  <a:cubicBezTo>
                    <a:pt x="5338" y="515"/>
                    <a:pt x="5204" y="815"/>
                    <a:pt x="5004" y="1048"/>
                  </a:cubicBezTo>
                  <a:cubicBezTo>
                    <a:pt x="4804" y="1315"/>
                    <a:pt x="4504" y="1615"/>
                    <a:pt x="4170" y="1849"/>
                  </a:cubicBezTo>
                  <a:cubicBezTo>
                    <a:pt x="4003" y="1982"/>
                    <a:pt x="3803" y="2116"/>
                    <a:pt x="3636" y="2216"/>
                  </a:cubicBezTo>
                  <a:cubicBezTo>
                    <a:pt x="3403" y="2349"/>
                    <a:pt x="3236" y="2483"/>
                    <a:pt x="3036" y="2616"/>
                  </a:cubicBezTo>
                  <a:cubicBezTo>
                    <a:pt x="2636" y="2816"/>
                    <a:pt x="2235" y="3050"/>
                    <a:pt x="1868" y="3317"/>
                  </a:cubicBezTo>
                  <a:cubicBezTo>
                    <a:pt x="1501" y="3550"/>
                    <a:pt x="1168" y="3817"/>
                    <a:pt x="868" y="4017"/>
                  </a:cubicBezTo>
                  <a:cubicBezTo>
                    <a:pt x="567" y="4217"/>
                    <a:pt x="367" y="4451"/>
                    <a:pt x="234" y="4618"/>
                  </a:cubicBezTo>
                  <a:cubicBezTo>
                    <a:pt x="167" y="4684"/>
                    <a:pt x="134" y="4784"/>
                    <a:pt x="67" y="4818"/>
                  </a:cubicBezTo>
                  <a:cubicBezTo>
                    <a:pt x="34" y="4851"/>
                    <a:pt x="34" y="4884"/>
                    <a:pt x="34" y="4884"/>
                  </a:cubicBezTo>
                  <a:cubicBezTo>
                    <a:pt x="0" y="4951"/>
                    <a:pt x="0" y="4985"/>
                    <a:pt x="34" y="5018"/>
                  </a:cubicBezTo>
                  <a:cubicBezTo>
                    <a:pt x="50" y="5035"/>
                    <a:pt x="75" y="5043"/>
                    <a:pt x="100" y="5043"/>
                  </a:cubicBezTo>
                  <a:cubicBezTo>
                    <a:pt x="125" y="5043"/>
                    <a:pt x="150" y="5035"/>
                    <a:pt x="167" y="5018"/>
                  </a:cubicBezTo>
                  <a:lnTo>
                    <a:pt x="201" y="4985"/>
                  </a:lnTo>
                  <a:cubicBezTo>
                    <a:pt x="234" y="4985"/>
                    <a:pt x="301" y="4884"/>
                    <a:pt x="367" y="4851"/>
                  </a:cubicBezTo>
                  <a:cubicBezTo>
                    <a:pt x="534" y="4718"/>
                    <a:pt x="734" y="4551"/>
                    <a:pt x="1034" y="4384"/>
                  </a:cubicBezTo>
                  <a:cubicBezTo>
                    <a:pt x="1335" y="4184"/>
                    <a:pt x="1668" y="3984"/>
                    <a:pt x="2035" y="3717"/>
                  </a:cubicBezTo>
                  <a:cubicBezTo>
                    <a:pt x="2369" y="3483"/>
                    <a:pt x="2802" y="3217"/>
                    <a:pt x="3169" y="2983"/>
                  </a:cubicBezTo>
                  <a:cubicBezTo>
                    <a:pt x="3369" y="2850"/>
                    <a:pt x="3570" y="2683"/>
                    <a:pt x="3736" y="2549"/>
                  </a:cubicBezTo>
                  <a:cubicBezTo>
                    <a:pt x="3903" y="2383"/>
                    <a:pt x="4070" y="2249"/>
                    <a:pt x="4237" y="2116"/>
                  </a:cubicBezTo>
                  <a:cubicBezTo>
                    <a:pt x="4570" y="1749"/>
                    <a:pt x="4871" y="1482"/>
                    <a:pt x="5071" y="1182"/>
                  </a:cubicBezTo>
                  <a:cubicBezTo>
                    <a:pt x="5304" y="882"/>
                    <a:pt x="5404" y="648"/>
                    <a:pt x="5504" y="448"/>
                  </a:cubicBezTo>
                  <a:cubicBezTo>
                    <a:pt x="5538" y="348"/>
                    <a:pt x="5571" y="281"/>
                    <a:pt x="5571" y="214"/>
                  </a:cubicBezTo>
                  <a:cubicBezTo>
                    <a:pt x="5638" y="181"/>
                    <a:pt x="5638" y="148"/>
                    <a:pt x="5638" y="148"/>
                  </a:cubicBezTo>
                  <a:cubicBezTo>
                    <a:pt x="5671" y="48"/>
                    <a:pt x="5638" y="14"/>
                    <a:pt x="5671" y="14"/>
                  </a:cubicBezTo>
                  <a:cubicBezTo>
                    <a:pt x="5661" y="5"/>
                    <a:pt x="5646" y="0"/>
                    <a:pt x="56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0" name="Google Shape;810;p45">
              <a:extLst>
                <a:ext uri="{FF2B5EF4-FFF2-40B4-BE49-F238E27FC236}">
                  <a16:creationId xmlns:a16="http://schemas.microsoft.com/office/drawing/2014/main" id="{203A9EC2-062A-637A-DE44-0DFB53C98774}"/>
                </a:ext>
              </a:extLst>
            </p:cNvPr>
            <p:cNvSpPr/>
            <p:nvPr/>
          </p:nvSpPr>
          <p:spPr>
            <a:xfrm>
              <a:off x="2359350" y="399900"/>
              <a:ext cx="35050" cy="178475"/>
            </a:xfrm>
            <a:custGeom>
              <a:avLst/>
              <a:gdLst/>
              <a:ahLst/>
              <a:cxnLst/>
              <a:rect l="l" t="t" r="r" b="b"/>
              <a:pathLst>
                <a:path w="1402" h="7139" extrusionOk="0">
                  <a:moveTo>
                    <a:pt x="1168" y="0"/>
                  </a:moveTo>
                  <a:cubicBezTo>
                    <a:pt x="1135" y="0"/>
                    <a:pt x="1102" y="34"/>
                    <a:pt x="1102" y="67"/>
                  </a:cubicBezTo>
                  <a:lnTo>
                    <a:pt x="1102" y="167"/>
                  </a:lnTo>
                  <a:cubicBezTo>
                    <a:pt x="1102" y="167"/>
                    <a:pt x="1168" y="234"/>
                    <a:pt x="1235" y="401"/>
                  </a:cubicBezTo>
                  <a:cubicBezTo>
                    <a:pt x="1268" y="567"/>
                    <a:pt x="1302" y="834"/>
                    <a:pt x="1235" y="1168"/>
                  </a:cubicBezTo>
                  <a:cubicBezTo>
                    <a:pt x="1135" y="1501"/>
                    <a:pt x="1001" y="1868"/>
                    <a:pt x="901" y="2235"/>
                  </a:cubicBezTo>
                  <a:cubicBezTo>
                    <a:pt x="768" y="2669"/>
                    <a:pt x="601" y="3069"/>
                    <a:pt x="468" y="3503"/>
                  </a:cubicBezTo>
                  <a:cubicBezTo>
                    <a:pt x="334" y="3970"/>
                    <a:pt x="234" y="4370"/>
                    <a:pt x="134" y="4804"/>
                  </a:cubicBezTo>
                  <a:cubicBezTo>
                    <a:pt x="67" y="5204"/>
                    <a:pt x="1" y="5638"/>
                    <a:pt x="1" y="5971"/>
                  </a:cubicBezTo>
                  <a:cubicBezTo>
                    <a:pt x="1" y="6305"/>
                    <a:pt x="67" y="6572"/>
                    <a:pt x="101" y="6805"/>
                  </a:cubicBezTo>
                  <a:cubicBezTo>
                    <a:pt x="134" y="6972"/>
                    <a:pt x="201" y="7072"/>
                    <a:pt x="201" y="7072"/>
                  </a:cubicBezTo>
                  <a:cubicBezTo>
                    <a:pt x="201" y="7072"/>
                    <a:pt x="234" y="7139"/>
                    <a:pt x="268" y="7139"/>
                  </a:cubicBezTo>
                  <a:cubicBezTo>
                    <a:pt x="301" y="7139"/>
                    <a:pt x="368" y="7072"/>
                    <a:pt x="368" y="7039"/>
                  </a:cubicBezTo>
                  <a:lnTo>
                    <a:pt x="368" y="6738"/>
                  </a:lnTo>
                  <a:cubicBezTo>
                    <a:pt x="368" y="6538"/>
                    <a:pt x="368" y="6305"/>
                    <a:pt x="401" y="5971"/>
                  </a:cubicBezTo>
                  <a:cubicBezTo>
                    <a:pt x="401" y="5671"/>
                    <a:pt x="434" y="5304"/>
                    <a:pt x="534" y="4870"/>
                  </a:cubicBezTo>
                  <a:cubicBezTo>
                    <a:pt x="601" y="4504"/>
                    <a:pt x="668" y="4037"/>
                    <a:pt x="768" y="3636"/>
                  </a:cubicBezTo>
                  <a:cubicBezTo>
                    <a:pt x="835" y="3203"/>
                    <a:pt x="935" y="2802"/>
                    <a:pt x="1068" y="2369"/>
                  </a:cubicBezTo>
                  <a:cubicBezTo>
                    <a:pt x="1135" y="1968"/>
                    <a:pt x="1302" y="1568"/>
                    <a:pt x="1368" y="1235"/>
                  </a:cubicBezTo>
                  <a:cubicBezTo>
                    <a:pt x="1402" y="901"/>
                    <a:pt x="1402" y="634"/>
                    <a:pt x="1302" y="401"/>
                  </a:cubicBezTo>
                  <a:cubicBezTo>
                    <a:pt x="1268" y="334"/>
                    <a:pt x="1235" y="234"/>
                    <a:pt x="1202" y="200"/>
                  </a:cubicBezTo>
                  <a:cubicBezTo>
                    <a:pt x="1135" y="167"/>
                    <a:pt x="1135" y="134"/>
                    <a:pt x="1135" y="134"/>
                  </a:cubicBezTo>
                  <a:cubicBezTo>
                    <a:pt x="1135" y="67"/>
                    <a:pt x="1135" y="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1" name="Google Shape;811;p45">
              <a:extLst>
                <a:ext uri="{FF2B5EF4-FFF2-40B4-BE49-F238E27FC236}">
                  <a16:creationId xmlns:a16="http://schemas.microsoft.com/office/drawing/2014/main" id="{2DF577EC-B8AC-D682-5E2A-5A88382BBB7C}"/>
                </a:ext>
              </a:extLst>
            </p:cNvPr>
            <p:cNvSpPr/>
            <p:nvPr/>
          </p:nvSpPr>
          <p:spPr>
            <a:xfrm>
              <a:off x="2370200" y="447425"/>
              <a:ext cx="86750" cy="153275"/>
            </a:xfrm>
            <a:custGeom>
              <a:avLst/>
              <a:gdLst/>
              <a:ahLst/>
              <a:cxnLst/>
              <a:rect l="l" t="t" r="r" b="b"/>
              <a:pathLst>
                <a:path w="3470" h="6131" extrusionOk="0">
                  <a:moveTo>
                    <a:pt x="3369" y="1"/>
                  </a:moveTo>
                  <a:cubicBezTo>
                    <a:pt x="3336" y="1"/>
                    <a:pt x="3303" y="67"/>
                    <a:pt x="3303" y="101"/>
                  </a:cubicBezTo>
                  <a:lnTo>
                    <a:pt x="3303" y="167"/>
                  </a:lnTo>
                  <a:lnTo>
                    <a:pt x="3303" y="401"/>
                  </a:lnTo>
                  <a:cubicBezTo>
                    <a:pt x="3303" y="568"/>
                    <a:pt x="3269" y="835"/>
                    <a:pt x="3169" y="1135"/>
                  </a:cubicBezTo>
                  <a:cubicBezTo>
                    <a:pt x="3103" y="1468"/>
                    <a:pt x="2936" y="1802"/>
                    <a:pt x="2702" y="2136"/>
                  </a:cubicBezTo>
                  <a:cubicBezTo>
                    <a:pt x="2502" y="2469"/>
                    <a:pt x="2202" y="2803"/>
                    <a:pt x="1968" y="3136"/>
                  </a:cubicBezTo>
                  <a:cubicBezTo>
                    <a:pt x="1702" y="3470"/>
                    <a:pt x="1435" y="3803"/>
                    <a:pt x="1168" y="4137"/>
                  </a:cubicBezTo>
                  <a:cubicBezTo>
                    <a:pt x="934" y="4471"/>
                    <a:pt x="668" y="4771"/>
                    <a:pt x="501" y="5038"/>
                  </a:cubicBezTo>
                  <a:cubicBezTo>
                    <a:pt x="167" y="5605"/>
                    <a:pt x="0" y="6005"/>
                    <a:pt x="0" y="6005"/>
                  </a:cubicBezTo>
                  <a:cubicBezTo>
                    <a:pt x="0" y="6005"/>
                    <a:pt x="0" y="6038"/>
                    <a:pt x="34" y="6105"/>
                  </a:cubicBezTo>
                  <a:cubicBezTo>
                    <a:pt x="67" y="6122"/>
                    <a:pt x="92" y="6130"/>
                    <a:pt x="113" y="6130"/>
                  </a:cubicBezTo>
                  <a:cubicBezTo>
                    <a:pt x="134" y="6130"/>
                    <a:pt x="150" y="6122"/>
                    <a:pt x="167" y="6105"/>
                  </a:cubicBezTo>
                  <a:cubicBezTo>
                    <a:pt x="167" y="6105"/>
                    <a:pt x="434" y="5771"/>
                    <a:pt x="834" y="5271"/>
                  </a:cubicBezTo>
                  <a:cubicBezTo>
                    <a:pt x="1034" y="5004"/>
                    <a:pt x="1268" y="4737"/>
                    <a:pt x="1501" y="4404"/>
                  </a:cubicBezTo>
                  <a:cubicBezTo>
                    <a:pt x="1768" y="4037"/>
                    <a:pt x="2002" y="3703"/>
                    <a:pt x="2269" y="3336"/>
                  </a:cubicBezTo>
                  <a:cubicBezTo>
                    <a:pt x="2502" y="2969"/>
                    <a:pt x="2702" y="2603"/>
                    <a:pt x="2936" y="2236"/>
                  </a:cubicBezTo>
                  <a:cubicBezTo>
                    <a:pt x="3103" y="1835"/>
                    <a:pt x="3269" y="1502"/>
                    <a:pt x="3336" y="1168"/>
                  </a:cubicBezTo>
                  <a:cubicBezTo>
                    <a:pt x="3436" y="835"/>
                    <a:pt x="3470" y="601"/>
                    <a:pt x="3470" y="401"/>
                  </a:cubicBezTo>
                  <a:lnTo>
                    <a:pt x="3470" y="167"/>
                  </a:lnTo>
                  <a:lnTo>
                    <a:pt x="3470" y="101"/>
                  </a:lnTo>
                  <a:cubicBezTo>
                    <a:pt x="3470" y="67"/>
                    <a:pt x="343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2" name="Google Shape;812;p45">
              <a:extLst>
                <a:ext uri="{FF2B5EF4-FFF2-40B4-BE49-F238E27FC236}">
                  <a16:creationId xmlns:a16="http://schemas.microsoft.com/office/drawing/2014/main" id="{5D6674AD-5D05-1E0B-DC93-7AA3B1D8E380}"/>
                </a:ext>
              </a:extLst>
            </p:cNvPr>
            <p:cNvSpPr/>
            <p:nvPr/>
          </p:nvSpPr>
          <p:spPr>
            <a:xfrm>
              <a:off x="2203400" y="758475"/>
              <a:ext cx="196000" cy="25675"/>
            </a:xfrm>
            <a:custGeom>
              <a:avLst/>
              <a:gdLst/>
              <a:ahLst/>
              <a:cxnLst/>
              <a:rect l="l" t="t" r="r" b="b"/>
              <a:pathLst>
                <a:path w="7840" h="1027" extrusionOk="0">
                  <a:moveTo>
                    <a:pt x="134" y="1"/>
                  </a:moveTo>
                  <a:cubicBezTo>
                    <a:pt x="68" y="1"/>
                    <a:pt x="34" y="1"/>
                    <a:pt x="34" y="34"/>
                  </a:cubicBezTo>
                  <a:cubicBezTo>
                    <a:pt x="1" y="68"/>
                    <a:pt x="34" y="134"/>
                    <a:pt x="68" y="168"/>
                  </a:cubicBezTo>
                  <a:cubicBezTo>
                    <a:pt x="68" y="168"/>
                    <a:pt x="168" y="201"/>
                    <a:pt x="368" y="301"/>
                  </a:cubicBezTo>
                  <a:cubicBezTo>
                    <a:pt x="568" y="368"/>
                    <a:pt x="868" y="501"/>
                    <a:pt x="1202" y="568"/>
                  </a:cubicBezTo>
                  <a:cubicBezTo>
                    <a:pt x="1535" y="668"/>
                    <a:pt x="1969" y="735"/>
                    <a:pt x="2403" y="835"/>
                  </a:cubicBezTo>
                  <a:cubicBezTo>
                    <a:pt x="2870" y="902"/>
                    <a:pt x="3337" y="968"/>
                    <a:pt x="3837" y="1002"/>
                  </a:cubicBezTo>
                  <a:cubicBezTo>
                    <a:pt x="4321" y="1018"/>
                    <a:pt x="4813" y="1027"/>
                    <a:pt x="5271" y="1027"/>
                  </a:cubicBezTo>
                  <a:cubicBezTo>
                    <a:pt x="5730" y="1027"/>
                    <a:pt x="6155" y="1018"/>
                    <a:pt x="6506" y="1002"/>
                  </a:cubicBezTo>
                  <a:cubicBezTo>
                    <a:pt x="7206" y="968"/>
                    <a:pt x="7706" y="902"/>
                    <a:pt x="7706" y="902"/>
                  </a:cubicBezTo>
                  <a:cubicBezTo>
                    <a:pt x="7773" y="868"/>
                    <a:pt x="7840" y="868"/>
                    <a:pt x="7840" y="835"/>
                  </a:cubicBezTo>
                  <a:cubicBezTo>
                    <a:pt x="7840" y="801"/>
                    <a:pt x="7807" y="735"/>
                    <a:pt x="7740" y="735"/>
                  </a:cubicBezTo>
                  <a:cubicBezTo>
                    <a:pt x="7740" y="735"/>
                    <a:pt x="7640" y="735"/>
                    <a:pt x="7406" y="801"/>
                  </a:cubicBezTo>
                  <a:cubicBezTo>
                    <a:pt x="7206" y="801"/>
                    <a:pt x="6939" y="835"/>
                    <a:pt x="6539" y="835"/>
                  </a:cubicBezTo>
                  <a:cubicBezTo>
                    <a:pt x="6294" y="835"/>
                    <a:pt x="6020" y="850"/>
                    <a:pt x="5736" y="850"/>
                  </a:cubicBezTo>
                  <a:cubicBezTo>
                    <a:pt x="5594" y="850"/>
                    <a:pt x="5449" y="846"/>
                    <a:pt x="5305" y="835"/>
                  </a:cubicBezTo>
                  <a:cubicBezTo>
                    <a:pt x="4838" y="835"/>
                    <a:pt x="4337" y="801"/>
                    <a:pt x="3870" y="701"/>
                  </a:cubicBezTo>
                  <a:lnTo>
                    <a:pt x="2503" y="468"/>
                  </a:lnTo>
                  <a:cubicBezTo>
                    <a:pt x="2036" y="368"/>
                    <a:pt x="1635" y="301"/>
                    <a:pt x="1302" y="201"/>
                  </a:cubicBezTo>
                  <a:cubicBezTo>
                    <a:pt x="635" y="68"/>
                    <a:pt x="13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3" name="Google Shape;813;p45">
              <a:extLst>
                <a:ext uri="{FF2B5EF4-FFF2-40B4-BE49-F238E27FC236}">
                  <a16:creationId xmlns:a16="http://schemas.microsoft.com/office/drawing/2014/main" id="{847D590D-7297-D8C2-596A-664CFE01DA6F}"/>
                </a:ext>
              </a:extLst>
            </p:cNvPr>
            <p:cNvSpPr/>
            <p:nvPr/>
          </p:nvSpPr>
          <p:spPr>
            <a:xfrm>
              <a:off x="1914875" y="667250"/>
              <a:ext cx="126775" cy="125250"/>
            </a:xfrm>
            <a:custGeom>
              <a:avLst/>
              <a:gdLst/>
              <a:ahLst/>
              <a:cxnLst/>
              <a:rect l="l" t="t" r="r" b="b"/>
              <a:pathLst>
                <a:path w="5071" h="5010" extrusionOk="0">
                  <a:moveTo>
                    <a:pt x="5000" y="0"/>
                  </a:moveTo>
                  <a:cubicBezTo>
                    <a:pt x="4990" y="0"/>
                    <a:pt x="4980" y="4"/>
                    <a:pt x="4971" y="14"/>
                  </a:cubicBezTo>
                  <a:cubicBezTo>
                    <a:pt x="4971" y="14"/>
                    <a:pt x="4570" y="247"/>
                    <a:pt x="4037" y="648"/>
                  </a:cubicBezTo>
                  <a:cubicBezTo>
                    <a:pt x="3503" y="1015"/>
                    <a:pt x="2836" y="1548"/>
                    <a:pt x="2169" y="2149"/>
                  </a:cubicBezTo>
                  <a:cubicBezTo>
                    <a:pt x="1835" y="2416"/>
                    <a:pt x="1535" y="2749"/>
                    <a:pt x="1235" y="3049"/>
                  </a:cubicBezTo>
                  <a:cubicBezTo>
                    <a:pt x="968" y="3350"/>
                    <a:pt x="701" y="3650"/>
                    <a:pt x="534" y="3917"/>
                  </a:cubicBezTo>
                  <a:cubicBezTo>
                    <a:pt x="334" y="4184"/>
                    <a:pt x="201" y="4450"/>
                    <a:pt x="134" y="4617"/>
                  </a:cubicBezTo>
                  <a:cubicBezTo>
                    <a:pt x="34" y="4817"/>
                    <a:pt x="0" y="4884"/>
                    <a:pt x="0" y="4884"/>
                  </a:cubicBezTo>
                  <a:cubicBezTo>
                    <a:pt x="0" y="4884"/>
                    <a:pt x="0" y="4951"/>
                    <a:pt x="34" y="4984"/>
                  </a:cubicBezTo>
                  <a:cubicBezTo>
                    <a:pt x="50" y="5001"/>
                    <a:pt x="75" y="5009"/>
                    <a:pt x="100" y="5009"/>
                  </a:cubicBezTo>
                  <a:cubicBezTo>
                    <a:pt x="125" y="5009"/>
                    <a:pt x="150" y="5001"/>
                    <a:pt x="167" y="4984"/>
                  </a:cubicBezTo>
                  <a:cubicBezTo>
                    <a:pt x="167" y="4984"/>
                    <a:pt x="467" y="4651"/>
                    <a:pt x="868" y="4150"/>
                  </a:cubicBezTo>
                  <a:cubicBezTo>
                    <a:pt x="1235" y="3650"/>
                    <a:pt x="1802" y="2983"/>
                    <a:pt x="2369" y="2349"/>
                  </a:cubicBezTo>
                  <a:cubicBezTo>
                    <a:pt x="2669" y="2049"/>
                    <a:pt x="3003" y="1715"/>
                    <a:pt x="3303" y="1482"/>
                  </a:cubicBezTo>
                  <a:cubicBezTo>
                    <a:pt x="3636" y="1181"/>
                    <a:pt x="3903" y="981"/>
                    <a:pt x="4170" y="781"/>
                  </a:cubicBezTo>
                  <a:cubicBezTo>
                    <a:pt x="4404" y="548"/>
                    <a:pt x="4604" y="381"/>
                    <a:pt x="4804" y="314"/>
                  </a:cubicBezTo>
                  <a:cubicBezTo>
                    <a:pt x="4937" y="181"/>
                    <a:pt x="5037" y="147"/>
                    <a:pt x="5037" y="147"/>
                  </a:cubicBezTo>
                  <a:cubicBezTo>
                    <a:pt x="5071" y="114"/>
                    <a:pt x="5071" y="47"/>
                    <a:pt x="5071" y="47"/>
                  </a:cubicBezTo>
                  <a:cubicBezTo>
                    <a:pt x="5047" y="24"/>
                    <a:pt x="5023" y="0"/>
                    <a:pt x="500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4" name="Google Shape;814;p45">
              <a:extLst>
                <a:ext uri="{FF2B5EF4-FFF2-40B4-BE49-F238E27FC236}">
                  <a16:creationId xmlns:a16="http://schemas.microsoft.com/office/drawing/2014/main" id="{060B3D5C-2809-FBFA-610E-55AF6D8BB318}"/>
                </a:ext>
              </a:extLst>
            </p:cNvPr>
            <p:cNvSpPr/>
            <p:nvPr/>
          </p:nvSpPr>
          <p:spPr>
            <a:xfrm>
              <a:off x="2130850" y="590150"/>
              <a:ext cx="114275" cy="153150"/>
            </a:xfrm>
            <a:custGeom>
              <a:avLst/>
              <a:gdLst/>
              <a:ahLst/>
              <a:cxnLst/>
              <a:rect l="l" t="t" r="r" b="b"/>
              <a:pathLst>
                <a:path w="4571" h="6126" extrusionOk="0">
                  <a:moveTo>
                    <a:pt x="4444" y="1"/>
                  </a:moveTo>
                  <a:cubicBezTo>
                    <a:pt x="4402" y="1"/>
                    <a:pt x="4371" y="39"/>
                    <a:pt x="4371" y="62"/>
                  </a:cubicBezTo>
                  <a:cubicBezTo>
                    <a:pt x="4371" y="62"/>
                    <a:pt x="4337" y="196"/>
                    <a:pt x="4237" y="363"/>
                  </a:cubicBezTo>
                  <a:cubicBezTo>
                    <a:pt x="4171" y="563"/>
                    <a:pt x="4037" y="796"/>
                    <a:pt x="3870" y="1097"/>
                  </a:cubicBezTo>
                  <a:cubicBezTo>
                    <a:pt x="3704" y="1397"/>
                    <a:pt x="3503" y="1764"/>
                    <a:pt x="3237" y="2097"/>
                  </a:cubicBezTo>
                  <a:cubicBezTo>
                    <a:pt x="3003" y="2431"/>
                    <a:pt x="2703" y="2798"/>
                    <a:pt x="2403" y="3131"/>
                  </a:cubicBezTo>
                  <a:cubicBezTo>
                    <a:pt x="1836" y="3865"/>
                    <a:pt x="1202" y="4532"/>
                    <a:pt x="735" y="5066"/>
                  </a:cubicBezTo>
                  <a:cubicBezTo>
                    <a:pt x="268" y="5566"/>
                    <a:pt x="34" y="5967"/>
                    <a:pt x="34" y="5967"/>
                  </a:cubicBezTo>
                  <a:cubicBezTo>
                    <a:pt x="1" y="6033"/>
                    <a:pt x="1" y="6067"/>
                    <a:pt x="34" y="6100"/>
                  </a:cubicBezTo>
                  <a:cubicBezTo>
                    <a:pt x="51" y="6117"/>
                    <a:pt x="68" y="6125"/>
                    <a:pt x="88" y="6125"/>
                  </a:cubicBezTo>
                  <a:cubicBezTo>
                    <a:pt x="109" y="6125"/>
                    <a:pt x="134" y="6117"/>
                    <a:pt x="168" y="6100"/>
                  </a:cubicBezTo>
                  <a:cubicBezTo>
                    <a:pt x="168" y="6100"/>
                    <a:pt x="535" y="5800"/>
                    <a:pt x="1035" y="5300"/>
                  </a:cubicBezTo>
                  <a:cubicBezTo>
                    <a:pt x="1268" y="5066"/>
                    <a:pt x="1535" y="4766"/>
                    <a:pt x="1836" y="4432"/>
                  </a:cubicBezTo>
                  <a:cubicBezTo>
                    <a:pt x="2102" y="4099"/>
                    <a:pt x="2369" y="3732"/>
                    <a:pt x="2669" y="3365"/>
                  </a:cubicBezTo>
                  <a:cubicBezTo>
                    <a:pt x="3203" y="2598"/>
                    <a:pt x="3704" y="1797"/>
                    <a:pt x="4037" y="1197"/>
                  </a:cubicBezTo>
                  <a:cubicBezTo>
                    <a:pt x="4371" y="563"/>
                    <a:pt x="4537" y="129"/>
                    <a:pt x="4537" y="129"/>
                  </a:cubicBezTo>
                  <a:cubicBezTo>
                    <a:pt x="4571" y="96"/>
                    <a:pt x="4537" y="62"/>
                    <a:pt x="4504" y="29"/>
                  </a:cubicBezTo>
                  <a:cubicBezTo>
                    <a:pt x="4483" y="8"/>
                    <a:pt x="4463" y="1"/>
                    <a:pt x="44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5" name="Google Shape;815;p45">
              <a:extLst>
                <a:ext uri="{FF2B5EF4-FFF2-40B4-BE49-F238E27FC236}">
                  <a16:creationId xmlns:a16="http://schemas.microsoft.com/office/drawing/2014/main" id="{9DC1407D-7696-A204-B6C3-B2586BF6C61D}"/>
                </a:ext>
              </a:extLst>
            </p:cNvPr>
            <p:cNvSpPr/>
            <p:nvPr/>
          </p:nvSpPr>
          <p:spPr>
            <a:xfrm>
              <a:off x="1994100" y="811850"/>
              <a:ext cx="147625" cy="50900"/>
            </a:xfrm>
            <a:custGeom>
              <a:avLst/>
              <a:gdLst/>
              <a:ahLst/>
              <a:cxnLst/>
              <a:rect l="l" t="t" r="r" b="b"/>
              <a:pathLst>
                <a:path w="5905" h="2036" extrusionOk="0">
                  <a:moveTo>
                    <a:pt x="167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0" y="67"/>
                    <a:pt x="0" y="101"/>
                    <a:pt x="34" y="168"/>
                  </a:cubicBezTo>
                  <a:lnTo>
                    <a:pt x="868" y="568"/>
                  </a:lnTo>
                  <a:cubicBezTo>
                    <a:pt x="1368" y="868"/>
                    <a:pt x="2068" y="1168"/>
                    <a:pt x="2769" y="1435"/>
                  </a:cubicBezTo>
                  <a:cubicBezTo>
                    <a:pt x="3503" y="1702"/>
                    <a:pt x="4237" y="1902"/>
                    <a:pt x="4837" y="2002"/>
                  </a:cubicBezTo>
                  <a:cubicBezTo>
                    <a:pt x="5137" y="2036"/>
                    <a:pt x="5371" y="2036"/>
                    <a:pt x="5538" y="2036"/>
                  </a:cubicBezTo>
                  <a:lnTo>
                    <a:pt x="5771" y="2036"/>
                  </a:lnTo>
                  <a:cubicBezTo>
                    <a:pt x="5838" y="2036"/>
                    <a:pt x="5871" y="2036"/>
                    <a:pt x="5871" y="2002"/>
                  </a:cubicBezTo>
                  <a:cubicBezTo>
                    <a:pt x="5905" y="1935"/>
                    <a:pt x="5871" y="1869"/>
                    <a:pt x="5838" y="1869"/>
                  </a:cubicBezTo>
                  <a:cubicBezTo>
                    <a:pt x="5838" y="1869"/>
                    <a:pt x="5438" y="1735"/>
                    <a:pt x="4904" y="1602"/>
                  </a:cubicBezTo>
                  <a:cubicBezTo>
                    <a:pt x="4370" y="1502"/>
                    <a:pt x="3636" y="1368"/>
                    <a:pt x="2902" y="1168"/>
                  </a:cubicBezTo>
                  <a:cubicBezTo>
                    <a:pt x="2202" y="935"/>
                    <a:pt x="1501" y="701"/>
                    <a:pt x="1001" y="434"/>
                  </a:cubicBezTo>
                  <a:cubicBezTo>
                    <a:pt x="501" y="201"/>
                    <a:pt x="1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6" name="Google Shape;816;p45">
              <a:extLst>
                <a:ext uri="{FF2B5EF4-FFF2-40B4-BE49-F238E27FC236}">
                  <a16:creationId xmlns:a16="http://schemas.microsoft.com/office/drawing/2014/main" id="{A8B6E634-F57F-D081-FDF8-F2A6C3B4AC24}"/>
                </a:ext>
              </a:extLst>
            </p:cNvPr>
            <p:cNvSpPr/>
            <p:nvPr/>
          </p:nvSpPr>
          <p:spPr>
            <a:xfrm>
              <a:off x="1768925" y="657700"/>
              <a:ext cx="132625" cy="125625"/>
            </a:xfrm>
            <a:custGeom>
              <a:avLst/>
              <a:gdLst/>
              <a:ahLst/>
              <a:cxnLst/>
              <a:rect l="l" t="t" r="r" b="b"/>
              <a:pathLst>
                <a:path w="5305" h="5025" extrusionOk="0">
                  <a:moveTo>
                    <a:pt x="5203" y="0"/>
                  </a:moveTo>
                  <a:cubicBezTo>
                    <a:pt x="5192" y="0"/>
                    <a:pt x="5182" y="8"/>
                    <a:pt x="5171" y="29"/>
                  </a:cubicBezTo>
                  <a:cubicBezTo>
                    <a:pt x="5171" y="29"/>
                    <a:pt x="4804" y="263"/>
                    <a:pt x="4237" y="629"/>
                  </a:cubicBezTo>
                  <a:cubicBezTo>
                    <a:pt x="3704" y="1030"/>
                    <a:pt x="3003" y="1563"/>
                    <a:pt x="2336" y="2131"/>
                  </a:cubicBezTo>
                  <a:cubicBezTo>
                    <a:pt x="2002" y="2431"/>
                    <a:pt x="1669" y="2764"/>
                    <a:pt x="1369" y="3065"/>
                  </a:cubicBezTo>
                  <a:cubicBezTo>
                    <a:pt x="1068" y="3365"/>
                    <a:pt x="835" y="3632"/>
                    <a:pt x="635" y="3932"/>
                  </a:cubicBezTo>
                  <a:cubicBezTo>
                    <a:pt x="401" y="4199"/>
                    <a:pt x="234" y="4432"/>
                    <a:pt x="168" y="4599"/>
                  </a:cubicBezTo>
                  <a:cubicBezTo>
                    <a:pt x="68" y="4832"/>
                    <a:pt x="34" y="4899"/>
                    <a:pt x="34" y="4899"/>
                  </a:cubicBezTo>
                  <a:cubicBezTo>
                    <a:pt x="1" y="4899"/>
                    <a:pt x="1" y="4933"/>
                    <a:pt x="34" y="4999"/>
                  </a:cubicBezTo>
                  <a:cubicBezTo>
                    <a:pt x="51" y="5016"/>
                    <a:pt x="76" y="5024"/>
                    <a:pt x="101" y="5024"/>
                  </a:cubicBezTo>
                  <a:cubicBezTo>
                    <a:pt x="126" y="5024"/>
                    <a:pt x="151" y="5016"/>
                    <a:pt x="168" y="4999"/>
                  </a:cubicBezTo>
                  <a:cubicBezTo>
                    <a:pt x="168" y="4999"/>
                    <a:pt x="501" y="4699"/>
                    <a:pt x="902" y="4199"/>
                  </a:cubicBezTo>
                  <a:cubicBezTo>
                    <a:pt x="1335" y="3698"/>
                    <a:pt x="1869" y="3031"/>
                    <a:pt x="2503" y="2397"/>
                  </a:cubicBezTo>
                  <a:cubicBezTo>
                    <a:pt x="2803" y="2097"/>
                    <a:pt x="3136" y="1764"/>
                    <a:pt x="3403" y="1530"/>
                  </a:cubicBezTo>
                  <a:cubicBezTo>
                    <a:pt x="3704" y="1230"/>
                    <a:pt x="4037" y="1030"/>
                    <a:pt x="4304" y="830"/>
                  </a:cubicBezTo>
                  <a:cubicBezTo>
                    <a:pt x="4571" y="596"/>
                    <a:pt x="4804" y="429"/>
                    <a:pt x="4971" y="363"/>
                  </a:cubicBezTo>
                  <a:cubicBezTo>
                    <a:pt x="5138" y="229"/>
                    <a:pt x="5205" y="196"/>
                    <a:pt x="5205" y="196"/>
                  </a:cubicBezTo>
                  <a:cubicBezTo>
                    <a:pt x="5238" y="196"/>
                    <a:pt x="5238" y="96"/>
                    <a:pt x="5305" y="62"/>
                  </a:cubicBezTo>
                  <a:cubicBezTo>
                    <a:pt x="5259" y="39"/>
                    <a:pt x="5228" y="0"/>
                    <a:pt x="52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817" name="Google Shape;817;p45">
            <a:extLst>
              <a:ext uri="{FF2B5EF4-FFF2-40B4-BE49-F238E27FC236}">
                <a16:creationId xmlns:a16="http://schemas.microsoft.com/office/drawing/2014/main" id="{49C8FD0C-7A91-DD29-D26B-C7734494C457}"/>
              </a:ext>
            </a:extLst>
          </p:cNvPr>
          <p:cNvGrpSpPr/>
          <p:nvPr/>
        </p:nvGrpSpPr>
        <p:grpSpPr>
          <a:xfrm rot="10800000">
            <a:off x="7732250" y="893925"/>
            <a:ext cx="1202550" cy="862300"/>
            <a:chOff x="1424525" y="381550"/>
            <a:chExt cx="1202550" cy="862300"/>
          </a:xfrm>
        </p:grpSpPr>
        <p:sp>
          <p:nvSpPr>
            <p:cNvPr id="818" name="Google Shape;818;p45">
              <a:extLst>
                <a:ext uri="{FF2B5EF4-FFF2-40B4-BE49-F238E27FC236}">
                  <a16:creationId xmlns:a16="http://schemas.microsoft.com/office/drawing/2014/main" id="{8CDEC1AC-32B5-08C1-8A8A-DBE509531615}"/>
                </a:ext>
              </a:extLst>
            </p:cNvPr>
            <p:cNvSpPr/>
            <p:nvPr/>
          </p:nvSpPr>
          <p:spPr>
            <a:xfrm>
              <a:off x="2348525" y="561250"/>
              <a:ext cx="115100" cy="93025"/>
            </a:xfrm>
            <a:custGeom>
              <a:avLst/>
              <a:gdLst/>
              <a:ahLst/>
              <a:cxnLst/>
              <a:rect l="l" t="t" r="r" b="b"/>
              <a:pathLst>
                <a:path w="4604" h="3721" extrusionOk="0">
                  <a:moveTo>
                    <a:pt x="588" y="1"/>
                  </a:moveTo>
                  <a:cubicBezTo>
                    <a:pt x="450" y="1"/>
                    <a:pt x="317" y="51"/>
                    <a:pt x="234" y="151"/>
                  </a:cubicBezTo>
                  <a:cubicBezTo>
                    <a:pt x="33" y="385"/>
                    <a:pt x="0" y="651"/>
                    <a:pt x="0" y="918"/>
                  </a:cubicBezTo>
                  <a:cubicBezTo>
                    <a:pt x="0" y="1919"/>
                    <a:pt x="500" y="2820"/>
                    <a:pt x="1001" y="3720"/>
                  </a:cubicBezTo>
                  <a:cubicBezTo>
                    <a:pt x="2135" y="3553"/>
                    <a:pt x="2835" y="3520"/>
                    <a:pt x="3236" y="3320"/>
                  </a:cubicBezTo>
                  <a:cubicBezTo>
                    <a:pt x="3603" y="3153"/>
                    <a:pt x="4036" y="3053"/>
                    <a:pt x="4337" y="2753"/>
                  </a:cubicBezTo>
                  <a:cubicBezTo>
                    <a:pt x="4503" y="2586"/>
                    <a:pt x="4603" y="2319"/>
                    <a:pt x="4537" y="2119"/>
                  </a:cubicBezTo>
                  <a:cubicBezTo>
                    <a:pt x="4437" y="1919"/>
                    <a:pt x="4203" y="1786"/>
                    <a:pt x="4003" y="1752"/>
                  </a:cubicBezTo>
                  <a:cubicBezTo>
                    <a:pt x="3767" y="1673"/>
                    <a:pt x="3508" y="1639"/>
                    <a:pt x="3248" y="1639"/>
                  </a:cubicBezTo>
                  <a:cubicBezTo>
                    <a:pt x="2958" y="1639"/>
                    <a:pt x="2666" y="1682"/>
                    <a:pt x="2402" y="1752"/>
                  </a:cubicBezTo>
                  <a:cubicBezTo>
                    <a:pt x="2251" y="1795"/>
                    <a:pt x="2059" y="1866"/>
                    <a:pt x="1878" y="1866"/>
                  </a:cubicBezTo>
                  <a:cubicBezTo>
                    <a:pt x="1779" y="1866"/>
                    <a:pt x="1684" y="1845"/>
                    <a:pt x="1601" y="1786"/>
                  </a:cubicBezTo>
                  <a:cubicBezTo>
                    <a:pt x="1501" y="1719"/>
                    <a:pt x="1401" y="1585"/>
                    <a:pt x="1368" y="1452"/>
                  </a:cubicBezTo>
                  <a:cubicBezTo>
                    <a:pt x="1234" y="1152"/>
                    <a:pt x="1168" y="818"/>
                    <a:pt x="1068" y="485"/>
                  </a:cubicBezTo>
                  <a:cubicBezTo>
                    <a:pt x="1034" y="385"/>
                    <a:pt x="1034" y="251"/>
                    <a:pt x="967" y="151"/>
                  </a:cubicBezTo>
                  <a:cubicBezTo>
                    <a:pt x="867" y="51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9" name="Google Shape;819;p45">
              <a:extLst>
                <a:ext uri="{FF2B5EF4-FFF2-40B4-BE49-F238E27FC236}">
                  <a16:creationId xmlns:a16="http://schemas.microsoft.com/office/drawing/2014/main" id="{B87F1166-58AC-A537-912D-93D6A3AE4FE8}"/>
                </a:ext>
              </a:extLst>
            </p:cNvPr>
            <p:cNvSpPr/>
            <p:nvPr/>
          </p:nvSpPr>
          <p:spPr>
            <a:xfrm>
              <a:off x="2344350" y="554925"/>
              <a:ext cx="125950" cy="102075"/>
            </a:xfrm>
            <a:custGeom>
              <a:avLst/>
              <a:gdLst/>
              <a:ahLst/>
              <a:cxnLst/>
              <a:rect l="l" t="t" r="r" b="b"/>
              <a:pathLst>
                <a:path w="5038" h="4083" extrusionOk="0">
                  <a:moveTo>
                    <a:pt x="733" y="558"/>
                  </a:moveTo>
                  <a:cubicBezTo>
                    <a:pt x="778" y="558"/>
                    <a:pt x="823" y="574"/>
                    <a:pt x="868" y="604"/>
                  </a:cubicBezTo>
                  <a:lnTo>
                    <a:pt x="901" y="638"/>
                  </a:lnTo>
                  <a:cubicBezTo>
                    <a:pt x="934" y="638"/>
                    <a:pt x="934" y="704"/>
                    <a:pt x="1001" y="804"/>
                  </a:cubicBezTo>
                  <a:cubicBezTo>
                    <a:pt x="1068" y="1004"/>
                    <a:pt x="1101" y="1205"/>
                    <a:pt x="1201" y="1438"/>
                  </a:cubicBezTo>
                  <a:cubicBezTo>
                    <a:pt x="1268" y="1638"/>
                    <a:pt x="1335" y="1805"/>
                    <a:pt x="1501" y="2039"/>
                  </a:cubicBezTo>
                  <a:cubicBezTo>
                    <a:pt x="1568" y="2172"/>
                    <a:pt x="1702" y="2305"/>
                    <a:pt x="1868" y="2339"/>
                  </a:cubicBezTo>
                  <a:cubicBezTo>
                    <a:pt x="1952" y="2355"/>
                    <a:pt x="2027" y="2364"/>
                    <a:pt x="2093" y="2364"/>
                  </a:cubicBezTo>
                  <a:cubicBezTo>
                    <a:pt x="2160" y="2364"/>
                    <a:pt x="2219" y="2355"/>
                    <a:pt x="2269" y="2339"/>
                  </a:cubicBezTo>
                  <a:cubicBezTo>
                    <a:pt x="2535" y="2305"/>
                    <a:pt x="2702" y="2172"/>
                    <a:pt x="2902" y="2172"/>
                  </a:cubicBezTo>
                  <a:cubicBezTo>
                    <a:pt x="2942" y="2165"/>
                    <a:pt x="2981" y="2163"/>
                    <a:pt x="3019" y="2163"/>
                  </a:cubicBezTo>
                  <a:cubicBezTo>
                    <a:pt x="3172" y="2163"/>
                    <a:pt x="3316" y="2205"/>
                    <a:pt x="3503" y="2205"/>
                  </a:cubicBezTo>
                  <a:cubicBezTo>
                    <a:pt x="3703" y="2205"/>
                    <a:pt x="3903" y="2205"/>
                    <a:pt x="4070" y="2272"/>
                  </a:cubicBezTo>
                  <a:cubicBezTo>
                    <a:pt x="4237" y="2305"/>
                    <a:pt x="4403" y="2339"/>
                    <a:pt x="4504" y="2439"/>
                  </a:cubicBezTo>
                  <a:cubicBezTo>
                    <a:pt x="4570" y="2506"/>
                    <a:pt x="4570" y="2639"/>
                    <a:pt x="4504" y="2772"/>
                  </a:cubicBezTo>
                  <a:cubicBezTo>
                    <a:pt x="4437" y="2872"/>
                    <a:pt x="4337" y="2973"/>
                    <a:pt x="4170" y="3039"/>
                  </a:cubicBezTo>
                  <a:cubicBezTo>
                    <a:pt x="4037" y="3139"/>
                    <a:pt x="3870" y="3173"/>
                    <a:pt x="3703" y="3206"/>
                  </a:cubicBezTo>
                  <a:cubicBezTo>
                    <a:pt x="3536" y="3273"/>
                    <a:pt x="3369" y="3339"/>
                    <a:pt x="3236" y="3373"/>
                  </a:cubicBezTo>
                  <a:cubicBezTo>
                    <a:pt x="3002" y="3506"/>
                    <a:pt x="2702" y="3540"/>
                    <a:pt x="2435" y="3606"/>
                  </a:cubicBezTo>
                  <a:cubicBezTo>
                    <a:pt x="2202" y="3640"/>
                    <a:pt x="1968" y="3673"/>
                    <a:pt x="1768" y="3706"/>
                  </a:cubicBezTo>
                  <a:cubicBezTo>
                    <a:pt x="1496" y="3781"/>
                    <a:pt x="1316" y="3818"/>
                    <a:pt x="1241" y="3833"/>
                  </a:cubicBezTo>
                  <a:lnTo>
                    <a:pt x="1241" y="3833"/>
                  </a:lnTo>
                  <a:cubicBezTo>
                    <a:pt x="1207" y="3746"/>
                    <a:pt x="1141" y="3587"/>
                    <a:pt x="1034" y="3373"/>
                  </a:cubicBezTo>
                  <a:cubicBezTo>
                    <a:pt x="901" y="3039"/>
                    <a:pt x="667" y="2606"/>
                    <a:pt x="501" y="2005"/>
                  </a:cubicBezTo>
                  <a:cubicBezTo>
                    <a:pt x="401" y="1705"/>
                    <a:pt x="334" y="1371"/>
                    <a:pt x="367" y="1038"/>
                  </a:cubicBezTo>
                  <a:cubicBezTo>
                    <a:pt x="401" y="871"/>
                    <a:pt x="434" y="704"/>
                    <a:pt x="567" y="638"/>
                  </a:cubicBezTo>
                  <a:cubicBezTo>
                    <a:pt x="622" y="582"/>
                    <a:pt x="678" y="558"/>
                    <a:pt x="733" y="558"/>
                  </a:cubicBezTo>
                  <a:close/>
                  <a:moveTo>
                    <a:pt x="894" y="0"/>
                  </a:moveTo>
                  <a:cubicBezTo>
                    <a:pt x="590" y="0"/>
                    <a:pt x="324" y="185"/>
                    <a:pt x="200" y="371"/>
                  </a:cubicBezTo>
                  <a:cubicBezTo>
                    <a:pt x="67" y="571"/>
                    <a:pt x="0" y="804"/>
                    <a:pt x="0" y="1004"/>
                  </a:cubicBezTo>
                  <a:cubicBezTo>
                    <a:pt x="0" y="1371"/>
                    <a:pt x="0" y="1772"/>
                    <a:pt x="67" y="2105"/>
                  </a:cubicBezTo>
                  <a:cubicBezTo>
                    <a:pt x="134" y="2372"/>
                    <a:pt x="234" y="2672"/>
                    <a:pt x="367" y="2939"/>
                  </a:cubicBezTo>
                  <a:cubicBezTo>
                    <a:pt x="501" y="3139"/>
                    <a:pt x="634" y="3339"/>
                    <a:pt x="701" y="3506"/>
                  </a:cubicBezTo>
                  <a:cubicBezTo>
                    <a:pt x="901" y="3840"/>
                    <a:pt x="1034" y="4007"/>
                    <a:pt x="1034" y="4007"/>
                  </a:cubicBezTo>
                  <a:cubicBezTo>
                    <a:pt x="1061" y="4034"/>
                    <a:pt x="1110" y="4082"/>
                    <a:pt x="1181" y="4082"/>
                  </a:cubicBezTo>
                  <a:cubicBezTo>
                    <a:pt x="1198" y="4082"/>
                    <a:pt x="1215" y="4080"/>
                    <a:pt x="1235" y="4073"/>
                  </a:cubicBezTo>
                  <a:lnTo>
                    <a:pt x="1835" y="4073"/>
                  </a:lnTo>
                  <a:cubicBezTo>
                    <a:pt x="2002" y="4073"/>
                    <a:pt x="2235" y="4040"/>
                    <a:pt x="2502" y="4040"/>
                  </a:cubicBezTo>
                  <a:cubicBezTo>
                    <a:pt x="2736" y="4040"/>
                    <a:pt x="3036" y="4007"/>
                    <a:pt x="3403" y="3907"/>
                  </a:cubicBezTo>
                  <a:cubicBezTo>
                    <a:pt x="3570" y="3840"/>
                    <a:pt x="3703" y="3806"/>
                    <a:pt x="3870" y="3706"/>
                  </a:cubicBezTo>
                  <a:cubicBezTo>
                    <a:pt x="4037" y="3640"/>
                    <a:pt x="4203" y="3540"/>
                    <a:pt x="4370" y="3406"/>
                  </a:cubicBezTo>
                  <a:cubicBezTo>
                    <a:pt x="4537" y="3306"/>
                    <a:pt x="4704" y="3173"/>
                    <a:pt x="4837" y="2973"/>
                  </a:cubicBezTo>
                  <a:cubicBezTo>
                    <a:pt x="4937" y="2739"/>
                    <a:pt x="5037" y="2405"/>
                    <a:pt x="4837" y="2172"/>
                  </a:cubicBezTo>
                  <a:cubicBezTo>
                    <a:pt x="4604" y="1905"/>
                    <a:pt x="4370" y="1838"/>
                    <a:pt x="4170" y="1805"/>
                  </a:cubicBezTo>
                  <a:cubicBezTo>
                    <a:pt x="3936" y="1738"/>
                    <a:pt x="3703" y="1705"/>
                    <a:pt x="3503" y="1705"/>
                  </a:cubicBezTo>
                  <a:cubicBezTo>
                    <a:pt x="3236" y="1705"/>
                    <a:pt x="3036" y="1838"/>
                    <a:pt x="2836" y="1872"/>
                  </a:cubicBezTo>
                  <a:cubicBezTo>
                    <a:pt x="2569" y="1905"/>
                    <a:pt x="2369" y="2005"/>
                    <a:pt x="2202" y="2005"/>
                  </a:cubicBezTo>
                  <a:cubicBezTo>
                    <a:pt x="2102" y="2005"/>
                    <a:pt x="2035" y="2005"/>
                    <a:pt x="2002" y="1972"/>
                  </a:cubicBezTo>
                  <a:lnTo>
                    <a:pt x="1868" y="1838"/>
                  </a:lnTo>
                  <a:cubicBezTo>
                    <a:pt x="1768" y="1705"/>
                    <a:pt x="1702" y="1471"/>
                    <a:pt x="1668" y="1305"/>
                  </a:cubicBezTo>
                  <a:cubicBezTo>
                    <a:pt x="1568" y="1071"/>
                    <a:pt x="1535" y="904"/>
                    <a:pt x="1535" y="704"/>
                  </a:cubicBezTo>
                  <a:cubicBezTo>
                    <a:pt x="1501" y="571"/>
                    <a:pt x="1501" y="471"/>
                    <a:pt x="1401" y="304"/>
                  </a:cubicBezTo>
                  <a:cubicBezTo>
                    <a:pt x="1301" y="137"/>
                    <a:pt x="1134" y="4"/>
                    <a:pt x="968" y="4"/>
                  </a:cubicBezTo>
                  <a:cubicBezTo>
                    <a:pt x="943" y="1"/>
                    <a:pt x="918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0" name="Google Shape;820;p45">
              <a:extLst>
                <a:ext uri="{FF2B5EF4-FFF2-40B4-BE49-F238E27FC236}">
                  <a16:creationId xmlns:a16="http://schemas.microsoft.com/office/drawing/2014/main" id="{E010ABFC-3934-D5D7-EB34-3FEF2B2D990D}"/>
                </a:ext>
              </a:extLst>
            </p:cNvPr>
            <p:cNvSpPr/>
            <p:nvPr/>
          </p:nvSpPr>
          <p:spPr>
            <a:xfrm>
              <a:off x="2316825" y="381550"/>
              <a:ext cx="196000" cy="249375"/>
            </a:xfrm>
            <a:custGeom>
              <a:avLst/>
              <a:gdLst/>
              <a:ahLst/>
              <a:cxnLst/>
              <a:rect l="l" t="t" r="r" b="b"/>
              <a:pathLst>
                <a:path w="7840" h="9975" extrusionOk="0">
                  <a:moveTo>
                    <a:pt x="3503" y="0"/>
                  </a:moveTo>
                  <a:cubicBezTo>
                    <a:pt x="3403" y="0"/>
                    <a:pt x="3270" y="67"/>
                    <a:pt x="3136" y="134"/>
                  </a:cubicBezTo>
                  <a:lnTo>
                    <a:pt x="2903" y="401"/>
                  </a:lnTo>
                  <a:cubicBezTo>
                    <a:pt x="2786" y="546"/>
                    <a:pt x="2670" y="641"/>
                    <a:pt x="2598" y="641"/>
                  </a:cubicBezTo>
                  <a:cubicBezTo>
                    <a:pt x="2587" y="641"/>
                    <a:pt x="2578" y="639"/>
                    <a:pt x="2569" y="634"/>
                  </a:cubicBezTo>
                  <a:cubicBezTo>
                    <a:pt x="2436" y="634"/>
                    <a:pt x="2269" y="501"/>
                    <a:pt x="2102" y="401"/>
                  </a:cubicBezTo>
                  <a:cubicBezTo>
                    <a:pt x="1946" y="297"/>
                    <a:pt x="1749" y="213"/>
                    <a:pt x="1559" y="213"/>
                  </a:cubicBezTo>
                  <a:cubicBezTo>
                    <a:pt x="1506" y="213"/>
                    <a:pt x="1453" y="219"/>
                    <a:pt x="1402" y="234"/>
                  </a:cubicBezTo>
                  <a:cubicBezTo>
                    <a:pt x="1168" y="267"/>
                    <a:pt x="935" y="401"/>
                    <a:pt x="768" y="501"/>
                  </a:cubicBezTo>
                  <a:cubicBezTo>
                    <a:pt x="401" y="801"/>
                    <a:pt x="234" y="1235"/>
                    <a:pt x="134" y="1635"/>
                  </a:cubicBezTo>
                  <a:cubicBezTo>
                    <a:pt x="67" y="2069"/>
                    <a:pt x="67" y="2436"/>
                    <a:pt x="1" y="2802"/>
                  </a:cubicBezTo>
                  <a:lnTo>
                    <a:pt x="1" y="3937"/>
                  </a:lnTo>
                  <a:cubicBezTo>
                    <a:pt x="67" y="4637"/>
                    <a:pt x="134" y="5304"/>
                    <a:pt x="234" y="5938"/>
                  </a:cubicBezTo>
                  <a:cubicBezTo>
                    <a:pt x="301" y="6572"/>
                    <a:pt x="468" y="7106"/>
                    <a:pt x="601" y="7606"/>
                  </a:cubicBezTo>
                  <a:cubicBezTo>
                    <a:pt x="734" y="8106"/>
                    <a:pt x="901" y="8507"/>
                    <a:pt x="1001" y="8840"/>
                  </a:cubicBezTo>
                  <a:cubicBezTo>
                    <a:pt x="1135" y="9174"/>
                    <a:pt x="1268" y="9474"/>
                    <a:pt x="1335" y="9641"/>
                  </a:cubicBezTo>
                  <a:cubicBezTo>
                    <a:pt x="1435" y="9841"/>
                    <a:pt x="1468" y="9941"/>
                    <a:pt x="1468" y="9941"/>
                  </a:cubicBezTo>
                  <a:cubicBezTo>
                    <a:pt x="1502" y="9974"/>
                    <a:pt x="1568" y="9974"/>
                    <a:pt x="1602" y="9974"/>
                  </a:cubicBezTo>
                  <a:cubicBezTo>
                    <a:pt x="1635" y="9941"/>
                    <a:pt x="1635" y="9908"/>
                    <a:pt x="1635" y="9874"/>
                  </a:cubicBezTo>
                  <a:cubicBezTo>
                    <a:pt x="1635" y="9874"/>
                    <a:pt x="1635" y="9741"/>
                    <a:pt x="1568" y="9574"/>
                  </a:cubicBezTo>
                  <a:cubicBezTo>
                    <a:pt x="1502" y="9407"/>
                    <a:pt x="1435" y="9107"/>
                    <a:pt x="1301" y="8773"/>
                  </a:cubicBezTo>
                  <a:cubicBezTo>
                    <a:pt x="1101" y="8106"/>
                    <a:pt x="834" y="7106"/>
                    <a:pt x="668" y="5905"/>
                  </a:cubicBezTo>
                  <a:cubicBezTo>
                    <a:pt x="601" y="5304"/>
                    <a:pt x="501" y="4637"/>
                    <a:pt x="501" y="3937"/>
                  </a:cubicBezTo>
                  <a:lnTo>
                    <a:pt x="501" y="2836"/>
                  </a:lnTo>
                  <a:cubicBezTo>
                    <a:pt x="568" y="2469"/>
                    <a:pt x="568" y="2102"/>
                    <a:pt x="634" y="1735"/>
                  </a:cubicBezTo>
                  <a:cubicBezTo>
                    <a:pt x="668" y="1335"/>
                    <a:pt x="834" y="1001"/>
                    <a:pt x="1101" y="801"/>
                  </a:cubicBezTo>
                  <a:cubicBezTo>
                    <a:pt x="1296" y="671"/>
                    <a:pt x="1505" y="583"/>
                    <a:pt x="1701" y="583"/>
                  </a:cubicBezTo>
                  <a:cubicBezTo>
                    <a:pt x="1806" y="583"/>
                    <a:pt x="1908" y="609"/>
                    <a:pt x="2002" y="668"/>
                  </a:cubicBezTo>
                  <a:cubicBezTo>
                    <a:pt x="2169" y="768"/>
                    <a:pt x="2336" y="934"/>
                    <a:pt x="2636" y="968"/>
                  </a:cubicBezTo>
                  <a:cubicBezTo>
                    <a:pt x="2803" y="968"/>
                    <a:pt x="2969" y="934"/>
                    <a:pt x="3069" y="834"/>
                  </a:cubicBezTo>
                  <a:cubicBezTo>
                    <a:pt x="3169" y="768"/>
                    <a:pt x="3236" y="668"/>
                    <a:pt x="3303" y="601"/>
                  </a:cubicBezTo>
                  <a:cubicBezTo>
                    <a:pt x="3436" y="434"/>
                    <a:pt x="3503" y="334"/>
                    <a:pt x="3670" y="334"/>
                  </a:cubicBezTo>
                  <a:cubicBezTo>
                    <a:pt x="3837" y="334"/>
                    <a:pt x="4003" y="401"/>
                    <a:pt x="4137" y="501"/>
                  </a:cubicBezTo>
                  <a:cubicBezTo>
                    <a:pt x="4404" y="768"/>
                    <a:pt x="4470" y="1168"/>
                    <a:pt x="4604" y="1568"/>
                  </a:cubicBezTo>
                  <a:cubicBezTo>
                    <a:pt x="4737" y="1935"/>
                    <a:pt x="4904" y="2402"/>
                    <a:pt x="5304" y="2636"/>
                  </a:cubicBezTo>
                  <a:cubicBezTo>
                    <a:pt x="5438" y="2725"/>
                    <a:pt x="5601" y="2754"/>
                    <a:pt x="5754" y="2754"/>
                  </a:cubicBezTo>
                  <a:cubicBezTo>
                    <a:pt x="5831" y="2754"/>
                    <a:pt x="5905" y="2747"/>
                    <a:pt x="5971" y="2736"/>
                  </a:cubicBezTo>
                  <a:cubicBezTo>
                    <a:pt x="6172" y="2702"/>
                    <a:pt x="6405" y="2602"/>
                    <a:pt x="6572" y="2569"/>
                  </a:cubicBezTo>
                  <a:cubicBezTo>
                    <a:pt x="6653" y="2547"/>
                    <a:pt x="6733" y="2536"/>
                    <a:pt x="6809" y="2536"/>
                  </a:cubicBezTo>
                  <a:cubicBezTo>
                    <a:pt x="7080" y="2536"/>
                    <a:pt x="7317" y="2669"/>
                    <a:pt x="7473" y="2903"/>
                  </a:cubicBezTo>
                  <a:cubicBezTo>
                    <a:pt x="7673" y="3203"/>
                    <a:pt x="7806" y="3570"/>
                    <a:pt x="7739" y="3903"/>
                  </a:cubicBezTo>
                  <a:cubicBezTo>
                    <a:pt x="7673" y="4237"/>
                    <a:pt x="7506" y="4570"/>
                    <a:pt x="7306" y="4871"/>
                  </a:cubicBezTo>
                  <a:cubicBezTo>
                    <a:pt x="6939" y="5438"/>
                    <a:pt x="6472" y="5938"/>
                    <a:pt x="6005" y="6372"/>
                  </a:cubicBezTo>
                  <a:cubicBezTo>
                    <a:pt x="5138" y="7239"/>
                    <a:pt x="4304" y="7873"/>
                    <a:pt x="3737" y="8273"/>
                  </a:cubicBezTo>
                  <a:cubicBezTo>
                    <a:pt x="3136" y="8740"/>
                    <a:pt x="2803" y="8940"/>
                    <a:pt x="2803" y="8940"/>
                  </a:cubicBezTo>
                  <a:cubicBezTo>
                    <a:pt x="2769" y="8974"/>
                    <a:pt x="2769" y="9040"/>
                    <a:pt x="2602" y="9107"/>
                  </a:cubicBezTo>
                  <a:cubicBezTo>
                    <a:pt x="2626" y="9131"/>
                    <a:pt x="2650" y="9154"/>
                    <a:pt x="2685" y="9154"/>
                  </a:cubicBezTo>
                  <a:cubicBezTo>
                    <a:pt x="2700" y="9154"/>
                    <a:pt x="2716" y="9150"/>
                    <a:pt x="2736" y="9140"/>
                  </a:cubicBezTo>
                  <a:cubicBezTo>
                    <a:pt x="2736" y="9140"/>
                    <a:pt x="3069" y="8907"/>
                    <a:pt x="3636" y="8473"/>
                  </a:cubicBezTo>
                  <a:cubicBezTo>
                    <a:pt x="4204" y="8073"/>
                    <a:pt x="5037" y="7439"/>
                    <a:pt x="5971" y="6572"/>
                  </a:cubicBezTo>
                  <a:cubicBezTo>
                    <a:pt x="6438" y="6138"/>
                    <a:pt x="6905" y="5638"/>
                    <a:pt x="7306" y="5071"/>
                  </a:cubicBezTo>
                  <a:cubicBezTo>
                    <a:pt x="7506" y="4771"/>
                    <a:pt x="7673" y="4404"/>
                    <a:pt x="7773" y="4003"/>
                  </a:cubicBezTo>
                  <a:cubicBezTo>
                    <a:pt x="7839" y="3636"/>
                    <a:pt x="7773" y="3169"/>
                    <a:pt x="7506" y="2836"/>
                  </a:cubicBezTo>
                  <a:cubicBezTo>
                    <a:pt x="7406" y="2669"/>
                    <a:pt x="7239" y="2502"/>
                    <a:pt x="7006" y="2436"/>
                  </a:cubicBezTo>
                  <a:cubicBezTo>
                    <a:pt x="6895" y="2380"/>
                    <a:pt x="6775" y="2356"/>
                    <a:pt x="6650" y="2356"/>
                  </a:cubicBezTo>
                  <a:cubicBezTo>
                    <a:pt x="6548" y="2356"/>
                    <a:pt x="6443" y="2372"/>
                    <a:pt x="6338" y="2402"/>
                  </a:cubicBezTo>
                  <a:cubicBezTo>
                    <a:pt x="6075" y="2468"/>
                    <a:pt x="5826" y="2563"/>
                    <a:pt x="5601" y="2563"/>
                  </a:cubicBezTo>
                  <a:cubicBezTo>
                    <a:pt x="5484" y="2563"/>
                    <a:pt x="5374" y="2537"/>
                    <a:pt x="5271" y="2469"/>
                  </a:cubicBezTo>
                  <a:cubicBezTo>
                    <a:pt x="4971" y="2269"/>
                    <a:pt x="4804" y="1902"/>
                    <a:pt x="4737" y="1502"/>
                  </a:cubicBezTo>
                  <a:cubicBezTo>
                    <a:pt x="4637" y="1101"/>
                    <a:pt x="4570" y="634"/>
                    <a:pt x="4170" y="301"/>
                  </a:cubicBezTo>
                  <a:cubicBezTo>
                    <a:pt x="4003" y="134"/>
                    <a:pt x="3770" y="0"/>
                    <a:pt x="3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1" name="Google Shape;821;p45">
              <a:extLst>
                <a:ext uri="{FF2B5EF4-FFF2-40B4-BE49-F238E27FC236}">
                  <a16:creationId xmlns:a16="http://schemas.microsoft.com/office/drawing/2014/main" id="{FCE65709-FB81-56E8-0B45-A5A486665C50}"/>
                </a:ext>
              </a:extLst>
            </p:cNvPr>
            <p:cNvSpPr/>
            <p:nvPr/>
          </p:nvSpPr>
          <p:spPr>
            <a:xfrm>
              <a:off x="2398550" y="455300"/>
              <a:ext cx="228525" cy="199800"/>
            </a:xfrm>
            <a:custGeom>
              <a:avLst/>
              <a:gdLst/>
              <a:ahLst/>
              <a:cxnLst/>
              <a:rect l="l" t="t" r="r" b="b"/>
              <a:pathLst>
                <a:path w="9141" h="7992" extrusionOk="0">
                  <a:moveTo>
                    <a:pt x="5474" y="1"/>
                  </a:moveTo>
                  <a:cubicBezTo>
                    <a:pt x="5382" y="1"/>
                    <a:pt x="5293" y="8"/>
                    <a:pt x="5204" y="19"/>
                  </a:cubicBezTo>
                  <a:cubicBezTo>
                    <a:pt x="4971" y="86"/>
                    <a:pt x="4804" y="119"/>
                    <a:pt x="4671" y="186"/>
                  </a:cubicBezTo>
                  <a:cubicBezTo>
                    <a:pt x="4537" y="286"/>
                    <a:pt x="4504" y="319"/>
                    <a:pt x="4504" y="319"/>
                  </a:cubicBezTo>
                  <a:cubicBezTo>
                    <a:pt x="4470" y="353"/>
                    <a:pt x="4470" y="420"/>
                    <a:pt x="4470" y="453"/>
                  </a:cubicBezTo>
                  <a:cubicBezTo>
                    <a:pt x="4487" y="470"/>
                    <a:pt x="4504" y="478"/>
                    <a:pt x="4520" y="478"/>
                  </a:cubicBezTo>
                  <a:cubicBezTo>
                    <a:pt x="4537" y="478"/>
                    <a:pt x="4554" y="470"/>
                    <a:pt x="4570" y="453"/>
                  </a:cubicBezTo>
                  <a:lnTo>
                    <a:pt x="4737" y="353"/>
                  </a:lnTo>
                  <a:cubicBezTo>
                    <a:pt x="4871" y="319"/>
                    <a:pt x="5037" y="219"/>
                    <a:pt x="5238" y="186"/>
                  </a:cubicBezTo>
                  <a:cubicBezTo>
                    <a:pt x="5315" y="175"/>
                    <a:pt x="5397" y="167"/>
                    <a:pt x="5482" y="167"/>
                  </a:cubicBezTo>
                  <a:cubicBezTo>
                    <a:pt x="5653" y="167"/>
                    <a:pt x="5838" y="197"/>
                    <a:pt x="6038" y="286"/>
                  </a:cubicBezTo>
                  <a:cubicBezTo>
                    <a:pt x="6338" y="386"/>
                    <a:pt x="6639" y="653"/>
                    <a:pt x="6805" y="987"/>
                  </a:cubicBezTo>
                  <a:cubicBezTo>
                    <a:pt x="6872" y="1153"/>
                    <a:pt x="6972" y="1354"/>
                    <a:pt x="6972" y="1554"/>
                  </a:cubicBezTo>
                  <a:cubicBezTo>
                    <a:pt x="6972" y="1654"/>
                    <a:pt x="6972" y="1787"/>
                    <a:pt x="7006" y="1887"/>
                  </a:cubicBezTo>
                  <a:cubicBezTo>
                    <a:pt x="7039" y="2021"/>
                    <a:pt x="7072" y="2154"/>
                    <a:pt x="7206" y="2221"/>
                  </a:cubicBezTo>
                  <a:cubicBezTo>
                    <a:pt x="7295" y="2310"/>
                    <a:pt x="7398" y="2339"/>
                    <a:pt x="7497" y="2339"/>
                  </a:cubicBezTo>
                  <a:cubicBezTo>
                    <a:pt x="7547" y="2339"/>
                    <a:pt x="7595" y="2332"/>
                    <a:pt x="7639" y="2321"/>
                  </a:cubicBezTo>
                  <a:cubicBezTo>
                    <a:pt x="7739" y="2288"/>
                    <a:pt x="7839" y="2221"/>
                    <a:pt x="7973" y="2221"/>
                  </a:cubicBezTo>
                  <a:cubicBezTo>
                    <a:pt x="8173" y="2221"/>
                    <a:pt x="8373" y="2321"/>
                    <a:pt x="8540" y="2488"/>
                  </a:cubicBezTo>
                  <a:cubicBezTo>
                    <a:pt x="8874" y="2788"/>
                    <a:pt x="8874" y="3322"/>
                    <a:pt x="8707" y="3789"/>
                  </a:cubicBezTo>
                  <a:cubicBezTo>
                    <a:pt x="8540" y="4222"/>
                    <a:pt x="8240" y="4689"/>
                    <a:pt x="7873" y="5023"/>
                  </a:cubicBezTo>
                  <a:cubicBezTo>
                    <a:pt x="7539" y="5390"/>
                    <a:pt x="7072" y="5690"/>
                    <a:pt x="6672" y="5990"/>
                  </a:cubicBezTo>
                  <a:cubicBezTo>
                    <a:pt x="6405" y="6157"/>
                    <a:pt x="6238" y="6290"/>
                    <a:pt x="6005" y="6390"/>
                  </a:cubicBezTo>
                  <a:cubicBezTo>
                    <a:pt x="5805" y="6491"/>
                    <a:pt x="5571" y="6624"/>
                    <a:pt x="5338" y="6691"/>
                  </a:cubicBezTo>
                  <a:cubicBezTo>
                    <a:pt x="4404" y="7058"/>
                    <a:pt x="3536" y="7324"/>
                    <a:pt x="2736" y="7491"/>
                  </a:cubicBezTo>
                  <a:cubicBezTo>
                    <a:pt x="1969" y="7658"/>
                    <a:pt x="1301" y="7691"/>
                    <a:pt x="834" y="7725"/>
                  </a:cubicBezTo>
                  <a:lnTo>
                    <a:pt x="67" y="7725"/>
                  </a:lnTo>
                  <a:cubicBezTo>
                    <a:pt x="34" y="7725"/>
                    <a:pt x="1" y="7791"/>
                    <a:pt x="1" y="7825"/>
                  </a:cubicBezTo>
                  <a:cubicBezTo>
                    <a:pt x="1" y="7858"/>
                    <a:pt x="34" y="7892"/>
                    <a:pt x="67" y="7892"/>
                  </a:cubicBezTo>
                  <a:cubicBezTo>
                    <a:pt x="67" y="7892"/>
                    <a:pt x="167" y="7958"/>
                    <a:pt x="301" y="7958"/>
                  </a:cubicBezTo>
                  <a:cubicBezTo>
                    <a:pt x="401" y="7992"/>
                    <a:pt x="568" y="7992"/>
                    <a:pt x="834" y="7992"/>
                  </a:cubicBezTo>
                  <a:cubicBezTo>
                    <a:pt x="1301" y="7992"/>
                    <a:pt x="2002" y="7958"/>
                    <a:pt x="2803" y="7825"/>
                  </a:cubicBezTo>
                  <a:cubicBezTo>
                    <a:pt x="3570" y="7691"/>
                    <a:pt x="4504" y="7458"/>
                    <a:pt x="5471" y="7058"/>
                  </a:cubicBezTo>
                  <a:cubicBezTo>
                    <a:pt x="5671" y="6991"/>
                    <a:pt x="5905" y="6857"/>
                    <a:pt x="6172" y="6757"/>
                  </a:cubicBezTo>
                  <a:cubicBezTo>
                    <a:pt x="6372" y="6624"/>
                    <a:pt x="6639" y="6457"/>
                    <a:pt x="6839" y="6324"/>
                  </a:cubicBezTo>
                  <a:cubicBezTo>
                    <a:pt x="7306" y="6024"/>
                    <a:pt x="7739" y="5690"/>
                    <a:pt x="8140" y="5290"/>
                  </a:cubicBezTo>
                  <a:cubicBezTo>
                    <a:pt x="8507" y="4856"/>
                    <a:pt x="8840" y="4422"/>
                    <a:pt x="9007" y="3855"/>
                  </a:cubicBezTo>
                  <a:cubicBezTo>
                    <a:pt x="9074" y="3622"/>
                    <a:pt x="9140" y="3322"/>
                    <a:pt x="9074" y="3021"/>
                  </a:cubicBezTo>
                  <a:cubicBezTo>
                    <a:pt x="9074" y="2755"/>
                    <a:pt x="8907" y="2454"/>
                    <a:pt x="8707" y="2288"/>
                  </a:cubicBezTo>
                  <a:cubicBezTo>
                    <a:pt x="8527" y="2108"/>
                    <a:pt x="8267" y="1982"/>
                    <a:pt x="7999" y="1982"/>
                  </a:cubicBezTo>
                  <a:cubicBezTo>
                    <a:pt x="7968" y="1982"/>
                    <a:pt x="7937" y="1984"/>
                    <a:pt x="7906" y="1987"/>
                  </a:cubicBezTo>
                  <a:cubicBezTo>
                    <a:pt x="7691" y="2014"/>
                    <a:pt x="7498" y="2106"/>
                    <a:pt x="7379" y="2106"/>
                  </a:cubicBezTo>
                  <a:cubicBezTo>
                    <a:pt x="7350" y="2106"/>
                    <a:pt x="7325" y="2100"/>
                    <a:pt x="7306" y="2087"/>
                  </a:cubicBezTo>
                  <a:cubicBezTo>
                    <a:pt x="7139" y="1987"/>
                    <a:pt x="7139" y="1754"/>
                    <a:pt x="7072" y="1520"/>
                  </a:cubicBezTo>
                  <a:cubicBezTo>
                    <a:pt x="7072" y="1320"/>
                    <a:pt x="7006" y="1087"/>
                    <a:pt x="6905" y="920"/>
                  </a:cubicBezTo>
                  <a:cubicBezTo>
                    <a:pt x="6705" y="486"/>
                    <a:pt x="6405" y="253"/>
                    <a:pt x="6072" y="119"/>
                  </a:cubicBezTo>
                  <a:cubicBezTo>
                    <a:pt x="5849" y="30"/>
                    <a:pt x="5656" y="1"/>
                    <a:pt x="54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2" name="Google Shape;822;p45">
              <a:extLst>
                <a:ext uri="{FF2B5EF4-FFF2-40B4-BE49-F238E27FC236}">
                  <a16:creationId xmlns:a16="http://schemas.microsoft.com/office/drawing/2014/main" id="{636E33AF-EBD5-2DD5-5FE8-D36CFC48B1FB}"/>
                </a:ext>
              </a:extLst>
            </p:cNvPr>
            <p:cNvSpPr/>
            <p:nvPr/>
          </p:nvSpPr>
          <p:spPr>
            <a:xfrm>
              <a:off x="1424525" y="630900"/>
              <a:ext cx="969875" cy="612950"/>
            </a:xfrm>
            <a:custGeom>
              <a:avLst/>
              <a:gdLst/>
              <a:ahLst/>
              <a:cxnLst/>
              <a:rect l="l" t="t" r="r" b="b"/>
              <a:pathLst>
                <a:path w="38795" h="24518" fill="none" extrusionOk="0">
                  <a:moveTo>
                    <a:pt x="38795" y="0"/>
                  </a:moveTo>
                  <a:cubicBezTo>
                    <a:pt x="36860" y="2602"/>
                    <a:pt x="34091" y="4170"/>
                    <a:pt x="30989" y="5137"/>
                  </a:cubicBezTo>
                  <a:cubicBezTo>
                    <a:pt x="29355" y="5638"/>
                    <a:pt x="27653" y="5971"/>
                    <a:pt x="25986" y="6138"/>
                  </a:cubicBezTo>
                  <a:cubicBezTo>
                    <a:pt x="21149" y="6672"/>
                    <a:pt x="16245" y="6271"/>
                    <a:pt x="11409" y="7072"/>
                  </a:cubicBezTo>
                  <a:cubicBezTo>
                    <a:pt x="7072" y="7772"/>
                    <a:pt x="2369" y="9907"/>
                    <a:pt x="1135" y="14110"/>
                  </a:cubicBezTo>
                  <a:cubicBezTo>
                    <a:pt x="0" y="17846"/>
                    <a:pt x="2469" y="22283"/>
                    <a:pt x="6205" y="23417"/>
                  </a:cubicBezTo>
                  <a:cubicBezTo>
                    <a:pt x="9974" y="24518"/>
                    <a:pt x="14377" y="22250"/>
                    <a:pt x="15778" y="18580"/>
                  </a:cubicBezTo>
                  <a:cubicBezTo>
                    <a:pt x="16112" y="17680"/>
                    <a:pt x="16279" y="16746"/>
                    <a:pt x="16112" y="15812"/>
                  </a:cubicBezTo>
                  <a:cubicBezTo>
                    <a:pt x="15945" y="14911"/>
                    <a:pt x="15511" y="14077"/>
                    <a:pt x="14878" y="13410"/>
                  </a:cubicBezTo>
                  <a:cubicBezTo>
                    <a:pt x="13610" y="11842"/>
                    <a:pt x="11375" y="11008"/>
                    <a:pt x="9507" y="11742"/>
                  </a:cubicBezTo>
                  <a:cubicBezTo>
                    <a:pt x="7639" y="12442"/>
                    <a:pt x="6538" y="14978"/>
                    <a:pt x="7706" y="16612"/>
                  </a:cubicBezTo>
                </a:path>
              </a:pathLst>
            </a:custGeom>
            <a:solidFill>
              <a:schemeClr val="dk2"/>
            </a:solidFill>
            <a:ln w="216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3" name="Google Shape;823;p45">
              <a:extLst>
                <a:ext uri="{FF2B5EF4-FFF2-40B4-BE49-F238E27FC236}">
                  <a16:creationId xmlns:a16="http://schemas.microsoft.com/office/drawing/2014/main" id="{A81D5EBF-1C31-4C30-51FD-42AF42B4A33B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extrusionOk="0">
                  <a:moveTo>
                    <a:pt x="7072" y="1"/>
                  </a:moveTo>
                  <a:lnTo>
                    <a:pt x="7072" y="1"/>
                  </a:ln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  <a:lnTo>
                    <a:pt x="267" y="8707"/>
                  </a:lnTo>
                  <a:cubicBezTo>
                    <a:pt x="3937" y="7406"/>
                    <a:pt x="6705" y="3870"/>
                    <a:pt x="70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4" name="Google Shape;824;p45">
              <a:extLst>
                <a:ext uri="{FF2B5EF4-FFF2-40B4-BE49-F238E27FC236}">
                  <a16:creationId xmlns:a16="http://schemas.microsoft.com/office/drawing/2014/main" id="{E7E9FD2C-F776-237B-D1D3-95D076B8726E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fill="none" extrusionOk="0">
                  <a:moveTo>
                    <a:pt x="267" y="8707"/>
                  </a:moveTo>
                  <a:cubicBezTo>
                    <a:pt x="3937" y="7406"/>
                    <a:pt x="6705" y="3870"/>
                    <a:pt x="7072" y="1"/>
                  </a:cubicBez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5" name="Google Shape;825;p45">
              <a:extLst>
                <a:ext uri="{FF2B5EF4-FFF2-40B4-BE49-F238E27FC236}">
                  <a16:creationId xmlns:a16="http://schemas.microsoft.com/office/drawing/2014/main" id="{F59F2ECD-9EEC-0AE9-4DAD-38797506B80B}"/>
                </a:ext>
              </a:extLst>
            </p:cNvPr>
            <p:cNvSpPr/>
            <p:nvPr/>
          </p:nvSpPr>
          <p:spPr>
            <a:xfrm>
              <a:off x="1956575" y="796000"/>
              <a:ext cx="256025" cy="93575"/>
            </a:xfrm>
            <a:custGeom>
              <a:avLst/>
              <a:gdLst/>
              <a:ahLst/>
              <a:cxnLst/>
              <a:rect l="l" t="t" r="r" b="b"/>
              <a:pathLst>
                <a:path w="10241" h="3743" extrusionOk="0">
                  <a:moveTo>
                    <a:pt x="200" y="1"/>
                  </a:moveTo>
                  <a:cubicBezTo>
                    <a:pt x="0" y="34"/>
                    <a:pt x="34" y="335"/>
                    <a:pt x="167" y="501"/>
                  </a:cubicBezTo>
                  <a:cubicBezTo>
                    <a:pt x="1450" y="2554"/>
                    <a:pt x="3873" y="3743"/>
                    <a:pt x="6340" y="3743"/>
                  </a:cubicBezTo>
                  <a:cubicBezTo>
                    <a:pt x="6440" y="3743"/>
                    <a:pt x="6539" y="3741"/>
                    <a:pt x="6638" y="3737"/>
                  </a:cubicBezTo>
                  <a:cubicBezTo>
                    <a:pt x="7565" y="3711"/>
                    <a:pt x="8492" y="3507"/>
                    <a:pt x="9419" y="3507"/>
                  </a:cubicBezTo>
                  <a:cubicBezTo>
                    <a:pt x="9693" y="3507"/>
                    <a:pt x="9967" y="3525"/>
                    <a:pt x="10241" y="3570"/>
                  </a:cubicBezTo>
                  <a:cubicBezTo>
                    <a:pt x="8076" y="1377"/>
                    <a:pt x="4988" y="107"/>
                    <a:pt x="1883" y="107"/>
                  </a:cubicBezTo>
                  <a:cubicBezTo>
                    <a:pt x="1399" y="107"/>
                    <a:pt x="915" y="138"/>
                    <a:pt x="434" y="2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6" name="Google Shape;826;p45">
              <a:extLst>
                <a:ext uri="{FF2B5EF4-FFF2-40B4-BE49-F238E27FC236}">
                  <a16:creationId xmlns:a16="http://schemas.microsoft.com/office/drawing/2014/main" id="{3D00A634-A9F1-35EC-B2AF-7ABE4E00725F}"/>
                </a:ext>
              </a:extLst>
            </p:cNvPr>
            <p:cNvSpPr/>
            <p:nvPr/>
          </p:nvSpPr>
          <p:spPr>
            <a:xfrm>
              <a:off x="1956575" y="789350"/>
              <a:ext cx="256025" cy="102600"/>
            </a:xfrm>
            <a:custGeom>
              <a:avLst/>
              <a:gdLst/>
              <a:ahLst/>
              <a:cxnLst/>
              <a:rect l="l" t="t" r="r" b="b"/>
              <a:pathLst>
                <a:path w="10241" h="4104" fill="none" extrusionOk="0">
                  <a:moveTo>
                    <a:pt x="434" y="467"/>
                  </a:moveTo>
                  <a:cubicBezTo>
                    <a:pt x="4003" y="0"/>
                    <a:pt x="7739" y="1301"/>
                    <a:pt x="10241" y="3836"/>
                  </a:cubicBezTo>
                  <a:cubicBezTo>
                    <a:pt x="9040" y="3636"/>
                    <a:pt x="7839" y="3970"/>
                    <a:pt x="6638" y="4003"/>
                  </a:cubicBezTo>
                  <a:cubicBezTo>
                    <a:pt x="4070" y="4103"/>
                    <a:pt x="1501" y="2902"/>
                    <a:pt x="167" y="767"/>
                  </a:cubicBezTo>
                  <a:cubicBezTo>
                    <a:pt x="34" y="601"/>
                    <a:pt x="0" y="300"/>
                    <a:pt x="200" y="2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7" name="Google Shape;827;p45">
              <a:extLst>
                <a:ext uri="{FF2B5EF4-FFF2-40B4-BE49-F238E27FC236}">
                  <a16:creationId xmlns:a16="http://schemas.microsoft.com/office/drawing/2014/main" id="{86885C18-7A4F-6E0B-C961-03D866704309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extrusionOk="0">
                  <a:moveTo>
                    <a:pt x="8407" y="0"/>
                  </a:moveTo>
                  <a:lnTo>
                    <a:pt x="8407" y="0"/>
                  </a:lnTo>
                  <a:cubicBezTo>
                    <a:pt x="4737" y="367"/>
                    <a:pt x="1302" y="2902"/>
                    <a:pt x="1" y="6405"/>
                  </a:cubicBezTo>
                  <a:lnTo>
                    <a:pt x="1135" y="6505"/>
                  </a:ln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8" name="Google Shape;828;p45">
              <a:extLst>
                <a:ext uri="{FF2B5EF4-FFF2-40B4-BE49-F238E27FC236}">
                  <a16:creationId xmlns:a16="http://schemas.microsoft.com/office/drawing/2014/main" id="{EA7E2D6C-8792-6D2B-0E1F-2141DBA30B43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fill="none" extrusionOk="0">
                  <a:moveTo>
                    <a:pt x="1135" y="6505"/>
                  </a:move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ubicBezTo>
                    <a:pt x="4737" y="367"/>
                    <a:pt x="1302" y="2902"/>
                    <a:pt x="1" y="640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9" name="Google Shape;829;p45">
              <a:extLst>
                <a:ext uri="{FF2B5EF4-FFF2-40B4-BE49-F238E27FC236}">
                  <a16:creationId xmlns:a16="http://schemas.microsoft.com/office/drawing/2014/main" id="{70043456-35E3-31FA-317F-F89A357E961B}"/>
                </a:ext>
              </a:extLst>
            </p:cNvPr>
            <p:cNvSpPr/>
            <p:nvPr/>
          </p:nvSpPr>
          <p:spPr>
            <a:xfrm>
              <a:off x="1479550" y="858975"/>
              <a:ext cx="323600" cy="341875"/>
            </a:xfrm>
            <a:custGeom>
              <a:avLst/>
              <a:gdLst/>
              <a:ahLst/>
              <a:cxnLst/>
              <a:rect l="l" t="t" r="r" b="b"/>
              <a:pathLst>
                <a:path w="12944" h="13675" extrusionOk="0">
                  <a:moveTo>
                    <a:pt x="3128" y="0"/>
                  </a:moveTo>
                  <a:cubicBezTo>
                    <a:pt x="3078" y="0"/>
                    <a:pt x="3020" y="17"/>
                    <a:pt x="2970" y="50"/>
                  </a:cubicBezTo>
                  <a:cubicBezTo>
                    <a:pt x="2970" y="50"/>
                    <a:pt x="2903" y="117"/>
                    <a:pt x="2770" y="217"/>
                  </a:cubicBezTo>
                  <a:cubicBezTo>
                    <a:pt x="2636" y="351"/>
                    <a:pt x="2436" y="551"/>
                    <a:pt x="2236" y="818"/>
                  </a:cubicBezTo>
                  <a:cubicBezTo>
                    <a:pt x="1802" y="1318"/>
                    <a:pt x="1202" y="2052"/>
                    <a:pt x="735" y="3153"/>
                  </a:cubicBezTo>
                  <a:cubicBezTo>
                    <a:pt x="468" y="3653"/>
                    <a:pt x="301" y="4287"/>
                    <a:pt x="201" y="4954"/>
                  </a:cubicBezTo>
                  <a:cubicBezTo>
                    <a:pt x="68" y="5554"/>
                    <a:pt x="1" y="6322"/>
                    <a:pt x="68" y="7022"/>
                  </a:cubicBezTo>
                  <a:cubicBezTo>
                    <a:pt x="101" y="7723"/>
                    <a:pt x="268" y="8523"/>
                    <a:pt x="568" y="9224"/>
                  </a:cubicBezTo>
                  <a:cubicBezTo>
                    <a:pt x="902" y="9958"/>
                    <a:pt x="1335" y="10625"/>
                    <a:pt x="1902" y="11192"/>
                  </a:cubicBezTo>
                  <a:cubicBezTo>
                    <a:pt x="2469" y="11792"/>
                    <a:pt x="3103" y="12226"/>
                    <a:pt x="3804" y="12626"/>
                  </a:cubicBezTo>
                  <a:cubicBezTo>
                    <a:pt x="4471" y="12960"/>
                    <a:pt x="5238" y="13227"/>
                    <a:pt x="5939" y="13393"/>
                  </a:cubicBezTo>
                  <a:cubicBezTo>
                    <a:pt x="6272" y="13493"/>
                    <a:pt x="6639" y="13560"/>
                    <a:pt x="7039" y="13627"/>
                  </a:cubicBezTo>
                  <a:cubicBezTo>
                    <a:pt x="7275" y="13650"/>
                    <a:pt x="7544" y="13674"/>
                    <a:pt x="7800" y="13674"/>
                  </a:cubicBezTo>
                  <a:cubicBezTo>
                    <a:pt x="7906" y="13674"/>
                    <a:pt x="8009" y="13670"/>
                    <a:pt x="8107" y="13660"/>
                  </a:cubicBezTo>
                  <a:cubicBezTo>
                    <a:pt x="8807" y="13627"/>
                    <a:pt x="9441" y="13460"/>
                    <a:pt x="10041" y="13227"/>
                  </a:cubicBezTo>
                  <a:cubicBezTo>
                    <a:pt x="11209" y="12793"/>
                    <a:pt x="11943" y="12059"/>
                    <a:pt x="12376" y="11492"/>
                  </a:cubicBezTo>
                  <a:lnTo>
                    <a:pt x="12610" y="11125"/>
                  </a:lnTo>
                  <a:cubicBezTo>
                    <a:pt x="12710" y="10992"/>
                    <a:pt x="12743" y="10892"/>
                    <a:pt x="12777" y="10825"/>
                  </a:cubicBezTo>
                  <a:lnTo>
                    <a:pt x="12910" y="10558"/>
                  </a:lnTo>
                  <a:cubicBezTo>
                    <a:pt x="12944" y="10525"/>
                    <a:pt x="12944" y="10391"/>
                    <a:pt x="12877" y="10358"/>
                  </a:cubicBezTo>
                  <a:cubicBezTo>
                    <a:pt x="12835" y="10344"/>
                    <a:pt x="12788" y="10336"/>
                    <a:pt x="12745" y="10336"/>
                  </a:cubicBezTo>
                  <a:cubicBezTo>
                    <a:pt x="12683" y="10336"/>
                    <a:pt x="12629" y="10352"/>
                    <a:pt x="12610" y="10391"/>
                  </a:cubicBezTo>
                  <a:cubicBezTo>
                    <a:pt x="12610" y="10391"/>
                    <a:pt x="12577" y="10491"/>
                    <a:pt x="12443" y="10625"/>
                  </a:cubicBezTo>
                  <a:cubicBezTo>
                    <a:pt x="12410" y="10691"/>
                    <a:pt x="12310" y="10792"/>
                    <a:pt x="12243" y="10858"/>
                  </a:cubicBezTo>
                  <a:lnTo>
                    <a:pt x="11943" y="11158"/>
                  </a:lnTo>
                  <a:cubicBezTo>
                    <a:pt x="11543" y="11559"/>
                    <a:pt x="10775" y="12126"/>
                    <a:pt x="9775" y="12493"/>
                  </a:cubicBezTo>
                  <a:cubicBezTo>
                    <a:pt x="9274" y="12660"/>
                    <a:pt x="8741" y="12793"/>
                    <a:pt x="8107" y="12826"/>
                  </a:cubicBezTo>
                  <a:cubicBezTo>
                    <a:pt x="7940" y="12843"/>
                    <a:pt x="7798" y="12851"/>
                    <a:pt x="7648" y="12851"/>
                  </a:cubicBezTo>
                  <a:cubicBezTo>
                    <a:pt x="7498" y="12851"/>
                    <a:pt x="7340" y="12843"/>
                    <a:pt x="7139" y="12826"/>
                  </a:cubicBezTo>
                  <a:cubicBezTo>
                    <a:pt x="6873" y="12760"/>
                    <a:pt x="6539" y="12726"/>
                    <a:pt x="6205" y="12660"/>
                  </a:cubicBezTo>
                  <a:cubicBezTo>
                    <a:pt x="4871" y="12359"/>
                    <a:pt x="3470" y="11792"/>
                    <a:pt x="2403" y="10792"/>
                  </a:cubicBezTo>
                  <a:cubicBezTo>
                    <a:pt x="1869" y="10325"/>
                    <a:pt x="1402" y="9691"/>
                    <a:pt x="1102" y="9057"/>
                  </a:cubicBezTo>
                  <a:cubicBezTo>
                    <a:pt x="802" y="8390"/>
                    <a:pt x="635" y="7723"/>
                    <a:pt x="568" y="7022"/>
                  </a:cubicBezTo>
                  <a:cubicBezTo>
                    <a:pt x="468" y="6322"/>
                    <a:pt x="535" y="5688"/>
                    <a:pt x="601" y="5021"/>
                  </a:cubicBezTo>
                  <a:cubicBezTo>
                    <a:pt x="701" y="4387"/>
                    <a:pt x="868" y="3820"/>
                    <a:pt x="1068" y="3319"/>
                  </a:cubicBezTo>
                  <a:cubicBezTo>
                    <a:pt x="1535" y="2319"/>
                    <a:pt x="2069" y="1552"/>
                    <a:pt x="2536" y="1051"/>
                  </a:cubicBezTo>
                  <a:lnTo>
                    <a:pt x="3070" y="517"/>
                  </a:lnTo>
                  <a:cubicBezTo>
                    <a:pt x="3203" y="451"/>
                    <a:pt x="3270" y="351"/>
                    <a:pt x="3270" y="351"/>
                  </a:cubicBezTo>
                  <a:cubicBezTo>
                    <a:pt x="3303" y="284"/>
                    <a:pt x="3303" y="184"/>
                    <a:pt x="3237" y="50"/>
                  </a:cubicBezTo>
                  <a:cubicBezTo>
                    <a:pt x="3220" y="17"/>
                    <a:pt x="3178" y="0"/>
                    <a:pt x="31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0" name="Google Shape;830;p45">
              <a:extLst>
                <a:ext uri="{FF2B5EF4-FFF2-40B4-BE49-F238E27FC236}">
                  <a16:creationId xmlns:a16="http://schemas.microsoft.com/office/drawing/2014/main" id="{2B2A1B1A-A86E-1CC6-7D3F-F95BA2BB0BF3}"/>
                </a:ext>
              </a:extLst>
            </p:cNvPr>
            <p:cNvSpPr/>
            <p:nvPr/>
          </p:nvSpPr>
          <p:spPr>
            <a:xfrm>
              <a:off x="1857325" y="666750"/>
              <a:ext cx="191825" cy="128450"/>
            </a:xfrm>
            <a:custGeom>
              <a:avLst/>
              <a:gdLst/>
              <a:ahLst/>
              <a:cxnLst/>
              <a:rect l="l" t="t" r="r" b="b"/>
              <a:pathLst>
                <a:path w="7673" h="5138" fill="none" extrusionOk="0">
                  <a:moveTo>
                    <a:pt x="1" y="5138"/>
                  </a:moveTo>
                  <a:cubicBezTo>
                    <a:pt x="1535" y="5071"/>
                    <a:pt x="3036" y="4571"/>
                    <a:pt x="4304" y="3703"/>
                  </a:cubicBezTo>
                  <a:cubicBezTo>
                    <a:pt x="5671" y="2736"/>
                    <a:pt x="6706" y="1335"/>
                    <a:pt x="7673" y="1"/>
                  </a:cubicBezTo>
                  <a:cubicBezTo>
                    <a:pt x="5638" y="134"/>
                    <a:pt x="3870" y="1635"/>
                    <a:pt x="2736" y="3336"/>
                  </a:cubicBezTo>
                  <a:cubicBezTo>
                    <a:pt x="2336" y="3970"/>
                    <a:pt x="1969" y="4671"/>
                    <a:pt x="1368" y="513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1" name="Google Shape;831;p45">
              <a:extLst>
                <a:ext uri="{FF2B5EF4-FFF2-40B4-BE49-F238E27FC236}">
                  <a16:creationId xmlns:a16="http://schemas.microsoft.com/office/drawing/2014/main" id="{D98B71F6-FD30-DB33-2E67-79FAB0008C59}"/>
                </a:ext>
              </a:extLst>
            </p:cNvPr>
            <p:cNvSpPr/>
            <p:nvPr/>
          </p:nvSpPr>
          <p:spPr>
            <a:xfrm>
              <a:off x="2179225" y="740975"/>
              <a:ext cx="239375" cy="60075"/>
            </a:xfrm>
            <a:custGeom>
              <a:avLst/>
              <a:gdLst/>
              <a:ahLst/>
              <a:cxnLst/>
              <a:rect l="l" t="t" r="r" b="b"/>
              <a:pathLst>
                <a:path w="9575" h="2403" fill="none" extrusionOk="0">
                  <a:moveTo>
                    <a:pt x="634" y="834"/>
                  </a:moveTo>
                  <a:cubicBezTo>
                    <a:pt x="3570" y="0"/>
                    <a:pt x="6672" y="668"/>
                    <a:pt x="9574" y="1668"/>
                  </a:cubicBezTo>
                  <a:cubicBezTo>
                    <a:pt x="8974" y="1568"/>
                    <a:pt x="8407" y="1868"/>
                    <a:pt x="7806" y="2035"/>
                  </a:cubicBezTo>
                  <a:cubicBezTo>
                    <a:pt x="6572" y="2402"/>
                    <a:pt x="5171" y="2369"/>
                    <a:pt x="3903" y="2102"/>
                  </a:cubicBezTo>
                  <a:cubicBezTo>
                    <a:pt x="2602" y="1868"/>
                    <a:pt x="1335" y="1368"/>
                    <a:pt x="134" y="868"/>
                  </a:cubicBezTo>
                  <a:cubicBezTo>
                    <a:pt x="67" y="834"/>
                    <a:pt x="1" y="768"/>
                    <a:pt x="1" y="734"/>
                  </a:cubicBezTo>
                  <a:cubicBezTo>
                    <a:pt x="1" y="668"/>
                    <a:pt x="134" y="734"/>
                    <a:pt x="101" y="76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2" name="Google Shape;832;p45">
              <a:extLst>
                <a:ext uri="{FF2B5EF4-FFF2-40B4-BE49-F238E27FC236}">
                  <a16:creationId xmlns:a16="http://schemas.microsoft.com/office/drawing/2014/main" id="{2E06DFD2-F825-B242-BBEB-1B216778B289}"/>
                </a:ext>
              </a:extLst>
            </p:cNvPr>
            <p:cNvSpPr/>
            <p:nvPr/>
          </p:nvSpPr>
          <p:spPr>
            <a:xfrm>
              <a:off x="2440250" y="504625"/>
              <a:ext cx="141800" cy="126075"/>
            </a:xfrm>
            <a:custGeom>
              <a:avLst/>
              <a:gdLst/>
              <a:ahLst/>
              <a:cxnLst/>
              <a:rect l="l" t="t" r="r" b="b"/>
              <a:pathLst>
                <a:path w="5672" h="5043" extrusionOk="0">
                  <a:moveTo>
                    <a:pt x="5629" y="0"/>
                  </a:moveTo>
                  <a:cubicBezTo>
                    <a:pt x="5588" y="0"/>
                    <a:pt x="5538" y="24"/>
                    <a:pt x="5538" y="48"/>
                  </a:cubicBezTo>
                  <a:cubicBezTo>
                    <a:pt x="5538" y="48"/>
                    <a:pt x="5504" y="114"/>
                    <a:pt x="5504" y="148"/>
                  </a:cubicBezTo>
                  <a:cubicBezTo>
                    <a:pt x="5471" y="181"/>
                    <a:pt x="5471" y="281"/>
                    <a:pt x="5404" y="348"/>
                  </a:cubicBezTo>
                  <a:cubicBezTo>
                    <a:pt x="5338" y="515"/>
                    <a:pt x="5204" y="815"/>
                    <a:pt x="5004" y="1048"/>
                  </a:cubicBezTo>
                  <a:cubicBezTo>
                    <a:pt x="4804" y="1315"/>
                    <a:pt x="4504" y="1615"/>
                    <a:pt x="4170" y="1849"/>
                  </a:cubicBezTo>
                  <a:cubicBezTo>
                    <a:pt x="4003" y="1982"/>
                    <a:pt x="3803" y="2116"/>
                    <a:pt x="3636" y="2216"/>
                  </a:cubicBezTo>
                  <a:cubicBezTo>
                    <a:pt x="3403" y="2349"/>
                    <a:pt x="3236" y="2483"/>
                    <a:pt x="3036" y="2616"/>
                  </a:cubicBezTo>
                  <a:cubicBezTo>
                    <a:pt x="2636" y="2816"/>
                    <a:pt x="2235" y="3050"/>
                    <a:pt x="1868" y="3317"/>
                  </a:cubicBezTo>
                  <a:cubicBezTo>
                    <a:pt x="1501" y="3550"/>
                    <a:pt x="1168" y="3817"/>
                    <a:pt x="868" y="4017"/>
                  </a:cubicBezTo>
                  <a:cubicBezTo>
                    <a:pt x="567" y="4217"/>
                    <a:pt x="367" y="4451"/>
                    <a:pt x="234" y="4618"/>
                  </a:cubicBezTo>
                  <a:cubicBezTo>
                    <a:pt x="167" y="4684"/>
                    <a:pt x="134" y="4784"/>
                    <a:pt x="67" y="4818"/>
                  </a:cubicBezTo>
                  <a:cubicBezTo>
                    <a:pt x="34" y="4851"/>
                    <a:pt x="34" y="4884"/>
                    <a:pt x="34" y="4884"/>
                  </a:cubicBezTo>
                  <a:cubicBezTo>
                    <a:pt x="0" y="4951"/>
                    <a:pt x="0" y="4985"/>
                    <a:pt x="34" y="5018"/>
                  </a:cubicBezTo>
                  <a:cubicBezTo>
                    <a:pt x="50" y="5035"/>
                    <a:pt x="75" y="5043"/>
                    <a:pt x="100" y="5043"/>
                  </a:cubicBezTo>
                  <a:cubicBezTo>
                    <a:pt x="125" y="5043"/>
                    <a:pt x="150" y="5035"/>
                    <a:pt x="167" y="5018"/>
                  </a:cubicBezTo>
                  <a:lnTo>
                    <a:pt x="201" y="4985"/>
                  </a:lnTo>
                  <a:cubicBezTo>
                    <a:pt x="234" y="4985"/>
                    <a:pt x="301" y="4884"/>
                    <a:pt x="367" y="4851"/>
                  </a:cubicBezTo>
                  <a:cubicBezTo>
                    <a:pt x="534" y="4718"/>
                    <a:pt x="734" y="4551"/>
                    <a:pt x="1034" y="4384"/>
                  </a:cubicBezTo>
                  <a:cubicBezTo>
                    <a:pt x="1335" y="4184"/>
                    <a:pt x="1668" y="3984"/>
                    <a:pt x="2035" y="3717"/>
                  </a:cubicBezTo>
                  <a:cubicBezTo>
                    <a:pt x="2369" y="3483"/>
                    <a:pt x="2802" y="3217"/>
                    <a:pt x="3169" y="2983"/>
                  </a:cubicBezTo>
                  <a:cubicBezTo>
                    <a:pt x="3369" y="2850"/>
                    <a:pt x="3570" y="2683"/>
                    <a:pt x="3736" y="2549"/>
                  </a:cubicBezTo>
                  <a:cubicBezTo>
                    <a:pt x="3903" y="2383"/>
                    <a:pt x="4070" y="2249"/>
                    <a:pt x="4237" y="2116"/>
                  </a:cubicBezTo>
                  <a:cubicBezTo>
                    <a:pt x="4570" y="1749"/>
                    <a:pt x="4871" y="1482"/>
                    <a:pt x="5071" y="1182"/>
                  </a:cubicBezTo>
                  <a:cubicBezTo>
                    <a:pt x="5304" y="882"/>
                    <a:pt x="5404" y="648"/>
                    <a:pt x="5504" y="448"/>
                  </a:cubicBezTo>
                  <a:cubicBezTo>
                    <a:pt x="5538" y="348"/>
                    <a:pt x="5571" y="281"/>
                    <a:pt x="5571" y="214"/>
                  </a:cubicBezTo>
                  <a:cubicBezTo>
                    <a:pt x="5638" y="181"/>
                    <a:pt x="5638" y="148"/>
                    <a:pt x="5638" y="148"/>
                  </a:cubicBezTo>
                  <a:cubicBezTo>
                    <a:pt x="5671" y="48"/>
                    <a:pt x="5638" y="14"/>
                    <a:pt x="5671" y="14"/>
                  </a:cubicBezTo>
                  <a:cubicBezTo>
                    <a:pt x="5661" y="5"/>
                    <a:pt x="5646" y="0"/>
                    <a:pt x="56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3" name="Google Shape;833;p45">
              <a:extLst>
                <a:ext uri="{FF2B5EF4-FFF2-40B4-BE49-F238E27FC236}">
                  <a16:creationId xmlns:a16="http://schemas.microsoft.com/office/drawing/2014/main" id="{D9FB1ADD-FBB8-9E63-6070-07EFEF7E35AE}"/>
                </a:ext>
              </a:extLst>
            </p:cNvPr>
            <p:cNvSpPr/>
            <p:nvPr/>
          </p:nvSpPr>
          <p:spPr>
            <a:xfrm>
              <a:off x="2359350" y="399900"/>
              <a:ext cx="35050" cy="178475"/>
            </a:xfrm>
            <a:custGeom>
              <a:avLst/>
              <a:gdLst/>
              <a:ahLst/>
              <a:cxnLst/>
              <a:rect l="l" t="t" r="r" b="b"/>
              <a:pathLst>
                <a:path w="1402" h="7139" extrusionOk="0">
                  <a:moveTo>
                    <a:pt x="1168" y="0"/>
                  </a:moveTo>
                  <a:cubicBezTo>
                    <a:pt x="1135" y="0"/>
                    <a:pt x="1102" y="34"/>
                    <a:pt x="1102" y="67"/>
                  </a:cubicBezTo>
                  <a:lnTo>
                    <a:pt x="1102" y="167"/>
                  </a:lnTo>
                  <a:cubicBezTo>
                    <a:pt x="1102" y="167"/>
                    <a:pt x="1168" y="234"/>
                    <a:pt x="1235" y="401"/>
                  </a:cubicBezTo>
                  <a:cubicBezTo>
                    <a:pt x="1268" y="567"/>
                    <a:pt x="1302" y="834"/>
                    <a:pt x="1235" y="1168"/>
                  </a:cubicBezTo>
                  <a:cubicBezTo>
                    <a:pt x="1135" y="1501"/>
                    <a:pt x="1001" y="1868"/>
                    <a:pt x="901" y="2235"/>
                  </a:cubicBezTo>
                  <a:cubicBezTo>
                    <a:pt x="768" y="2669"/>
                    <a:pt x="601" y="3069"/>
                    <a:pt x="468" y="3503"/>
                  </a:cubicBezTo>
                  <a:cubicBezTo>
                    <a:pt x="334" y="3970"/>
                    <a:pt x="234" y="4370"/>
                    <a:pt x="134" y="4804"/>
                  </a:cubicBezTo>
                  <a:cubicBezTo>
                    <a:pt x="67" y="5204"/>
                    <a:pt x="1" y="5638"/>
                    <a:pt x="1" y="5971"/>
                  </a:cubicBezTo>
                  <a:cubicBezTo>
                    <a:pt x="1" y="6305"/>
                    <a:pt x="67" y="6572"/>
                    <a:pt x="101" y="6805"/>
                  </a:cubicBezTo>
                  <a:cubicBezTo>
                    <a:pt x="134" y="6972"/>
                    <a:pt x="201" y="7072"/>
                    <a:pt x="201" y="7072"/>
                  </a:cubicBezTo>
                  <a:cubicBezTo>
                    <a:pt x="201" y="7072"/>
                    <a:pt x="234" y="7139"/>
                    <a:pt x="268" y="7139"/>
                  </a:cubicBezTo>
                  <a:cubicBezTo>
                    <a:pt x="301" y="7139"/>
                    <a:pt x="368" y="7072"/>
                    <a:pt x="368" y="7039"/>
                  </a:cubicBezTo>
                  <a:lnTo>
                    <a:pt x="368" y="6738"/>
                  </a:lnTo>
                  <a:cubicBezTo>
                    <a:pt x="368" y="6538"/>
                    <a:pt x="368" y="6305"/>
                    <a:pt x="401" y="5971"/>
                  </a:cubicBezTo>
                  <a:cubicBezTo>
                    <a:pt x="401" y="5671"/>
                    <a:pt x="434" y="5304"/>
                    <a:pt x="534" y="4870"/>
                  </a:cubicBezTo>
                  <a:cubicBezTo>
                    <a:pt x="601" y="4504"/>
                    <a:pt x="668" y="4037"/>
                    <a:pt x="768" y="3636"/>
                  </a:cubicBezTo>
                  <a:cubicBezTo>
                    <a:pt x="835" y="3203"/>
                    <a:pt x="935" y="2802"/>
                    <a:pt x="1068" y="2369"/>
                  </a:cubicBezTo>
                  <a:cubicBezTo>
                    <a:pt x="1135" y="1968"/>
                    <a:pt x="1302" y="1568"/>
                    <a:pt x="1368" y="1235"/>
                  </a:cubicBezTo>
                  <a:cubicBezTo>
                    <a:pt x="1402" y="901"/>
                    <a:pt x="1402" y="634"/>
                    <a:pt x="1302" y="401"/>
                  </a:cubicBezTo>
                  <a:cubicBezTo>
                    <a:pt x="1268" y="334"/>
                    <a:pt x="1235" y="234"/>
                    <a:pt x="1202" y="200"/>
                  </a:cubicBezTo>
                  <a:cubicBezTo>
                    <a:pt x="1135" y="167"/>
                    <a:pt x="1135" y="134"/>
                    <a:pt x="1135" y="134"/>
                  </a:cubicBezTo>
                  <a:cubicBezTo>
                    <a:pt x="1135" y="67"/>
                    <a:pt x="1135" y="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4" name="Google Shape;834;p45">
              <a:extLst>
                <a:ext uri="{FF2B5EF4-FFF2-40B4-BE49-F238E27FC236}">
                  <a16:creationId xmlns:a16="http://schemas.microsoft.com/office/drawing/2014/main" id="{CE8EC3BC-DAC3-D2E9-4879-471359CC6631}"/>
                </a:ext>
              </a:extLst>
            </p:cNvPr>
            <p:cNvSpPr/>
            <p:nvPr/>
          </p:nvSpPr>
          <p:spPr>
            <a:xfrm>
              <a:off x="2370200" y="447425"/>
              <a:ext cx="86750" cy="153275"/>
            </a:xfrm>
            <a:custGeom>
              <a:avLst/>
              <a:gdLst/>
              <a:ahLst/>
              <a:cxnLst/>
              <a:rect l="l" t="t" r="r" b="b"/>
              <a:pathLst>
                <a:path w="3470" h="6131" extrusionOk="0">
                  <a:moveTo>
                    <a:pt x="3369" y="1"/>
                  </a:moveTo>
                  <a:cubicBezTo>
                    <a:pt x="3336" y="1"/>
                    <a:pt x="3303" y="67"/>
                    <a:pt x="3303" y="101"/>
                  </a:cubicBezTo>
                  <a:lnTo>
                    <a:pt x="3303" y="167"/>
                  </a:lnTo>
                  <a:lnTo>
                    <a:pt x="3303" y="401"/>
                  </a:lnTo>
                  <a:cubicBezTo>
                    <a:pt x="3303" y="568"/>
                    <a:pt x="3269" y="835"/>
                    <a:pt x="3169" y="1135"/>
                  </a:cubicBezTo>
                  <a:cubicBezTo>
                    <a:pt x="3103" y="1468"/>
                    <a:pt x="2936" y="1802"/>
                    <a:pt x="2702" y="2136"/>
                  </a:cubicBezTo>
                  <a:cubicBezTo>
                    <a:pt x="2502" y="2469"/>
                    <a:pt x="2202" y="2803"/>
                    <a:pt x="1968" y="3136"/>
                  </a:cubicBezTo>
                  <a:cubicBezTo>
                    <a:pt x="1702" y="3470"/>
                    <a:pt x="1435" y="3803"/>
                    <a:pt x="1168" y="4137"/>
                  </a:cubicBezTo>
                  <a:cubicBezTo>
                    <a:pt x="934" y="4471"/>
                    <a:pt x="668" y="4771"/>
                    <a:pt x="501" y="5038"/>
                  </a:cubicBezTo>
                  <a:cubicBezTo>
                    <a:pt x="167" y="5605"/>
                    <a:pt x="0" y="6005"/>
                    <a:pt x="0" y="6005"/>
                  </a:cubicBezTo>
                  <a:cubicBezTo>
                    <a:pt x="0" y="6005"/>
                    <a:pt x="0" y="6038"/>
                    <a:pt x="34" y="6105"/>
                  </a:cubicBezTo>
                  <a:cubicBezTo>
                    <a:pt x="67" y="6122"/>
                    <a:pt x="92" y="6130"/>
                    <a:pt x="113" y="6130"/>
                  </a:cubicBezTo>
                  <a:cubicBezTo>
                    <a:pt x="134" y="6130"/>
                    <a:pt x="150" y="6122"/>
                    <a:pt x="167" y="6105"/>
                  </a:cubicBezTo>
                  <a:cubicBezTo>
                    <a:pt x="167" y="6105"/>
                    <a:pt x="434" y="5771"/>
                    <a:pt x="834" y="5271"/>
                  </a:cubicBezTo>
                  <a:cubicBezTo>
                    <a:pt x="1034" y="5004"/>
                    <a:pt x="1268" y="4737"/>
                    <a:pt x="1501" y="4404"/>
                  </a:cubicBezTo>
                  <a:cubicBezTo>
                    <a:pt x="1768" y="4037"/>
                    <a:pt x="2002" y="3703"/>
                    <a:pt x="2269" y="3336"/>
                  </a:cubicBezTo>
                  <a:cubicBezTo>
                    <a:pt x="2502" y="2969"/>
                    <a:pt x="2702" y="2603"/>
                    <a:pt x="2936" y="2236"/>
                  </a:cubicBezTo>
                  <a:cubicBezTo>
                    <a:pt x="3103" y="1835"/>
                    <a:pt x="3269" y="1502"/>
                    <a:pt x="3336" y="1168"/>
                  </a:cubicBezTo>
                  <a:cubicBezTo>
                    <a:pt x="3436" y="835"/>
                    <a:pt x="3470" y="601"/>
                    <a:pt x="3470" y="401"/>
                  </a:cubicBezTo>
                  <a:lnTo>
                    <a:pt x="3470" y="167"/>
                  </a:lnTo>
                  <a:lnTo>
                    <a:pt x="3470" y="101"/>
                  </a:lnTo>
                  <a:cubicBezTo>
                    <a:pt x="3470" y="67"/>
                    <a:pt x="343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5" name="Google Shape;835;p45">
              <a:extLst>
                <a:ext uri="{FF2B5EF4-FFF2-40B4-BE49-F238E27FC236}">
                  <a16:creationId xmlns:a16="http://schemas.microsoft.com/office/drawing/2014/main" id="{AC55DC52-FFA4-2FF3-399E-B4736693E2B0}"/>
                </a:ext>
              </a:extLst>
            </p:cNvPr>
            <p:cNvSpPr/>
            <p:nvPr/>
          </p:nvSpPr>
          <p:spPr>
            <a:xfrm>
              <a:off x="2203400" y="758475"/>
              <a:ext cx="196000" cy="25675"/>
            </a:xfrm>
            <a:custGeom>
              <a:avLst/>
              <a:gdLst/>
              <a:ahLst/>
              <a:cxnLst/>
              <a:rect l="l" t="t" r="r" b="b"/>
              <a:pathLst>
                <a:path w="7840" h="1027" extrusionOk="0">
                  <a:moveTo>
                    <a:pt x="134" y="1"/>
                  </a:moveTo>
                  <a:cubicBezTo>
                    <a:pt x="68" y="1"/>
                    <a:pt x="34" y="1"/>
                    <a:pt x="34" y="34"/>
                  </a:cubicBezTo>
                  <a:cubicBezTo>
                    <a:pt x="1" y="68"/>
                    <a:pt x="34" y="134"/>
                    <a:pt x="68" y="168"/>
                  </a:cubicBezTo>
                  <a:cubicBezTo>
                    <a:pt x="68" y="168"/>
                    <a:pt x="168" y="201"/>
                    <a:pt x="368" y="301"/>
                  </a:cubicBezTo>
                  <a:cubicBezTo>
                    <a:pt x="568" y="368"/>
                    <a:pt x="868" y="501"/>
                    <a:pt x="1202" y="568"/>
                  </a:cubicBezTo>
                  <a:cubicBezTo>
                    <a:pt x="1535" y="668"/>
                    <a:pt x="1969" y="735"/>
                    <a:pt x="2403" y="835"/>
                  </a:cubicBezTo>
                  <a:cubicBezTo>
                    <a:pt x="2870" y="902"/>
                    <a:pt x="3337" y="968"/>
                    <a:pt x="3837" y="1002"/>
                  </a:cubicBezTo>
                  <a:cubicBezTo>
                    <a:pt x="4321" y="1018"/>
                    <a:pt x="4813" y="1027"/>
                    <a:pt x="5271" y="1027"/>
                  </a:cubicBezTo>
                  <a:cubicBezTo>
                    <a:pt x="5730" y="1027"/>
                    <a:pt x="6155" y="1018"/>
                    <a:pt x="6506" y="1002"/>
                  </a:cubicBezTo>
                  <a:cubicBezTo>
                    <a:pt x="7206" y="968"/>
                    <a:pt x="7706" y="902"/>
                    <a:pt x="7706" y="902"/>
                  </a:cubicBezTo>
                  <a:cubicBezTo>
                    <a:pt x="7773" y="868"/>
                    <a:pt x="7840" y="868"/>
                    <a:pt x="7840" y="835"/>
                  </a:cubicBezTo>
                  <a:cubicBezTo>
                    <a:pt x="7840" y="801"/>
                    <a:pt x="7807" y="735"/>
                    <a:pt x="7740" y="735"/>
                  </a:cubicBezTo>
                  <a:cubicBezTo>
                    <a:pt x="7740" y="735"/>
                    <a:pt x="7640" y="735"/>
                    <a:pt x="7406" y="801"/>
                  </a:cubicBezTo>
                  <a:cubicBezTo>
                    <a:pt x="7206" y="801"/>
                    <a:pt x="6939" y="835"/>
                    <a:pt x="6539" y="835"/>
                  </a:cubicBezTo>
                  <a:cubicBezTo>
                    <a:pt x="6294" y="835"/>
                    <a:pt x="6020" y="850"/>
                    <a:pt x="5736" y="850"/>
                  </a:cubicBezTo>
                  <a:cubicBezTo>
                    <a:pt x="5594" y="850"/>
                    <a:pt x="5449" y="846"/>
                    <a:pt x="5305" y="835"/>
                  </a:cubicBezTo>
                  <a:cubicBezTo>
                    <a:pt x="4838" y="835"/>
                    <a:pt x="4337" y="801"/>
                    <a:pt x="3870" y="701"/>
                  </a:cubicBezTo>
                  <a:lnTo>
                    <a:pt x="2503" y="468"/>
                  </a:lnTo>
                  <a:cubicBezTo>
                    <a:pt x="2036" y="368"/>
                    <a:pt x="1635" y="301"/>
                    <a:pt x="1302" y="201"/>
                  </a:cubicBezTo>
                  <a:cubicBezTo>
                    <a:pt x="635" y="68"/>
                    <a:pt x="13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6" name="Google Shape;836;p45">
              <a:extLst>
                <a:ext uri="{FF2B5EF4-FFF2-40B4-BE49-F238E27FC236}">
                  <a16:creationId xmlns:a16="http://schemas.microsoft.com/office/drawing/2014/main" id="{F7D1317F-0468-FF1A-BAAB-A16DBFF69226}"/>
                </a:ext>
              </a:extLst>
            </p:cNvPr>
            <p:cNvSpPr/>
            <p:nvPr/>
          </p:nvSpPr>
          <p:spPr>
            <a:xfrm>
              <a:off x="1914875" y="667250"/>
              <a:ext cx="126775" cy="125250"/>
            </a:xfrm>
            <a:custGeom>
              <a:avLst/>
              <a:gdLst/>
              <a:ahLst/>
              <a:cxnLst/>
              <a:rect l="l" t="t" r="r" b="b"/>
              <a:pathLst>
                <a:path w="5071" h="5010" extrusionOk="0">
                  <a:moveTo>
                    <a:pt x="5000" y="0"/>
                  </a:moveTo>
                  <a:cubicBezTo>
                    <a:pt x="4990" y="0"/>
                    <a:pt x="4980" y="4"/>
                    <a:pt x="4971" y="14"/>
                  </a:cubicBezTo>
                  <a:cubicBezTo>
                    <a:pt x="4971" y="14"/>
                    <a:pt x="4570" y="247"/>
                    <a:pt x="4037" y="648"/>
                  </a:cubicBezTo>
                  <a:cubicBezTo>
                    <a:pt x="3503" y="1015"/>
                    <a:pt x="2836" y="1548"/>
                    <a:pt x="2169" y="2149"/>
                  </a:cubicBezTo>
                  <a:cubicBezTo>
                    <a:pt x="1835" y="2416"/>
                    <a:pt x="1535" y="2749"/>
                    <a:pt x="1235" y="3049"/>
                  </a:cubicBezTo>
                  <a:cubicBezTo>
                    <a:pt x="968" y="3350"/>
                    <a:pt x="701" y="3650"/>
                    <a:pt x="534" y="3917"/>
                  </a:cubicBezTo>
                  <a:cubicBezTo>
                    <a:pt x="334" y="4184"/>
                    <a:pt x="201" y="4450"/>
                    <a:pt x="134" y="4617"/>
                  </a:cubicBezTo>
                  <a:cubicBezTo>
                    <a:pt x="34" y="4817"/>
                    <a:pt x="0" y="4884"/>
                    <a:pt x="0" y="4884"/>
                  </a:cubicBezTo>
                  <a:cubicBezTo>
                    <a:pt x="0" y="4884"/>
                    <a:pt x="0" y="4951"/>
                    <a:pt x="34" y="4984"/>
                  </a:cubicBezTo>
                  <a:cubicBezTo>
                    <a:pt x="50" y="5001"/>
                    <a:pt x="75" y="5009"/>
                    <a:pt x="100" y="5009"/>
                  </a:cubicBezTo>
                  <a:cubicBezTo>
                    <a:pt x="125" y="5009"/>
                    <a:pt x="150" y="5001"/>
                    <a:pt x="167" y="4984"/>
                  </a:cubicBezTo>
                  <a:cubicBezTo>
                    <a:pt x="167" y="4984"/>
                    <a:pt x="467" y="4651"/>
                    <a:pt x="868" y="4150"/>
                  </a:cubicBezTo>
                  <a:cubicBezTo>
                    <a:pt x="1235" y="3650"/>
                    <a:pt x="1802" y="2983"/>
                    <a:pt x="2369" y="2349"/>
                  </a:cubicBezTo>
                  <a:cubicBezTo>
                    <a:pt x="2669" y="2049"/>
                    <a:pt x="3003" y="1715"/>
                    <a:pt x="3303" y="1482"/>
                  </a:cubicBezTo>
                  <a:cubicBezTo>
                    <a:pt x="3636" y="1181"/>
                    <a:pt x="3903" y="981"/>
                    <a:pt x="4170" y="781"/>
                  </a:cubicBezTo>
                  <a:cubicBezTo>
                    <a:pt x="4404" y="548"/>
                    <a:pt x="4604" y="381"/>
                    <a:pt x="4804" y="314"/>
                  </a:cubicBezTo>
                  <a:cubicBezTo>
                    <a:pt x="4937" y="181"/>
                    <a:pt x="5037" y="147"/>
                    <a:pt x="5037" y="147"/>
                  </a:cubicBezTo>
                  <a:cubicBezTo>
                    <a:pt x="5071" y="114"/>
                    <a:pt x="5071" y="47"/>
                    <a:pt x="5071" y="47"/>
                  </a:cubicBezTo>
                  <a:cubicBezTo>
                    <a:pt x="5047" y="24"/>
                    <a:pt x="5023" y="0"/>
                    <a:pt x="500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7" name="Google Shape;837;p45">
              <a:extLst>
                <a:ext uri="{FF2B5EF4-FFF2-40B4-BE49-F238E27FC236}">
                  <a16:creationId xmlns:a16="http://schemas.microsoft.com/office/drawing/2014/main" id="{7F726284-B357-C519-F496-9302F95AC774}"/>
                </a:ext>
              </a:extLst>
            </p:cNvPr>
            <p:cNvSpPr/>
            <p:nvPr/>
          </p:nvSpPr>
          <p:spPr>
            <a:xfrm>
              <a:off x="2130850" y="590150"/>
              <a:ext cx="114275" cy="153150"/>
            </a:xfrm>
            <a:custGeom>
              <a:avLst/>
              <a:gdLst/>
              <a:ahLst/>
              <a:cxnLst/>
              <a:rect l="l" t="t" r="r" b="b"/>
              <a:pathLst>
                <a:path w="4571" h="6126" extrusionOk="0">
                  <a:moveTo>
                    <a:pt x="4444" y="1"/>
                  </a:moveTo>
                  <a:cubicBezTo>
                    <a:pt x="4402" y="1"/>
                    <a:pt x="4371" y="39"/>
                    <a:pt x="4371" y="62"/>
                  </a:cubicBezTo>
                  <a:cubicBezTo>
                    <a:pt x="4371" y="62"/>
                    <a:pt x="4337" y="196"/>
                    <a:pt x="4237" y="363"/>
                  </a:cubicBezTo>
                  <a:cubicBezTo>
                    <a:pt x="4171" y="563"/>
                    <a:pt x="4037" y="796"/>
                    <a:pt x="3870" y="1097"/>
                  </a:cubicBezTo>
                  <a:cubicBezTo>
                    <a:pt x="3704" y="1397"/>
                    <a:pt x="3503" y="1764"/>
                    <a:pt x="3237" y="2097"/>
                  </a:cubicBezTo>
                  <a:cubicBezTo>
                    <a:pt x="3003" y="2431"/>
                    <a:pt x="2703" y="2798"/>
                    <a:pt x="2403" y="3131"/>
                  </a:cubicBezTo>
                  <a:cubicBezTo>
                    <a:pt x="1836" y="3865"/>
                    <a:pt x="1202" y="4532"/>
                    <a:pt x="735" y="5066"/>
                  </a:cubicBezTo>
                  <a:cubicBezTo>
                    <a:pt x="268" y="5566"/>
                    <a:pt x="34" y="5967"/>
                    <a:pt x="34" y="5967"/>
                  </a:cubicBezTo>
                  <a:cubicBezTo>
                    <a:pt x="1" y="6033"/>
                    <a:pt x="1" y="6067"/>
                    <a:pt x="34" y="6100"/>
                  </a:cubicBezTo>
                  <a:cubicBezTo>
                    <a:pt x="51" y="6117"/>
                    <a:pt x="68" y="6125"/>
                    <a:pt x="88" y="6125"/>
                  </a:cubicBezTo>
                  <a:cubicBezTo>
                    <a:pt x="109" y="6125"/>
                    <a:pt x="134" y="6117"/>
                    <a:pt x="168" y="6100"/>
                  </a:cubicBezTo>
                  <a:cubicBezTo>
                    <a:pt x="168" y="6100"/>
                    <a:pt x="535" y="5800"/>
                    <a:pt x="1035" y="5300"/>
                  </a:cubicBezTo>
                  <a:cubicBezTo>
                    <a:pt x="1268" y="5066"/>
                    <a:pt x="1535" y="4766"/>
                    <a:pt x="1836" y="4432"/>
                  </a:cubicBezTo>
                  <a:cubicBezTo>
                    <a:pt x="2102" y="4099"/>
                    <a:pt x="2369" y="3732"/>
                    <a:pt x="2669" y="3365"/>
                  </a:cubicBezTo>
                  <a:cubicBezTo>
                    <a:pt x="3203" y="2598"/>
                    <a:pt x="3704" y="1797"/>
                    <a:pt x="4037" y="1197"/>
                  </a:cubicBezTo>
                  <a:cubicBezTo>
                    <a:pt x="4371" y="563"/>
                    <a:pt x="4537" y="129"/>
                    <a:pt x="4537" y="129"/>
                  </a:cubicBezTo>
                  <a:cubicBezTo>
                    <a:pt x="4571" y="96"/>
                    <a:pt x="4537" y="62"/>
                    <a:pt x="4504" y="29"/>
                  </a:cubicBezTo>
                  <a:cubicBezTo>
                    <a:pt x="4483" y="8"/>
                    <a:pt x="4463" y="1"/>
                    <a:pt x="44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8" name="Google Shape;838;p45">
              <a:extLst>
                <a:ext uri="{FF2B5EF4-FFF2-40B4-BE49-F238E27FC236}">
                  <a16:creationId xmlns:a16="http://schemas.microsoft.com/office/drawing/2014/main" id="{94B0BC00-2B55-E948-19A3-5AD1A285E579}"/>
                </a:ext>
              </a:extLst>
            </p:cNvPr>
            <p:cNvSpPr/>
            <p:nvPr/>
          </p:nvSpPr>
          <p:spPr>
            <a:xfrm>
              <a:off x="1994100" y="811850"/>
              <a:ext cx="147625" cy="50900"/>
            </a:xfrm>
            <a:custGeom>
              <a:avLst/>
              <a:gdLst/>
              <a:ahLst/>
              <a:cxnLst/>
              <a:rect l="l" t="t" r="r" b="b"/>
              <a:pathLst>
                <a:path w="5905" h="2036" extrusionOk="0">
                  <a:moveTo>
                    <a:pt x="167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0" y="67"/>
                    <a:pt x="0" y="101"/>
                    <a:pt x="34" y="168"/>
                  </a:cubicBezTo>
                  <a:lnTo>
                    <a:pt x="868" y="568"/>
                  </a:lnTo>
                  <a:cubicBezTo>
                    <a:pt x="1368" y="868"/>
                    <a:pt x="2068" y="1168"/>
                    <a:pt x="2769" y="1435"/>
                  </a:cubicBezTo>
                  <a:cubicBezTo>
                    <a:pt x="3503" y="1702"/>
                    <a:pt x="4237" y="1902"/>
                    <a:pt x="4837" y="2002"/>
                  </a:cubicBezTo>
                  <a:cubicBezTo>
                    <a:pt x="5137" y="2036"/>
                    <a:pt x="5371" y="2036"/>
                    <a:pt x="5538" y="2036"/>
                  </a:cubicBezTo>
                  <a:lnTo>
                    <a:pt x="5771" y="2036"/>
                  </a:lnTo>
                  <a:cubicBezTo>
                    <a:pt x="5838" y="2036"/>
                    <a:pt x="5871" y="2036"/>
                    <a:pt x="5871" y="2002"/>
                  </a:cubicBezTo>
                  <a:cubicBezTo>
                    <a:pt x="5905" y="1935"/>
                    <a:pt x="5871" y="1869"/>
                    <a:pt x="5838" y="1869"/>
                  </a:cubicBezTo>
                  <a:cubicBezTo>
                    <a:pt x="5838" y="1869"/>
                    <a:pt x="5438" y="1735"/>
                    <a:pt x="4904" y="1602"/>
                  </a:cubicBezTo>
                  <a:cubicBezTo>
                    <a:pt x="4370" y="1502"/>
                    <a:pt x="3636" y="1368"/>
                    <a:pt x="2902" y="1168"/>
                  </a:cubicBezTo>
                  <a:cubicBezTo>
                    <a:pt x="2202" y="935"/>
                    <a:pt x="1501" y="701"/>
                    <a:pt x="1001" y="434"/>
                  </a:cubicBezTo>
                  <a:cubicBezTo>
                    <a:pt x="501" y="201"/>
                    <a:pt x="1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9" name="Google Shape;839;p45">
              <a:extLst>
                <a:ext uri="{FF2B5EF4-FFF2-40B4-BE49-F238E27FC236}">
                  <a16:creationId xmlns:a16="http://schemas.microsoft.com/office/drawing/2014/main" id="{5FE59716-1D3B-838A-D901-A16ECAACF6A9}"/>
                </a:ext>
              </a:extLst>
            </p:cNvPr>
            <p:cNvSpPr/>
            <p:nvPr/>
          </p:nvSpPr>
          <p:spPr>
            <a:xfrm>
              <a:off x="1768925" y="657700"/>
              <a:ext cx="132625" cy="125625"/>
            </a:xfrm>
            <a:custGeom>
              <a:avLst/>
              <a:gdLst/>
              <a:ahLst/>
              <a:cxnLst/>
              <a:rect l="l" t="t" r="r" b="b"/>
              <a:pathLst>
                <a:path w="5305" h="5025" extrusionOk="0">
                  <a:moveTo>
                    <a:pt x="5203" y="0"/>
                  </a:moveTo>
                  <a:cubicBezTo>
                    <a:pt x="5192" y="0"/>
                    <a:pt x="5182" y="8"/>
                    <a:pt x="5171" y="29"/>
                  </a:cubicBezTo>
                  <a:cubicBezTo>
                    <a:pt x="5171" y="29"/>
                    <a:pt x="4804" y="263"/>
                    <a:pt x="4237" y="629"/>
                  </a:cubicBezTo>
                  <a:cubicBezTo>
                    <a:pt x="3704" y="1030"/>
                    <a:pt x="3003" y="1563"/>
                    <a:pt x="2336" y="2131"/>
                  </a:cubicBezTo>
                  <a:cubicBezTo>
                    <a:pt x="2002" y="2431"/>
                    <a:pt x="1669" y="2764"/>
                    <a:pt x="1369" y="3065"/>
                  </a:cubicBezTo>
                  <a:cubicBezTo>
                    <a:pt x="1068" y="3365"/>
                    <a:pt x="835" y="3632"/>
                    <a:pt x="635" y="3932"/>
                  </a:cubicBezTo>
                  <a:cubicBezTo>
                    <a:pt x="401" y="4199"/>
                    <a:pt x="234" y="4432"/>
                    <a:pt x="168" y="4599"/>
                  </a:cubicBezTo>
                  <a:cubicBezTo>
                    <a:pt x="68" y="4832"/>
                    <a:pt x="34" y="4899"/>
                    <a:pt x="34" y="4899"/>
                  </a:cubicBezTo>
                  <a:cubicBezTo>
                    <a:pt x="1" y="4899"/>
                    <a:pt x="1" y="4933"/>
                    <a:pt x="34" y="4999"/>
                  </a:cubicBezTo>
                  <a:cubicBezTo>
                    <a:pt x="51" y="5016"/>
                    <a:pt x="76" y="5024"/>
                    <a:pt x="101" y="5024"/>
                  </a:cubicBezTo>
                  <a:cubicBezTo>
                    <a:pt x="126" y="5024"/>
                    <a:pt x="151" y="5016"/>
                    <a:pt x="168" y="4999"/>
                  </a:cubicBezTo>
                  <a:cubicBezTo>
                    <a:pt x="168" y="4999"/>
                    <a:pt x="501" y="4699"/>
                    <a:pt x="902" y="4199"/>
                  </a:cubicBezTo>
                  <a:cubicBezTo>
                    <a:pt x="1335" y="3698"/>
                    <a:pt x="1869" y="3031"/>
                    <a:pt x="2503" y="2397"/>
                  </a:cubicBezTo>
                  <a:cubicBezTo>
                    <a:pt x="2803" y="2097"/>
                    <a:pt x="3136" y="1764"/>
                    <a:pt x="3403" y="1530"/>
                  </a:cubicBezTo>
                  <a:cubicBezTo>
                    <a:pt x="3704" y="1230"/>
                    <a:pt x="4037" y="1030"/>
                    <a:pt x="4304" y="830"/>
                  </a:cubicBezTo>
                  <a:cubicBezTo>
                    <a:pt x="4571" y="596"/>
                    <a:pt x="4804" y="429"/>
                    <a:pt x="4971" y="363"/>
                  </a:cubicBezTo>
                  <a:cubicBezTo>
                    <a:pt x="5138" y="229"/>
                    <a:pt x="5205" y="196"/>
                    <a:pt x="5205" y="196"/>
                  </a:cubicBezTo>
                  <a:cubicBezTo>
                    <a:pt x="5238" y="196"/>
                    <a:pt x="5238" y="96"/>
                    <a:pt x="5305" y="62"/>
                  </a:cubicBezTo>
                  <a:cubicBezTo>
                    <a:pt x="5259" y="39"/>
                    <a:pt x="5228" y="0"/>
                    <a:pt x="52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37" name="Podnadpis 30">
            <a:extLst>
              <a:ext uri="{FF2B5EF4-FFF2-40B4-BE49-F238E27FC236}">
                <a16:creationId xmlns:a16="http://schemas.microsoft.com/office/drawing/2014/main" id="{81D7E633-5DA2-C863-FDDE-6D081B62792F}"/>
              </a:ext>
            </a:extLst>
          </p:cNvPr>
          <p:cNvSpPr txBox="1">
            <a:spLocks/>
          </p:cNvSpPr>
          <p:nvPr/>
        </p:nvSpPr>
        <p:spPr>
          <a:xfrm>
            <a:off x="1309506" y="1455729"/>
            <a:ext cx="6418997" cy="2679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l">
              <a:spcAft>
                <a:spcPts val="1500"/>
              </a:spcAft>
              <a:buFont typeface="Arial"/>
              <a:buChar char="•"/>
            </a:pPr>
            <a:r>
              <a:rPr lang="cs-CZ" sz="1600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Teoretická rešerše</a:t>
            </a:r>
            <a:endParaRPr lang="cs-CZ" sz="1600">
              <a:latin typeface="Calibri"/>
              <a:ea typeface="Calibri"/>
              <a:cs typeface="Calibri"/>
            </a:endParaRPr>
          </a:p>
          <a:p>
            <a:pPr algn="l">
              <a:spcAft>
                <a:spcPts val="1500"/>
              </a:spcAft>
              <a:buFont typeface="Arial"/>
              <a:buChar char="•"/>
            </a:pPr>
            <a:r>
              <a:rPr lang="cs-CZ" sz="1600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Pohanství v dnešní době: rozhovor</a:t>
            </a:r>
            <a:endParaRPr lang="cs-CZ" sz="1600">
              <a:latin typeface="Calibri"/>
              <a:ea typeface="Calibri"/>
              <a:cs typeface="Calibri"/>
            </a:endParaRPr>
          </a:p>
          <a:p>
            <a:pPr algn="l">
              <a:spcAft>
                <a:spcPts val="1500"/>
              </a:spcAft>
              <a:buFont typeface="Arial"/>
              <a:buChar char="•"/>
            </a:pPr>
            <a:r>
              <a:rPr lang="cs-CZ" sz="1600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Zpracování praktické části</a:t>
            </a:r>
          </a:p>
          <a:p>
            <a:pPr algn="l">
              <a:spcAft>
                <a:spcPts val="1500"/>
              </a:spcAft>
              <a:buFont typeface="Arial"/>
              <a:buChar char="•"/>
            </a:pPr>
            <a:r>
              <a:rPr lang="cs-CZ" sz="1600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ČaroBeltine (2.5.2026)</a:t>
            </a:r>
          </a:p>
          <a:p>
            <a:pPr algn="l">
              <a:spcAft>
                <a:spcPts val="1500"/>
              </a:spcAft>
              <a:buFont typeface="Arial"/>
              <a:buChar char="•"/>
            </a:pPr>
            <a:r>
              <a:rPr lang="cs-CZ" sz="1600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Kreativní zpracování práce – desková hra/video</a:t>
            </a:r>
            <a:br>
              <a:rPr lang="cs-CZ" sz="1600">
                <a:latin typeface="Calibri"/>
                <a:ea typeface="Calibri"/>
                <a:cs typeface="Calibri"/>
              </a:rPr>
            </a:br>
            <a:endParaRPr lang="cs-CZ" sz="1600">
              <a:latin typeface="Calibri"/>
              <a:ea typeface="Calibri"/>
              <a:cs typeface="Calibri"/>
            </a:endParaRPr>
          </a:p>
          <a:p>
            <a:pPr>
              <a:spcAft>
                <a:spcPts val="1500"/>
              </a:spcAft>
            </a:pPr>
            <a:endParaRPr lang="cs-CZ" sz="1600">
              <a:latin typeface="Calibri"/>
              <a:ea typeface="Calibri"/>
              <a:cs typeface="Calibri"/>
            </a:endParaRPr>
          </a:p>
        </p:txBody>
      </p:sp>
      <p:sp>
        <p:nvSpPr>
          <p:cNvPr id="7" name="Google Shape;789;p45">
            <a:extLst>
              <a:ext uri="{FF2B5EF4-FFF2-40B4-BE49-F238E27FC236}">
                <a16:creationId xmlns:a16="http://schemas.microsoft.com/office/drawing/2014/main" id="{372305E2-9BF9-BA53-5CFA-630CC63D412A}"/>
              </a:ext>
            </a:extLst>
          </p:cNvPr>
          <p:cNvSpPr txBox="1">
            <a:spLocks/>
          </p:cNvSpPr>
          <p:nvPr/>
        </p:nvSpPr>
        <p:spPr>
          <a:xfrm>
            <a:off x="720000" y="60537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COOL XiaoWei"/>
              <a:buNone/>
              <a:defRPr sz="3000" b="0" i="0" u="none" strike="noStrike" cap="none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">
                <a:latin typeface="Baguet Script" pitchFamily="2" charset="0"/>
                <a:ea typeface="Calibri"/>
                <a:cs typeface="Calibri"/>
              </a:rPr>
              <a:t>Co </a:t>
            </a:r>
            <a:r>
              <a:rPr lang="en" err="1">
                <a:latin typeface="Baguet Script" pitchFamily="2" charset="0"/>
                <a:ea typeface="Calibri"/>
                <a:cs typeface="Calibri"/>
              </a:rPr>
              <a:t>nás</a:t>
            </a:r>
            <a:r>
              <a:rPr lang="en">
                <a:latin typeface="Baguet Script" pitchFamily="2" charset="0"/>
                <a:ea typeface="Calibri"/>
                <a:cs typeface="Calibri"/>
              </a:rPr>
              <a:t> </a:t>
            </a:r>
            <a:r>
              <a:rPr lang="en" err="1">
                <a:latin typeface="Baguet Script" pitchFamily="2" charset="0"/>
                <a:ea typeface="Calibri"/>
                <a:cs typeface="Calibri"/>
              </a:rPr>
              <a:t>čeká</a:t>
            </a:r>
            <a:r>
              <a:rPr lang="en">
                <a:latin typeface="Baguet Script" pitchFamily="2" charset="0"/>
                <a:ea typeface="Calibri"/>
                <a:cs typeface="Calibri"/>
              </a:rPr>
              <a:t> dál?</a:t>
            </a:r>
            <a:endParaRPr lang="cs-CZ">
              <a:latin typeface="Baguet Script" pitchFamily="2" charset="0"/>
            </a:endParaRPr>
          </a:p>
          <a:p>
            <a:pPr algn="ctr"/>
            <a:r>
              <a:rPr lang="en">
                <a:latin typeface="Calibri"/>
                <a:ea typeface="Calibri"/>
                <a:cs typeface="Calibri"/>
              </a:rPr>
              <a:t>​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5795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>
          <a:extLst>
            <a:ext uri="{FF2B5EF4-FFF2-40B4-BE49-F238E27FC236}">
              <a16:creationId xmlns:a16="http://schemas.microsoft.com/office/drawing/2014/main" id="{C706295A-85DE-58C6-4BEE-45D45E767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7">
            <a:extLst>
              <a:ext uri="{FF2B5EF4-FFF2-40B4-BE49-F238E27FC236}">
                <a16:creationId xmlns:a16="http://schemas.microsoft.com/office/drawing/2014/main" id="{4ACA0794-A627-BCC5-8F8B-41B5A290979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396950" y="2056502"/>
            <a:ext cx="6350100" cy="102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err="1">
                <a:latin typeface="Baguet Script" pitchFamily="2" charset="0"/>
                <a:cs typeface="Arial"/>
              </a:rPr>
              <a:t>Děkujeme</a:t>
            </a:r>
            <a:r>
              <a:rPr lang="en">
                <a:latin typeface="Baguet Script" pitchFamily="2" charset="0"/>
                <a:cs typeface="Arial"/>
              </a:rPr>
              <a:t>!</a:t>
            </a:r>
          </a:p>
        </p:txBody>
      </p:sp>
      <p:grpSp>
        <p:nvGrpSpPr>
          <p:cNvPr id="463" name="Google Shape;463;p37">
            <a:extLst>
              <a:ext uri="{FF2B5EF4-FFF2-40B4-BE49-F238E27FC236}">
                <a16:creationId xmlns:a16="http://schemas.microsoft.com/office/drawing/2014/main" id="{CF647ECE-BD2C-45F1-B0B4-6BC35EEB2D8F}"/>
              </a:ext>
            </a:extLst>
          </p:cNvPr>
          <p:cNvGrpSpPr/>
          <p:nvPr/>
        </p:nvGrpSpPr>
        <p:grpSpPr>
          <a:xfrm>
            <a:off x="7098885" y="3650056"/>
            <a:ext cx="579932" cy="390529"/>
            <a:chOff x="4936175" y="4047625"/>
            <a:chExt cx="327775" cy="220725"/>
          </a:xfrm>
        </p:grpSpPr>
        <p:sp>
          <p:nvSpPr>
            <p:cNvPr id="464" name="Google Shape;464;p37">
              <a:extLst>
                <a:ext uri="{FF2B5EF4-FFF2-40B4-BE49-F238E27FC236}">
                  <a16:creationId xmlns:a16="http://schemas.microsoft.com/office/drawing/2014/main" id="{C9E3F3F3-1353-8D62-7770-D87848D02064}"/>
                </a:ext>
              </a:extLst>
            </p:cNvPr>
            <p:cNvSpPr/>
            <p:nvPr/>
          </p:nvSpPr>
          <p:spPr>
            <a:xfrm>
              <a:off x="5017125" y="4077825"/>
              <a:ext cx="246825" cy="190525"/>
            </a:xfrm>
            <a:custGeom>
              <a:avLst/>
              <a:gdLst/>
              <a:ahLst/>
              <a:cxnLst/>
              <a:rect l="l" t="t" r="r" b="b"/>
              <a:pathLst>
                <a:path w="9873" h="7621" extrusionOk="0">
                  <a:moveTo>
                    <a:pt x="434" y="1"/>
                  </a:moveTo>
                  <a:cubicBezTo>
                    <a:pt x="289" y="1"/>
                    <a:pt x="145" y="11"/>
                    <a:pt x="0" y="31"/>
                  </a:cubicBezTo>
                  <a:cubicBezTo>
                    <a:pt x="1119" y="31"/>
                    <a:pt x="2119" y="591"/>
                    <a:pt x="2838" y="1350"/>
                  </a:cubicBezTo>
                  <a:cubicBezTo>
                    <a:pt x="3677" y="2030"/>
                    <a:pt x="4197" y="2989"/>
                    <a:pt x="4756" y="3948"/>
                  </a:cubicBezTo>
                  <a:cubicBezTo>
                    <a:pt x="5356" y="4827"/>
                    <a:pt x="5915" y="5827"/>
                    <a:pt x="6755" y="6586"/>
                  </a:cubicBezTo>
                  <a:cubicBezTo>
                    <a:pt x="7194" y="6946"/>
                    <a:pt x="7674" y="7225"/>
                    <a:pt x="8194" y="7425"/>
                  </a:cubicBezTo>
                  <a:cubicBezTo>
                    <a:pt x="8527" y="7544"/>
                    <a:pt x="8875" y="7621"/>
                    <a:pt x="9212" y="7621"/>
                  </a:cubicBezTo>
                  <a:cubicBezTo>
                    <a:pt x="9440" y="7621"/>
                    <a:pt x="9662" y="7586"/>
                    <a:pt x="9872" y="7505"/>
                  </a:cubicBezTo>
                  <a:lnTo>
                    <a:pt x="9872" y="7505"/>
                  </a:lnTo>
                  <a:cubicBezTo>
                    <a:pt x="9722" y="7527"/>
                    <a:pt x="9572" y="7537"/>
                    <a:pt x="9425" y="7537"/>
                  </a:cubicBezTo>
                  <a:cubicBezTo>
                    <a:pt x="9021" y="7537"/>
                    <a:pt x="8635" y="7462"/>
                    <a:pt x="8313" y="7345"/>
                  </a:cubicBezTo>
                  <a:cubicBezTo>
                    <a:pt x="7794" y="7145"/>
                    <a:pt x="7394" y="6786"/>
                    <a:pt x="6995" y="6426"/>
                  </a:cubicBezTo>
                  <a:cubicBezTo>
                    <a:pt x="6235" y="5707"/>
                    <a:pt x="5716" y="4747"/>
                    <a:pt x="5156" y="3788"/>
                  </a:cubicBezTo>
                  <a:cubicBezTo>
                    <a:pt x="4557" y="2829"/>
                    <a:pt x="3957" y="1910"/>
                    <a:pt x="3118" y="1150"/>
                  </a:cubicBezTo>
                  <a:cubicBezTo>
                    <a:pt x="2678" y="751"/>
                    <a:pt x="2158" y="431"/>
                    <a:pt x="1679" y="231"/>
                  </a:cubicBezTo>
                  <a:cubicBezTo>
                    <a:pt x="1264" y="83"/>
                    <a:pt x="849" y="1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7">
              <a:extLst>
                <a:ext uri="{FF2B5EF4-FFF2-40B4-BE49-F238E27FC236}">
                  <a16:creationId xmlns:a16="http://schemas.microsoft.com/office/drawing/2014/main" id="{EA183407-11C2-8698-32ED-3300F835CD93}"/>
                </a:ext>
              </a:extLst>
            </p:cNvPr>
            <p:cNvSpPr/>
            <p:nvPr/>
          </p:nvSpPr>
          <p:spPr>
            <a:xfrm>
              <a:off x="4989150" y="4180125"/>
              <a:ext cx="181875" cy="40375"/>
            </a:xfrm>
            <a:custGeom>
              <a:avLst/>
              <a:gdLst/>
              <a:ahLst/>
              <a:cxnLst/>
              <a:rect l="l" t="t" r="r" b="b"/>
              <a:pathLst>
                <a:path w="7275" h="1615" extrusionOk="0">
                  <a:moveTo>
                    <a:pt x="4401" y="1"/>
                  </a:moveTo>
                  <a:cubicBezTo>
                    <a:pt x="4197" y="1"/>
                    <a:pt x="3995" y="19"/>
                    <a:pt x="3797" y="56"/>
                  </a:cubicBezTo>
                  <a:cubicBezTo>
                    <a:pt x="3118" y="136"/>
                    <a:pt x="2478" y="296"/>
                    <a:pt x="1879" y="456"/>
                  </a:cubicBezTo>
                  <a:cubicBezTo>
                    <a:pt x="1358" y="594"/>
                    <a:pt x="807" y="703"/>
                    <a:pt x="252" y="703"/>
                  </a:cubicBezTo>
                  <a:cubicBezTo>
                    <a:pt x="168" y="703"/>
                    <a:pt x="84" y="701"/>
                    <a:pt x="0" y="695"/>
                  </a:cubicBezTo>
                  <a:lnTo>
                    <a:pt x="0" y="695"/>
                  </a:lnTo>
                  <a:cubicBezTo>
                    <a:pt x="367" y="818"/>
                    <a:pt x="765" y="865"/>
                    <a:pt x="1164" y="865"/>
                  </a:cubicBezTo>
                  <a:cubicBezTo>
                    <a:pt x="1417" y="865"/>
                    <a:pt x="1671" y="846"/>
                    <a:pt x="1919" y="815"/>
                  </a:cubicBezTo>
                  <a:cubicBezTo>
                    <a:pt x="2598" y="735"/>
                    <a:pt x="3198" y="536"/>
                    <a:pt x="3837" y="496"/>
                  </a:cubicBezTo>
                  <a:cubicBezTo>
                    <a:pt x="4050" y="482"/>
                    <a:pt x="4259" y="473"/>
                    <a:pt x="4465" y="473"/>
                  </a:cubicBezTo>
                  <a:cubicBezTo>
                    <a:pt x="4876" y="473"/>
                    <a:pt x="5276" y="509"/>
                    <a:pt x="5676" y="615"/>
                  </a:cubicBezTo>
                  <a:cubicBezTo>
                    <a:pt x="5995" y="695"/>
                    <a:pt x="6275" y="815"/>
                    <a:pt x="6515" y="1015"/>
                  </a:cubicBezTo>
                  <a:cubicBezTo>
                    <a:pt x="6795" y="1135"/>
                    <a:pt x="6994" y="1455"/>
                    <a:pt x="7274" y="1615"/>
                  </a:cubicBezTo>
                  <a:cubicBezTo>
                    <a:pt x="7034" y="1415"/>
                    <a:pt x="6915" y="1095"/>
                    <a:pt x="6635" y="815"/>
                  </a:cubicBezTo>
                  <a:cubicBezTo>
                    <a:pt x="6395" y="536"/>
                    <a:pt x="6075" y="416"/>
                    <a:pt x="5795" y="256"/>
                  </a:cubicBezTo>
                  <a:cubicBezTo>
                    <a:pt x="5326" y="90"/>
                    <a:pt x="4857" y="1"/>
                    <a:pt x="440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7">
              <a:extLst>
                <a:ext uri="{FF2B5EF4-FFF2-40B4-BE49-F238E27FC236}">
                  <a16:creationId xmlns:a16="http://schemas.microsoft.com/office/drawing/2014/main" id="{C72FBF0F-953C-1E7F-E318-14C449BA1964}"/>
                </a:ext>
              </a:extLst>
            </p:cNvPr>
            <p:cNvSpPr/>
            <p:nvPr/>
          </p:nvSpPr>
          <p:spPr>
            <a:xfrm>
              <a:off x="4957175" y="4047625"/>
              <a:ext cx="79950" cy="59975"/>
            </a:xfrm>
            <a:custGeom>
              <a:avLst/>
              <a:gdLst/>
              <a:ahLst/>
              <a:cxnLst/>
              <a:rect l="l" t="t" r="r" b="b"/>
              <a:pathLst>
                <a:path w="3198" h="2399" extrusionOk="0">
                  <a:moveTo>
                    <a:pt x="200" y="0"/>
                  </a:moveTo>
                  <a:lnTo>
                    <a:pt x="200" y="160"/>
                  </a:lnTo>
                  <a:cubicBezTo>
                    <a:pt x="200" y="440"/>
                    <a:pt x="280" y="800"/>
                    <a:pt x="480" y="1039"/>
                  </a:cubicBezTo>
                  <a:lnTo>
                    <a:pt x="600" y="1199"/>
                  </a:lnTo>
                  <a:cubicBezTo>
                    <a:pt x="360" y="1239"/>
                    <a:pt x="200" y="1439"/>
                    <a:pt x="120" y="1719"/>
                  </a:cubicBezTo>
                  <a:cubicBezTo>
                    <a:pt x="0" y="1959"/>
                    <a:pt x="0" y="2159"/>
                    <a:pt x="80" y="2398"/>
                  </a:cubicBezTo>
                  <a:cubicBezTo>
                    <a:pt x="280" y="2159"/>
                    <a:pt x="560" y="1999"/>
                    <a:pt x="879" y="1959"/>
                  </a:cubicBezTo>
                  <a:cubicBezTo>
                    <a:pt x="1159" y="1919"/>
                    <a:pt x="1399" y="1919"/>
                    <a:pt x="1719" y="1919"/>
                  </a:cubicBezTo>
                  <a:cubicBezTo>
                    <a:pt x="1999" y="1919"/>
                    <a:pt x="2278" y="1959"/>
                    <a:pt x="2518" y="1959"/>
                  </a:cubicBezTo>
                  <a:cubicBezTo>
                    <a:pt x="2758" y="1959"/>
                    <a:pt x="3078" y="1839"/>
                    <a:pt x="3198" y="1639"/>
                  </a:cubicBezTo>
                  <a:cubicBezTo>
                    <a:pt x="3198" y="1319"/>
                    <a:pt x="3198" y="840"/>
                    <a:pt x="2918" y="760"/>
                  </a:cubicBezTo>
                  <a:cubicBezTo>
                    <a:pt x="2798" y="640"/>
                    <a:pt x="2598" y="600"/>
                    <a:pt x="2438" y="600"/>
                  </a:cubicBezTo>
                  <a:cubicBezTo>
                    <a:pt x="2158" y="560"/>
                    <a:pt x="1919" y="560"/>
                    <a:pt x="1599" y="520"/>
                  </a:cubicBezTo>
                  <a:cubicBezTo>
                    <a:pt x="1319" y="440"/>
                    <a:pt x="1079" y="440"/>
                    <a:pt x="800" y="360"/>
                  </a:cubicBezTo>
                  <a:cubicBezTo>
                    <a:pt x="600" y="240"/>
                    <a:pt x="360" y="16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7">
              <a:extLst>
                <a:ext uri="{FF2B5EF4-FFF2-40B4-BE49-F238E27FC236}">
                  <a16:creationId xmlns:a16="http://schemas.microsoft.com/office/drawing/2014/main" id="{0CAD9EF9-F302-4CFC-03D5-4D66E7CA1BE5}"/>
                </a:ext>
              </a:extLst>
            </p:cNvPr>
            <p:cNvSpPr/>
            <p:nvPr/>
          </p:nvSpPr>
          <p:spPr>
            <a:xfrm>
              <a:off x="4936175" y="4163525"/>
              <a:ext cx="82975" cy="59975"/>
            </a:xfrm>
            <a:custGeom>
              <a:avLst/>
              <a:gdLst/>
              <a:ahLst/>
              <a:cxnLst/>
              <a:rect l="l" t="t" r="r" b="b"/>
              <a:pathLst>
                <a:path w="3319" h="2399" extrusionOk="0">
                  <a:moveTo>
                    <a:pt x="440" y="0"/>
                  </a:moveTo>
                  <a:lnTo>
                    <a:pt x="440" y="160"/>
                  </a:lnTo>
                  <a:cubicBezTo>
                    <a:pt x="401" y="520"/>
                    <a:pt x="401" y="880"/>
                    <a:pt x="600" y="1120"/>
                  </a:cubicBezTo>
                  <a:cubicBezTo>
                    <a:pt x="640" y="1160"/>
                    <a:pt x="640" y="1200"/>
                    <a:pt x="720" y="1279"/>
                  </a:cubicBezTo>
                  <a:cubicBezTo>
                    <a:pt x="440" y="1319"/>
                    <a:pt x="241" y="1519"/>
                    <a:pt x="161" y="1719"/>
                  </a:cubicBezTo>
                  <a:cubicBezTo>
                    <a:pt x="41" y="1919"/>
                    <a:pt x="1" y="2159"/>
                    <a:pt x="41" y="2399"/>
                  </a:cubicBezTo>
                  <a:cubicBezTo>
                    <a:pt x="241" y="2159"/>
                    <a:pt x="600" y="2119"/>
                    <a:pt x="920" y="2079"/>
                  </a:cubicBezTo>
                  <a:cubicBezTo>
                    <a:pt x="1200" y="2079"/>
                    <a:pt x="1440" y="2079"/>
                    <a:pt x="1759" y="2119"/>
                  </a:cubicBezTo>
                  <a:cubicBezTo>
                    <a:pt x="1999" y="2159"/>
                    <a:pt x="2239" y="2279"/>
                    <a:pt x="2519" y="2279"/>
                  </a:cubicBezTo>
                  <a:cubicBezTo>
                    <a:pt x="2759" y="2279"/>
                    <a:pt x="2998" y="2199"/>
                    <a:pt x="3198" y="1999"/>
                  </a:cubicBezTo>
                  <a:cubicBezTo>
                    <a:pt x="3238" y="1679"/>
                    <a:pt x="3318" y="1200"/>
                    <a:pt x="2998" y="1080"/>
                  </a:cubicBezTo>
                  <a:cubicBezTo>
                    <a:pt x="2918" y="960"/>
                    <a:pt x="2719" y="920"/>
                    <a:pt x="2559" y="880"/>
                  </a:cubicBezTo>
                  <a:cubicBezTo>
                    <a:pt x="2319" y="800"/>
                    <a:pt x="1999" y="720"/>
                    <a:pt x="1759" y="680"/>
                  </a:cubicBezTo>
                  <a:cubicBezTo>
                    <a:pt x="1520" y="560"/>
                    <a:pt x="1240" y="520"/>
                    <a:pt x="1000" y="400"/>
                  </a:cubicBezTo>
                  <a:cubicBezTo>
                    <a:pt x="800" y="320"/>
                    <a:pt x="600" y="160"/>
                    <a:pt x="44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" name="Google Shape;468;p37">
            <a:extLst>
              <a:ext uri="{FF2B5EF4-FFF2-40B4-BE49-F238E27FC236}">
                <a16:creationId xmlns:a16="http://schemas.microsoft.com/office/drawing/2014/main" id="{74CD6D72-2A88-81F8-1E4E-B13BF0EA0DF9}"/>
              </a:ext>
            </a:extLst>
          </p:cNvPr>
          <p:cNvGrpSpPr/>
          <p:nvPr/>
        </p:nvGrpSpPr>
        <p:grpSpPr>
          <a:xfrm>
            <a:off x="1465383" y="3650881"/>
            <a:ext cx="579888" cy="388892"/>
            <a:chOff x="3880050" y="4047625"/>
            <a:chExt cx="327750" cy="219800"/>
          </a:xfrm>
        </p:grpSpPr>
        <p:sp>
          <p:nvSpPr>
            <p:cNvPr id="469" name="Google Shape;469;p37">
              <a:extLst>
                <a:ext uri="{FF2B5EF4-FFF2-40B4-BE49-F238E27FC236}">
                  <a16:creationId xmlns:a16="http://schemas.microsoft.com/office/drawing/2014/main" id="{13C5D1CC-82AD-1CD0-9056-11CC2E4D3968}"/>
                </a:ext>
              </a:extLst>
            </p:cNvPr>
            <p:cNvSpPr/>
            <p:nvPr/>
          </p:nvSpPr>
          <p:spPr>
            <a:xfrm>
              <a:off x="3880050" y="4076825"/>
              <a:ext cx="246825" cy="190600"/>
            </a:xfrm>
            <a:custGeom>
              <a:avLst/>
              <a:gdLst/>
              <a:ahLst/>
              <a:cxnLst/>
              <a:rect l="l" t="t" r="r" b="b"/>
              <a:pathLst>
                <a:path w="9873" h="7624" extrusionOk="0">
                  <a:moveTo>
                    <a:pt x="9445" y="1"/>
                  </a:moveTo>
                  <a:cubicBezTo>
                    <a:pt x="9041" y="1"/>
                    <a:pt x="8648" y="83"/>
                    <a:pt x="8233" y="231"/>
                  </a:cubicBezTo>
                  <a:cubicBezTo>
                    <a:pt x="7674" y="471"/>
                    <a:pt x="7234" y="791"/>
                    <a:pt x="6795" y="1150"/>
                  </a:cubicBezTo>
                  <a:cubicBezTo>
                    <a:pt x="5875" y="1870"/>
                    <a:pt x="5316" y="2829"/>
                    <a:pt x="4716" y="3788"/>
                  </a:cubicBezTo>
                  <a:cubicBezTo>
                    <a:pt x="4197" y="4747"/>
                    <a:pt x="3637" y="5667"/>
                    <a:pt x="2878" y="6426"/>
                  </a:cubicBezTo>
                  <a:cubicBezTo>
                    <a:pt x="2478" y="6786"/>
                    <a:pt x="2078" y="7106"/>
                    <a:pt x="1599" y="7345"/>
                  </a:cubicBezTo>
                  <a:cubicBezTo>
                    <a:pt x="1213" y="7494"/>
                    <a:pt x="806" y="7576"/>
                    <a:pt x="409" y="7576"/>
                  </a:cubicBezTo>
                  <a:cubicBezTo>
                    <a:pt x="271" y="7576"/>
                    <a:pt x="134" y="7566"/>
                    <a:pt x="0" y="7545"/>
                  </a:cubicBezTo>
                  <a:lnTo>
                    <a:pt x="0" y="7545"/>
                  </a:lnTo>
                  <a:cubicBezTo>
                    <a:pt x="215" y="7595"/>
                    <a:pt x="444" y="7624"/>
                    <a:pt x="678" y="7624"/>
                  </a:cubicBezTo>
                  <a:cubicBezTo>
                    <a:pt x="1009" y="7624"/>
                    <a:pt x="1351" y="7566"/>
                    <a:pt x="1679" y="7425"/>
                  </a:cubicBezTo>
                  <a:cubicBezTo>
                    <a:pt x="2238" y="7265"/>
                    <a:pt x="2678" y="6946"/>
                    <a:pt x="3118" y="6586"/>
                  </a:cubicBezTo>
                  <a:cubicBezTo>
                    <a:pt x="3997" y="5827"/>
                    <a:pt x="4516" y="4867"/>
                    <a:pt x="5116" y="3948"/>
                  </a:cubicBezTo>
                  <a:cubicBezTo>
                    <a:pt x="5676" y="2989"/>
                    <a:pt x="6235" y="2070"/>
                    <a:pt x="7034" y="1350"/>
                  </a:cubicBezTo>
                  <a:cubicBezTo>
                    <a:pt x="7794" y="631"/>
                    <a:pt x="8793" y="31"/>
                    <a:pt x="9872" y="31"/>
                  </a:cubicBezTo>
                  <a:cubicBezTo>
                    <a:pt x="9728" y="11"/>
                    <a:pt x="9586" y="1"/>
                    <a:pt x="944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7">
              <a:extLst>
                <a:ext uri="{FF2B5EF4-FFF2-40B4-BE49-F238E27FC236}">
                  <a16:creationId xmlns:a16="http://schemas.microsoft.com/office/drawing/2014/main" id="{6F3DFE3B-1A29-8867-3856-445D0E32E743}"/>
                </a:ext>
              </a:extLst>
            </p:cNvPr>
            <p:cNvSpPr/>
            <p:nvPr/>
          </p:nvSpPr>
          <p:spPr>
            <a:xfrm>
              <a:off x="3971975" y="4181575"/>
              <a:ext cx="180875" cy="38925"/>
            </a:xfrm>
            <a:custGeom>
              <a:avLst/>
              <a:gdLst/>
              <a:ahLst/>
              <a:cxnLst/>
              <a:rect l="l" t="t" r="r" b="b"/>
              <a:pathLst>
                <a:path w="7235" h="1557" extrusionOk="0">
                  <a:moveTo>
                    <a:pt x="2847" y="0"/>
                  </a:moveTo>
                  <a:cubicBezTo>
                    <a:pt x="2386" y="0"/>
                    <a:pt x="1913" y="71"/>
                    <a:pt x="1439" y="238"/>
                  </a:cubicBezTo>
                  <a:cubicBezTo>
                    <a:pt x="1159" y="398"/>
                    <a:pt x="839" y="557"/>
                    <a:pt x="600" y="797"/>
                  </a:cubicBezTo>
                  <a:cubicBezTo>
                    <a:pt x="360" y="997"/>
                    <a:pt x="240" y="1357"/>
                    <a:pt x="0" y="1557"/>
                  </a:cubicBezTo>
                  <a:cubicBezTo>
                    <a:pt x="360" y="1397"/>
                    <a:pt x="520" y="1077"/>
                    <a:pt x="680" y="997"/>
                  </a:cubicBezTo>
                  <a:cubicBezTo>
                    <a:pt x="959" y="797"/>
                    <a:pt x="1239" y="677"/>
                    <a:pt x="1559" y="597"/>
                  </a:cubicBezTo>
                  <a:cubicBezTo>
                    <a:pt x="1926" y="475"/>
                    <a:pt x="2293" y="428"/>
                    <a:pt x="2670" y="428"/>
                  </a:cubicBezTo>
                  <a:cubicBezTo>
                    <a:pt x="2908" y="428"/>
                    <a:pt x="3150" y="447"/>
                    <a:pt x="3397" y="478"/>
                  </a:cubicBezTo>
                  <a:cubicBezTo>
                    <a:pt x="3997" y="557"/>
                    <a:pt x="4636" y="677"/>
                    <a:pt x="5316" y="797"/>
                  </a:cubicBezTo>
                  <a:cubicBezTo>
                    <a:pt x="5577" y="814"/>
                    <a:pt x="5838" y="830"/>
                    <a:pt x="6099" y="830"/>
                  </a:cubicBezTo>
                  <a:cubicBezTo>
                    <a:pt x="6477" y="830"/>
                    <a:pt x="6856" y="796"/>
                    <a:pt x="7234" y="677"/>
                  </a:cubicBezTo>
                  <a:cubicBezTo>
                    <a:pt x="6595" y="677"/>
                    <a:pt x="5955" y="597"/>
                    <a:pt x="5356" y="438"/>
                  </a:cubicBezTo>
                  <a:cubicBezTo>
                    <a:pt x="4756" y="278"/>
                    <a:pt x="4117" y="158"/>
                    <a:pt x="3437" y="38"/>
                  </a:cubicBezTo>
                  <a:cubicBezTo>
                    <a:pt x="3244" y="14"/>
                    <a:pt x="3046" y="0"/>
                    <a:pt x="284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7">
              <a:extLst>
                <a:ext uri="{FF2B5EF4-FFF2-40B4-BE49-F238E27FC236}">
                  <a16:creationId xmlns:a16="http://schemas.microsoft.com/office/drawing/2014/main" id="{B01A895C-CC26-0E52-D37F-E892A8D523EE}"/>
                </a:ext>
              </a:extLst>
            </p:cNvPr>
            <p:cNvSpPr/>
            <p:nvPr/>
          </p:nvSpPr>
          <p:spPr>
            <a:xfrm>
              <a:off x="4105850" y="4047625"/>
              <a:ext cx="79975" cy="59975"/>
            </a:xfrm>
            <a:custGeom>
              <a:avLst/>
              <a:gdLst/>
              <a:ahLst/>
              <a:cxnLst/>
              <a:rect l="l" t="t" r="r" b="b"/>
              <a:pathLst>
                <a:path w="3199" h="2399" extrusionOk="0">
                  <a:moveTo>
                    <a:pt x="2998" y="0"/>
                  </a:moveTo>
                  <a:cubicBezTo>
                    <a:pt x="2838" y="160"/>
                    <a:pt x="2599" y="240"/>
                    <a:pt x="2399" y="360"/>
                  </a:cubicBezTo>
                  <a:cubicBezTo>
                    <a:pt x="2159" y="440"/>
                    <a:pt x="1879" y="440"/>
                    <a:pt x="1600" y="520"/>
                  </a:cubicBezTo>
                  <a:cubicBezTo>
                    <a:pt x="1280" y="560"/>
                    <a:pt x="1040" y="560"/>
                    <a:pt x="760" y="600"/>
                  </a:cubicBezTo>
                  <a:cubicBezTo>
                    <a:pt x="600" y="600"/>
                    <a:pt x="400" y="640"/>
                    <a:pt x="281" y="760"/>
                  </a:cubicBezTo>
                  <a:cubicBezTo>
                    <a:pt x="1" y="840"/>
                    <a:pt x="1" y="1319"/>
                    <a:pt x="1" y="1639"/>
                  </a:cubicBezTo>
                  <a:cubicBezTo>
                    <a:pt x="161" y="1839"/>
                    <a:pt x="440" y="1959"/>
                    <a:pt x="680" y="1959"/>
                  </a:cubicBezTo>
                  <a:cubicBezTo>
                    <a:pt x="960" y="1959"/>
                    <a:pt x="1200" y="1919"/>
                    <a:pt x="1480" y="1919"/>
                  </a:cubicBezTo>
                  <a:cubicBezTo>
                    <a:pt x="1799" y="1919"/>
                    <a:pt x="2039" y="1919"/>
                    <a:pt x="2359" y="1959"/>
                  </a:cubicBezTo>
                  <a:cubicBezTo>
                    <a:pt x="2639" y="1999"/>
                    <a:pt x="2958" y="2159"/>
                    <a:pt x="3158" y="2398"/>
                  </a:cubicBezTo>
                  <a:cubicBezTo>
                    <a:pt x="3198" y="2159"/>
                    <a:pt x="3198" y="1959"/>
                    <a:pt x="3078" y="1719"/>
                  </a:cubicBezTo>
                  <a:cubicBezTo>
                    <a:pt x="2998" y="1439"/>
                    <a:pt x="2838" y="1239"/>
                    <a:pt x="2599" y="1199"/>
                  </a:cubicBezTo>
                  <a:lnTo>
                    <a:pt x="2759" y="1039"/>
                  </a:lnTo>
                  <a:cubicBezTo>
                    <a:pt x="2958" y="800"/>
                    <a:pt x="2998" y="440"/>
                    <a:pt x="2998" y="160"/>
                  </a:cubicBezTo>
                  <a:lnTo>
                    <a:pt x="299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7">
              <a:extLst>
                <a:ext uri="{FF2B5EF4-FFF2-40B4-BE49-F238E27FC236}">
                  <a16:creationId xmlns:a16="http://schemas.microsoft.com/office/drawing/2014/main" id="{D446EAA7-884E-F818-7872-868DA7026A91}"/>
                </a:ext>
              </a:extLst>
            </p:cNvPr>
            <p:cNvSpPr/>
            <p:nvPr/>
          </p:nvSpPr>
          <p:spPr>
            <a:xfrm>
              <a:off x="4125850" y="4163525"/>
              <a:ext cx="81950" cy="59975"/>
            </a:xfrm>
            <a:custGeom>
              <a:avLst/>
              <a:gdLst/>
              <a:ahLst/>
              <a:cxnLst/>
              <a:rect l="l" t="t" r="r" b="b"/>
              <a:pathLst>
                <a:path w="3278" h="2399" extrusionOk="0">
                  <a:moveTo>
                    <a:pt x="2838" y="0"/>
                  </a:moveTo>
                  <a:cubicBezTo>
                    <a:pt x="2678" y="160"/>
                    <a:pt x="2478" y="320"/>
                    <a:pt x="2278" y="400"/>
                  </a:cubicBezTo>
                  <a:cubicBezTo>
                    <a:pt x="2038" y="520"/>
                    <a:pt x="1799" y="560"/>
                    <a:pt x="1559" y="680"/>
                  </a:cubicBezTo>
                  <a:cubicBezTo>
                    <a:pt x="1279" y="720"/>
                    <a:pt x="999" y="800"/>
                    <a:pt x="760" y="880"/>
                  </a:cubicBezTo>
                  <a:cubicBezTo>
                    <a:pt x="600" y="920"/>
                    <a:pt x="400" y="960"/>
                    <a:pt x="280" y="1080"/>
                  </a:cubicBezTo>
                  <a:cubicBezTo>
                    <a:pt x="0" y="1200"/>
                    <a:pt x="40" y="1679"/>
                    <a:pt x="80" y="1999"/>
                  </a:cubicBezTo>
                  <a:cubicBezTo>
                    <a:pt x="280" y="2199"/>
                    <a:pt x="560" y="2279"/>
                    <a:pt x="800" y="2279"/>
                  </a:cubicBezTo>
                  <a:cubicBezTo>
                    <a:pt x="1039" y="2279"/>
                    <a:pt x="1279" y="2159"/>
                    <a:pt x="1559" y="2119"/>
                  </a:cubicBezTo>
                  <a:cubicBezTo>
                    <a:pt x="1839" y="2079"/>
                    <a:pt x="2078" y="2079"/>
                    <a:pt x="2398" y="2079"/>
                  </a:cubicBezTo>
                  <a:cubicBezTo>
                    <a:pt x="2678" y="2119"/>
                    <a:pt x="3038" y="2159"/>
                    <a:pt x="3238" y="2399"/>
                  </a:cubicBezTo>
                  <a:cubicBezTo>
                    <a:pt x="3277" y="2159"/>
                    <a:pt x="3238" y="1919"/>
                    <a:pt x="3158" y="1719"/>
                  </a:cubicBezTo>
                  <a:cubicBezTo>
                    <a:pt x="3038" y="1519"/>
                    <a:pt x="2838" y="1319"/>
                    <a:pt x="2598" y="1279"/>
                  </a:cubicBezTo>
                  <a:cubicBezTo>
                    <a:pt x="2638" y="1200"/>
                    <a:pt x="2638" y="1160"/>
                    <a:pt x="2678" y="1120"/>
                  </a:cubicBezTo>
                  <a:cubicBezTo>
                    <a:pt x="2878" y="880"/>
                    <a:pt x="2878" y="520"/>
                    <a:pt x="2838" y="160"/>
                  </a:cubicBezTo>
                  <a:lnTo>
                    <a:pt x="283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" name="Google Shape;476;p37">
            <a:extLst>
              <a:ext uri="{FF2B5EF4-FFF2-40B4-BE49-F238E27FC236}">
                <a16:creationId xmlns:a16="http://schemas.microsoft.com/office/drawing/2014/main" id="{12089FE4-7FB2-F8A8-EF8A-7536C0C5D20A}"/>
              </a:ext>
            </a:extLst>
          </p:cNvPr>
          <p:cNvGrpSpPr/>
          <p:nvPr/>
        </p:nvGrpSpPr>
        <p:grpSpPr>
          <a:xfrm rot="3048686" flipH="1">
            <a:off x="50024" y="359207"/>
            <a:ext cx="1440028" cy="1349690"/>
            <a:chOff x="4938550" y="323050"/>
            <a:chExt cx="669500" cy="627500"/>
          </a:xfrm>
        </p:grpSpPr>
        <p:sp>
          <p:nvSpPr>
            <p:cNvPr id="477" name="Google Shape;477;p37">
              <a:extLst>
                <a:ext uri="{FF2B5EF4-FFF2-40B4-BE49-F238E27FC236}">
                  <a16:creationId xmlns:a16="http://schemas.microsoft.com/office/drawing/2014/main" id="{754BAB02-16D9-8043-FB9C-3BFA0B8FDB8C}"/>
                </a:ext>
              </a:extLst>
            </p:cNvPr>
            <p:cNvSpPr/>
            <p:nvPr/>
          </p:nvSpPr>
          <p:spPr>
            <a:xfrm>
              <a:off x="5038475" y="391000"/>
              <a:ext cx="569575" cy="555575"/>
            </a:xfrm>
            <a:custGeom>
              <a:avLst/>
              <a:gdLst/>
              <a:ahLst/>
              <a:cxnLst/>
              <a:rect l="l" t="t" r="r" b="b"/>
              <a:pathLst>
                <a:path w="22783" h="22223" extrusionOk="0">
                  <a:moveTo>
                    <a:pt x="1" y="0"/>
                  </a:moveTo>
                  <a:cubicBezTo>
                    <a:pt x="200" y="719"/>
                    <a:pt x="680" y="1439"/>
                    <a:pt x="1360" y="1879"/>
                  </a:cubicBezTo>
                  <a:cubicBezTo>
                    <a:pt x="1999" y="2318"/>
                    <a:pt x="2758" y="2678"/>
                    <a:pt x="3518" y="2878"/>
                  </a:cubicBezTo>
                  <a:cubicBezTo>
                    <a:pt x="5037" y="3277"/>
                    <a:pt x="6635" y="3437"/>
                    <a:pt x="8194" y="3637"/>
                  </a:cubicBezTo>
                  <a:cubicBezTo>
                    <a:pt x="9753" y="3837"/>
                    <a:pt x="11311" y="3997"/>
                    <a:pt x="12830" y="4317"/>
                  </a:cubicBezTo>
                  <a:cubicBezTo>
                    <a:pt x="14349" y="4636"/>
                    <a:pt x="15828" y="5116"/>
                    <a:pt x="17187" y="5915"/>
                  </a:cubicBezTo>
                  <a:cubicBezTo>
                    <a:pt x="18546" y="6675"/>
                    <a:pt x="19705" y="7754"/>
                    <a:pt x="20544" y="9073"/>
                  </a:cubicBezTo>
                  <a:cubicBezTo>
                    <a:pt x="21383" y="10392"/>
                    <a:pt x="21983" y="11830"/>
                    <a:pt x="22223" y="13389"/>
                  </a:cubicBezTo>
                  <a:cubicBezTo>
                    <a:pt x="22462" y="14908"/>
                    <a:pt x="22343" y="16507"/>
                    <a:pt x="21943" y="18025"/>
                  </a:cubicBezTo>
                  <a:cubicBezTo>
                    <a:pt x="21823" y="18385"/>
                    <a:pt x="21743" y="18785"/>
                    <a:pt x="21583" y="19105"/>
                  </a:cubicBezTo>
                  <a:cubicBezTo>
                    <a:pt x="21423" y="19504"/>
                    <a:pt x="21343" y="19864"/>
                    <a:pt x="21143" y="20224"/>
                  </a:cubicBezTo>
                  <a:cubicBezTo>
                    <a:pt x="20784" y="20903"/>
                    <a:pt x="20384" y="21583"/>
                    <a:pt x="19865" y="22222"/>
                  </a:cubicBezTo>
                  <a:cubicBezTo>
                    <a:pt x="20384" y="21622"/>
                    <a:pt x="20824" y="20983"/>
                    <a:pt x="21223" y="20224"/>
                  </a:cubicBezTo>
                  <a:cubicBezTo>
                    <a:pt x="21383" y="19864"/>
                    <a:pt x="21583" y="19504"/>
                    <a:pt x="21743" y="19184"/>
                  </a:cubicBezTo>
                  <a:cubicBezTo>
                    <a:pt x="21863" y="18825"/>
                    <a:pt x="22023" y="18465"/>
                    <a:pt x="22143" y="18065"/>
                  </a:cubicBezTo>
                  <a:cubicBezTo>
                    <a:pt x="22582" y="16507"/>
                    <a:pt x="22782" y="14908"/>
                    <a:pt x="22542" y="13309"/>
                  </a:cubicBezTo>
                  <a:cubicBezTo>
                    <a:pt x="22343" y="11711"/>
                    <a:pt x="21663" y="10232"/>
                    <a:pt x="20824" y="8873"/>
                  </a:cubicBezTo>
                  <a:cubicBezTo>
                    <a:pt x="19984" y="7514"/>
                    <a:pt x="18785" y="6395"/>
                    <a:pt x="17387" y="5596"/>
                  </a:cubicBezTo>
                  <a:cubicBezTo>
                    <a:pt x="15988" y="4796"/>
                    <a:pt x="14429" y="4317"/>
                    <a:pt x="12870" y="3997"/>
                  </a:cubicBezTo>
                  <a:cubicBezTo>
                    <a:pt x="11351" y="3637"/>
                    <a:pt x="9753" y="3477"/>
                    <a:pt x="8194" y="3317"/>
                  </a:cubicBezTo>
                  <a:cubicBezTo>
                    <a:pt x="6635" y="3157"/>
                    <a:pt x="5037" y="3078"/>
                    <a:pt x="3558" y="2678"/>
                  </a:cubicBezTo>
                  <a:cubicBezTo>
                    <a:pt x="2798" y="2478"/>
                    <a:pt x="2039" y="2238"/>
                    <a:pt x="1399" y="1799"/>
                  </a:cubicBezTo>
                  <a:cubicBezTo>
                    <a:pt x="800" y="1399"/>
                    <a:pt x="240" y="71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7">
              <a:extLst>
                <a:ext uri="{FF2B5EF4-FFF2-40B4-BE49-F238E27FC236}">
                  <a16:creationId xmlns:a16="http://schemas.microsoft.com/office/drawing/2014/main" id="{DF8A3B56-3C94-42D8-81C9-A8673A1EF1EE}"/>
                </a:ext>
              </a:extLst>
            </p:cNvPr>
            <p:cNvSpPr/>
            <p:nvPr/>
          </p:nvSpPr>
          <p:spPr>
            <a:xfrm>
              <a:off x="5001500" y="531875"/>
              <a:ext cx="565575" cy="418675"/>
            </a:xfrm>
            <a:custGeom>
              <a:avLst/>
              <a:gdLst/>
              <a:ahLst/>
              <a:cxnLst/>
              <a:rect l="l" t="t" r="r" b="b"/>
              <a:pathLst>
                <a:path w="22623" h="16747" extrusionOk="0">
                  <a:moveTo>
                    <a:pt x="1" y="0"/>
                  </a:moveTo>
                  <a:cubicBezTo>
                    <a:pt x="1240" y="640"/>
                    <a:pt x="2519" y="1120"/>
                    <a:pt x="3878" y="1439"/>
                  </a:cubicBezTo>
                  <a:cubicBezTo>
                    <a:pt x="5237" y="1719"/>
                    <a:pt x="6635" y="1879"/>
                    <a:pt x="8034" y="1919"/>
                  </a:cubicBezTo>
                  <a:cubicBezTo>
                    <a:pt x="9393" y="2039"/>
                    <a:pt x="10792" y="2039"/>
                    <a:pt x="12111" y="2239"/>
                  </a:cubicBezTo>
                  <a:cubicBezTo>
                    <a:pt x="13470" y="2399"/>
                    <a:pt x="14829" y="2718"/>
                    <a:pt x="16068" y="3278"/>
                  </a:cubicBezTo>
                  <a:lnTo>
                    <a:pt x="16587" y="3478"/>
                  </a:lnTo>
                  <a:lnTo>
                    <a:pt x="17027" y="3717"/>
                  </a:lnTo>
                  <a:cubicBezTo>
                    <a:pt x="17307" y="3877"/>
                    <a:pt x="17627" y="3997"/>
                    <a:pt x="17906" y="4197"/>
                  </a:cubicBezTo>
                  <a:cubicBezTo>
                    <a:pt x="18506" y="4477"/>
                    <a:pt x="19065" y="4877"/>
                    <a:pt x="19585" y="5316"/>
                  </a:cubicBezTo>
                  <a:cubicBezTo>
                    <a:pt x="20624" y="6235"/>
                    <a:pt x="21383" y="7394"/>
                    <a:pt x="21823" y="8673"/>
                  </a:cubicBezTo>
                  <a:cubicBezTo>
                    <a:pt x="22263" y="9992"/>
                    <a:pt x="22383" y="11391"/>
                    <a:pt x="22223" y="12750"/>
                  </a:cubicBezTo>
                  <a:cubicBezTo>
                    <a:pt x="22063" y="14069"/>
                    <a:pt x="21703" y="15428"/>
                    <a:pt x="21224" y="16747"/>
                  </a:cubicBezTo>
                  <a:cubicBezTo>
                    <a:pt x="21823" y="15468"/>
                    <a:pt x="22223" y="14149"/>
                    <a:pt x="22423" y="12790"/>
                  </a:cubicBezTo>
                  <a:cubicBezTo>
                    <a:pt x="22622" y="11431"/>
                    <a:pt x="22503" y="9992"/>
                    <a:pt x="22103" y="8633"/>
                  </a:cubicBezTo>
                  <a:cubicBezTo>
                    <a:pt x="21703" y="7275"/>
                    <a:pt x="20864" y="6076"/>
                    <a:pt x="19825" y="5116"/>
                  </a:cubicBezTo>
                  <a:cubicBezTo>
                    <a:pt x="19305" y="4637"/>
                    <a:pt x="18706" y="4237"/>
                    <a:pt x="18106" y="3877"/>
                  </a:cubicBezTo>
                  <a:cubicBezTo>
                    <a:pt x="17826" y="3677"/>
                    <a:pt x="17467" y="3558"/>
                    <a:pt x="17187" y="3398"/>
                  </a:cubicBezTo>
                  <a:lnTo>
                    <a:pt x="16707" y="3118"/>
                  </a:lnTo>
                  <a:lnTo>
                    <a:pt x="16228" y="2958"/>
                  </a:lnTo>
                  <a:cubicBezTo>
                    <a:pt x="14909" y="2399"/>
                    <a:pt x="13590" y="2039"/>
                    <a:pt x="12191" y="1879"/>
                  </a:cubicBezTo>
                  <a:cubicBezTo>
                    <a:pt x="10792" y="1679"/>
                    <a:pt x="9433" y="1679"/>
                    <a:pt x="8034" y="1639"/>
                  </a:cubicBezTo>
                  <a:cubicBezTo>
                    <a:pt x="6675" y="1599"/>
                    <a:pt x="5277" y="1479"/>
                    <a:pt x="3918" y="1239"/>
                  </a:cubicBezTo>
                  <a:cubicBezTo>
                    <a:pt x="2599" y="1000"/>
                    <a:pt x="1240" y="56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7">
              <a:extLst>
                <a:ext uri="{FF2B5EF4-FFF2-40B4-BE49-F238E27FC236}">
                  <a16:creationId xmlns:a16="http://schemas.microsoft.com/office/drawing/2014/main" id="{8FB912F6-7511-7556-1BF5-EFA6A218C535}"/>
                </a:ext>
              </a:extLst>
            </p:cNvPr>
            <p:cNvSpPr/>
            <p:nvPr/>
          </p:nvSpPr>
          <p:spPr>
            <a:xfrm>
              <a:off x="4994525" y="638775"/>
              <a:ext cx="544575" cy="311775"/>
            </a:xfrm>
            <a:custGeom>
              <a:avLst/>
              <a:gdLst/>
              <a:ahLst/>
              <a:cxnLst/>
              <a:rect l="l" t="t" r="r" b="b"/>
              <a:pathLst>
                <a:path w="21783" h="12471" extrusionOk="0">
                  <a:moveTo>
                    <a:pt x="0" y="1"/>
                  </a:moveTo>
                  <a:lnTo>
                    <a:pt x="0" y="1"/>
                  </a:lnTo>
                  <a:cubicBezTo>
                    <a:pt x="1159" y="481"/>
                    <a:pt x="2358" y="800"/>
                    <a:pt x="3557" y="960"/>
                  </a:cubicBezTo>
                  <a:cubicBezTo>
                    <a:pt x="4796" y="1120"/>
                    <a:pt x="5995" y="1120"/>
                    <a:pt x="7234" y="1120"/>
                  </a:cubicBezTo>
                  <a:cubicBezTo>
                    <a:pt x="8060" y="1120"/>
                    <a:pt x="8886" y="1102"/>
                    <a:pt x="9700" y="1102"/>
                  </a:cubicBezTo>
                  <a:cubicBezTo>
                    <a:pt x="10107" y="1102"/>
                    <a:pt x="10512" y="1107"/>
                    <a:pt x="10911" y="1120"/>
                  </a:cubicBezTo>
                  <a:cubicBezTo>
                    <a:pt x="12110" y="1160"/>
                    <a:pt x="13349" y="1360"/>
                    <a:pt x="14508" y="1680"/>
                  </a:cubicBezTo>
                  <a:cubicBezTo>
                    <a:pt x="15108" y="1760"/>
                    <a:pt x="15627" y="1959"/>
                    <a:pt x="16227" y="2159"/>
                  </a:cubicBezTo>
                  <a:lnTo>
                    <a:pt x="17106" y="2519"/>
                  </a:lnTo>
                  <a:lnTo>
                    <a:pt x="17506" y="2719"/>
                  </a:lnTo>
                  <a:lnTo>
                    <a:pt x="17906" y="2959"/>
                  </a:lnTo>
                  <a:cubicBezTo>
                    <a:pt x="18945" y="3518"/>
                    <a:pt x="19784" y="4397"/>
                    <a:pt x="20463" y="5397"/>
                  </a:cubicBezTo>
                  <a:cubicBezTo>
                    <a:pt x="21103" y="6396"/>
                    <a:pt x="21463" y="7595"/>
                    <a:pt x="21543" y="8794"/>
                  </a:cubicBezTo>
                  <a:cubicBezTo>
                    <a:pt x="21702" y="9993"/>
                    <a:pt x="21583" y="11272"/>
                    <a:pt x="21303" y="12471"/>
                  </a:cubicBezTo>
                  <a:cubicBezTo>
                    <a:pt x="21623" y="11272"/>
                    <a:pt x="21782" y="9993"/>
                    <a:pt x="21782" y="8794"/>
                  </a:cubicBezTo>
                  <a:cubicBezTo>
                    <a:pt x="21702" y="7555"/>
                    <a:pt x="21383" y="6356"/>
                    <a:pt x="20743" y="5277"/>
                  </a:cubicBezTo>
                  <a:cubicBezTo>
                    <a:pt x="20104" y="4198"/>
                    <a:pt x="19184" y="3278"/>
                    <a:pt x="18105" y="2679"/>
                  </a:cubicBezTo>
                  <a:lnTo>
                    <a:pt x="17706" y="2399"/>
                  </a:lnTo>
                  <a:lnTo>
                    <a:pt x="17226" y="2199"/>
                  </a:lnTo>
                  <a:lnTo>
                    <a:pt x="16387" y="1800"/>
                  </a:lnTo>
                  <a:cubicBezTo>
                    <a:pt x="15787" y="1600"/>
                    <a:pt x="15188" y="1400"/>
                    <a:pt x="14588" y="1280"/>
                  </a:cubicBezTo>
                  <a:cubicBezTo>
                    <a:pt x="13389" y="960"/>
                    <a:pt x="12190" y="800"/>
                    <a:pt x="10951" y="760"/>
                  </a:cubicBezTo>
                  <a:cubicBezTo>
                    <a:pt x="10588" y="749"/>
                    <a:pt x="10222" y="744"/>
                    <a:pt x="9855" y="744"/>
                  </a:cubicBezTo>
                  <a:cubicBezTo>
                    <a:pt x="8970" y="744"/>
                    <a:pt x="8082" y="772"/>
                    <a:pt x="7234" y="800"/>
                  </a:cubicBezTo>
                  <a:cubicBezTo>
                    <a:pt x="6686" y="836"/>
                    <a:pt x="6138" y="856"/>
                    <a:pt x="5591" y="856"/>
                  </a:cubicBezTo>
                  <a:cubicBezTo>
                    <a:pt x="3704" y="856"/>
                    <a:pt x="1828" y="62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7">
              <a:extLst>
                <a:ext uri="{FF2B5EF4-FFF2-40B4-BE49-F238E27FC236}">
                  <a16:creationId xmlns:a16="http://schemas.microsoft.com/office/drawing/2014/main" id="{91B54AD7-D2C9-76D4-0E14-C9DE6E02E408}"/>
                </a:ext>
              </a:extLst>
            </p:cNvPr>
            <p:cNvSpPr/>
            <p:nvPr/>
          </p:nvSpPr>
          <p:spPr>
            <a:xfrm>
              <a:off x="5168375" y="746700"/>
              <a:ext cx="360725" cy="199875"/>
            </a:xfrm>
            <a:custGeom>
              <a:avLst/>
              <a:gdLst/>
              <a:ahLst/>
              <a:cxnLst/>
              <a:rect l="l" t="t" r="r" b="b"/>
              <a:pathLst>
                <a:path w="14429" h="7995" extrusionOk="0">
                  <a:moveTo>
                    <a:pt x="0" y="0"/>
                  </a:moveTo>
                  <a:lnTo>
                    <a:pt x="0" y="0"/>
                  </a:lnTo>
                  <a:cubicBezTo>
                    <a:pt x="680" y="360"/>
                    <a:pt x="1519" y="440"/>
                    <a:pt x="2239" y="560"/>
                  </a:cubicBezTo>
                  <a:cubicBezTo>
                    <a:pt x="3038" y="640"/>
                    <a:pt x="3837" y="640"/>
                    <a:pt x="4597" y="680"/>
                  </a:cubicBezTo>
                  <a:cubicBezTo>
                    <a:pt x="6155" y="800"/>
                    <a:pt x="7714" y="880"/>
                    <a:pt x="9153" y="1359"/>
                  </a:cubicBezTo>
                  <a:cubicBezTo>
                    <a:pt x="9912" y="1559"/>
                    <a:pt x="10592" y="1799"/>
                    <a:pt x="11231" y="2199"/>
                  </a:cubicBezTo>
                  <a:cubicBezTo>
                    <a:pt x="11911" y="2558"/>
                    <a:pt x="12430" y="3078"/>
                    <a:pt x="12910" y="3678"/>
                  </a:cubicBezTo>
                  <a:cubicBezTo>
                    <a:pt x="13350" y="4357"/>
                    <a:pt x="13709" y="4996"/>
                    <a:pt x="13949" y="5756"/>
                  </a:cubicBezTo>
                  <a:cubicBezTo>
                    <a:pt x="14189" y="6435"/>
                    <a:pt x="14349" y="7195"/>
                    <a:pt x="14389" y="7994"/>
                  </a:cubicBezTo>
                  <a:cubicBezTo>
                    <a:pt x="14429" y="6435"/>
                    <a:pt x="14029" y="4837"/>
                    <a:pt x="13230" y="3478"/>
                  </a:cubicBezTo>
                  <a:cubicBezTo>
                    <a:pt x="12790" y="2838"/>
                    <a:pt x="12191" y="2239"/>
                    <a:pt x="11511" y="1839"/>
                  </a:cubicBezTo>
                  <a:cubicBezTo>
                    <a:pt x="10792" y="1439"/>
                    <a:pt x="10032" y="1160"/>
                    <a:pt x="9313" y="960"/>
                  </a:cubicBezTo>
                  <a:cubicBezTo>
                    <a:pt x="7794" y="560"/>
                    <a:pt x="6195" y="400"/>
                    <a:pt x="4637" y="400"/>
                  </a:cubicBezTo>
                  <a:cubicBezTo>
                    <a:pt x="3837" y="400"/>
                    <a:pt x="3038" y="400"/>
                    <a:pt x="2319" y="360"/>
                  </a:cubicBezTo>
                  <a:cubicBezTo>
                    <a:pt x="1519" y="360"/>
                    <a:pt x="760" y="24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7">
              <a:extLst>
                <a:ext uri="{FF2B5EF4-FFF2-40B4-BE49-F238E27FC236}">
                  <a16:creationId xmlns:a16="http://schemas.microsoft.com/office/drawing/2014/main" id="{28C21004-638D-DF9F-7D06-2F110EB25751}"/>
                </a:ext>
              </a:extLst>
            </p:cNvPr>
            <p:cNvSpPr/>
            <p:nvPr/>
          </p:nvSpPr>
          <p:spPr>
            <a:xfrm>
              <a:off x="4993525" y="323050"/>
              <a:ext cx="62975" cy="84425"/>
            </a:xfrm>
            <a:custGeom>
              <a:avLst/>
              <a:gdLst/>
              <a:ahLst/>
              <a:cxnLst/>
              <a:rect l="l" t="t" r="r" b="b"/>
              <a:pathLst>
                <a:path w="2519" h="3377" extrusionOk="0">
                  <a:moveTo>
                    <a:pt x="2518" y="0"/>
                  </a:moveTo>
                  <a:cubicBezTo>
                    <a:pt x="2238" y="0"/>
                    <a:pt x="1998" y="0"/>
                    <a:pt x="1799" y="160"/>
                  </a:cubicBezTo>
                  <a:cubicBezTo>
                    <a:pt x="1599" y="240"/>
                    <a:pt x="1399" y="520"/>
                    <a:pt x="1359" y="760"/>
                  </a:cubicBezTo>
                  <a:cubicBezTo>
                    <a:pt x="1319" y="720"/>
                    <a:pt x="1239" y="720"/>
                    <a:pt x="1159" y="640"/>
                  </a:cubicBezTo>
                  <a:cubicBezTo>
                    <a:pt x="999" y="540"/>
                    <a:pt x="829" y="510"/>
                    <a:pt x="660" y="510"/>
                  </a:cubicBezTo>
                  <a:cubicBezTo>
                    <a:pt x="490" y="510"/>
                    <a:pt x="320" y="540"/>
                    <a:pt x="160" y="560"/>
                  </a:cubicBezTo>
                  <a:lnTo>
                    <a:pt x="0" y="560"/>
                  </a:lnTo>
                  <a:cubicBezTo>
                    <a:pt x="200" y="720"/>
                    <a:pt x="360" y="919"/>
                    <a:pt x="440" y="1119"/>
                  </a:cubicBezTo>
                  <a:cubicBezTo>
                    <a:pt x="560" y="1359"/>
                    <a:pt x="640" y="1599"/>
                    <a:pt x="759" y="1919"/>
                  </a:cubicBezTo>
                  <a:cubicBezTo>
                    <a:pt x="839" y="2158"/>
                    <a:pt x="919" y="2438"/>
                    <a:pt x="999" y="2718"/>
                  </a:cubicBezTo>
                  <a:cubicBezTo>
                    <a:pt x="1039" y="2838"/>
                    <a:pt x="1079" y="3038"/>
                    <a:pt x="1199" y="3158"/>
                  </a:cubicBezTo>
                  <a:cubicBezTo>
                    <a:pt x="1341" y="3323"/>
                    <a:pt x="1565" y="3376"/>
                    <a:pt x="1791" y="3376"/>
                  </a:cubicBezTo>
                  <a:cubicBezTo>
                    <a:pt x="1949" y="3376"/>
                    <a:pt x="2107" y="3350"/>
                    <a:pt x="2238" y="3318"/>
                  </a:cubicBezTo>
                  <a:cubicBezTo>
                    <a:pt x="2438" y="3118"/>
                    <a:pt x="2518" y="2798"/>
                    <a:pt x="2438" y="2558"/>
                  </a:cubicBezTo>
                  <a:cubicBezTo>
                    <a:pt x="2398" y="2318"/>
                    <a:pt x="2358" y="2039"/>
                    <a:pt x="2238" y="1759"/>
                  </a:cubicBezTo>
                  <a:cubicBezTo>
                    <a:pt x="2198" y="1439"/>
                    <a:pt x="2158" y="1199"/>
                    <a:pt x="2198" y="919"/>
                  </a:cubicBezTo>
                  <a:cubicBezTo>
                    <a:pt x="2198" y="600"/>
                    <a:pt x="2318" y="240"/>
                    <a:pt x="2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7">
              <a:extLst>
                <a:ext uri="{FF2B5EF4-FFF2-40B4-BE49-F238E27FC236}">
                  <a16:creationId xmlns:a16="http://schemas.microsoft.com/office/drawing/2014/main" id="{3E18E683-5B83-DAB8-3C69-9242F17568A9}"/>
                </a:ext>
              </a:extLst>
            </p:cNvPr>
            <p:cNvSpPr/>
            <p:nvPr/>
          </p:nvSpPr>
          <p:spPr>
            <a:xfrm>
              <a:off x="4943550" y="477925"/>
              <a:ext cx="88950" cy="76250"/>
            </a:xfrm>
            <a:custGeom>
              <a:avLst/>
              <a:gdLst/>
              <a:ahLst/>
              <a:cxnLst/>
              <a:rect l="l" t="t" r="r" b="b"/>
              <a:pathLst>
                <a:path w="3558" h="3050" extrusionOk="0">
                  <a:moveTo>
                    <a:pt x="1360" y="0"/>
                  </a:moveTo>
                  <a:cubicBezTo>
                    <a:pt x="1160" y="160"/>
                    <a:pt x="1000" y="360"/>
                    <a:pt x="960" y="600"/>
                  </a:cubicBezTo>
                  <a:cubicBezTo>
                    <a:pt x="880" y="840"/>
                    <a:pt x="880" y="1119"/>
                    <a:pt x="1040" y="1279"/>
                  </a:cubicBezTo>
                  <a:cubicBezTo>
                    <a:pt x="960" y="1279"/>
                    <a:pt x="880" y="1359"/>
                    <a:pt x="840" y="1359"/>
                  </a:cubicBezTo>
                  <a:cubicBezTo>
                    <a:pt x="480" y="1399"/>
                    <a:pt x="280" y="1719"/>
                    <a:pt x="81" y="1959"/>
                  </a:cubicBezTo>
                  <a:cubicBezTo>
                    <a:pt x="41" y="1999"/>
                    <a:pt x="41" y="2039"/>
                    <a:pt x="1" y="2119"/>
                  </a:cubicBezTo>
                  <a:cubicBezTo>
                    <a:pt x="63" y="2094"/>
                    <a:pt x="132" y="2084"/>
                    <a:pt x="205" y="2084"/>
                  </a:cubicBezTo>
                  <a:cubicBezTo>
                    <a:pt x="366" y="2084"/>
                    <a:pt x="542" y="2131"/>
                    <a:pt x="680" y="2158"/>
                  </a:cubicBezTo>
                  <a:cubicBezTo>
                    <a:pt x="960" y="2238"/>
                    <a:pt x="1200" y="2358"/>
                    <a:pt x="1440" y="2518"/>
                  </a:cubicBezTo>
                  <a:cubicBezTo>
                    <a:pt x="1679" y="2638"/>
                    <a:pt x="1959" y="2758"/>
                    <a:pt x="2199" y="2918"/>
                  </a:cubicBezTo>
                  <a:cubicBezTo>
                    <a:pt x="2359" y="2998"/>
                    <a:pt x="2479" y="3038"/>
                    <a:pt x="2679" y="3038"/>
                  </a:cubicBezTo>
                  <a:cubicBezTo>
                    <a:pt x="2721" y="3045"/>
                    <a:pt x="2761" y="3049"/>
                    <a:pt x="2800" y="3049"/>
                  </a:cubicBezTo>
                  <a:cubicBezTo>
                    <a:pt x="3164" y="3049"/>
                    <a:pt x="3377" y="2727"/>
                    <a:pt x="3558" y="2438"/>
                  </a:cubicBezTo>
                  <a:cubicBezTo>
                    <a:pt x="3558" y="2198"/>
                    <a:pt x="3358" y="1959"/>
                    <a:pt x="3158" y="1799"/>
                  </a:cubicBezTo>
                  <a:cubicBezTo>
                    <a:pt x="2958" y="1639"/>
                    <a:pt x="2679" y="1559"/>
                    <a:pt x="2439" y="1399"/>
                  </a:cubicBezTo>
                  <a:cubicBezTo>
                    <a:pt x="2199" y="1239"/>
                    <a:pt x="1959" y="1039"/>
                    <a:pt x="1759" y="840"/>
                  </a:cubicBezTo>
                  <a:cubicBezTo>
                    <a:pt x="1559" y="600"/>
                    <a:pt x="1360" y="360"/>
                    <a:pt x="13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7">
              <a:extLst>
                <a:ext uri="{FF2B5EF4-FFF2-40B4-BE49-F238E27FC236}">
                  <a16:creationId xmlns:a16="http://schemas.microsoft.com/office/drawing/2014/main" id="{445A5A6D-0247-AABA-1C31-AED002ACA73B}"/>
                </a:ext>
              </a:extLst>
            </p:cNvPr>
            <p:cNvSpPr/>
            <p:nvPr/>
          </p:nvSpPr>
          <p:spPr>
            <a:xfrm>
              <a:off x="4938550" y="593825"/>
              <a:ext cx="88950" cy="63725"/>
            </a:xfrm>
            <a:custGeom>
              <a:avLst/>
              <a:gdLst/>
              <a:ahLst/>
              <a:cxnLst/>
              <a:rect l="l" t="t" r="r" b="b"/>
              <a:pathLst>
                <a:path w="3558" h="2549" extrusionOk="0">
                  <a:moveTo>
                    <a:pt x="720" y="0"/>
                  </a:moveTo>
                  <a:cubicBezTo>
                    <a:pt x="560" y="200"/>
                    <a:pt x="520" y="480"/>
                    <a:pt x="520" y="720"/>
                  </a:cubicBezTo>
                  <a:cubicBezTo>
                    <a:pt x="520" y="960"/>
                    <a:pt x="600" y="1199"/>
                    <a:pt x="800" y="1359"/>
                  </a:cubicBezTo>
                  <a:cubicBezTo>
                    <a:pt x="760" y="1359"/>
                    <a:pt x="720" y="1399"/>
                    <a:pt x="600" y="1479"/>
                  </a:cubicBezTo>
                  <a:cubicBezTo>
                    <a:pt x="321" y="1599"/>
                    <a:pt x="161" y="1959"/>
                    <a:pt x="41" y="2279"/>
                  </a:cubicBezTo>
                  <a:cubicBezTo>
                    <a:pt x="41" y="2319"/>
                    <a:pt x="1" y="2359"/>
                    <a:pt x="1" y="2399"/>
                  </a:cubicBezTo>
                  <a:cubicBezTo>
                    <a:pt x="201" y="2319"/>
                    <a:pt x="441" y="2279"/>
                    <a:pt x="720" y="2279"/>
                  </a:cubicBezTo>
                  <a:cubicBezTo>
                    <a:pt x="1000" y="2279"/>
                    <a:pt x="1240" y="2319"/>
                    <a:pt x="1520" y="2359"/>
                  </a:cubicBezTo>
                  <a:cubicBezTo>
                    <a:pt x="1799" y="2399"/>
                    <a:pt x="2039" y="2478"/>
                    <a:pt x="2359" y="2518"/>
                  </a:cubicBezTo>
                  <a:cubicBezTo>
                    <a:pt x="2439" y="2538"/>
                    <a:pt x="2519" y="2548"/>
                    <a:pt x="2599" y="2548"/>
                  </a:cubicBezTo>
                  <a:cubicBezTo>
                    <a:pt x="2679" y="2548"/>
                    <a:pt x="2759" y="2538"/>
                    <a:pt x="2839" y="2518"/>
                  </a:cubicBezTo>
                  <a:cubicBezTo>
                    <a:pt x="2877" y="2525"/>
                    <a:pt x="2913" y="2528"/>
                    <a:pt x="2947" y="2528"/>
                  </a:cubicBezTo>
                  <a:cubicBezTo>
                    <a:pt x="3332" y="2528"/>
                    <a:pt x="3411" y="2130"/>
                    <a:pt x="3558" y="1799"/>
                  </a:cubicBezTo>
                  <a:cubicBezTo>
                    <a:pt x="3438" y="1559"/>
                    <a:pt x="3198" y="1359"/>
                    <a:pt x="2958" y="1279"/>
                  </a:cubicBezTo>
                  <a:cubicBezTo>
                    <a:pt x="2719" y="1160"/>
                    <a:pt x="2439" y="1120"/>
                    <a:pt x="2159" y="1080"/>
                  </a:cubicBezTo>
                  <a:cubicBezTo>
                    <a:pt x="1839" y="1000"/>
                    <a:pt x="1600" y="880"/>
                    <a:pt x="1360" y="720"/>
                  </a:cubicBezTo>
                  <a:cubicBezTo>
                    <a:pt x="1040" y="560"/>
                    <a:pt x="800" y="320"/>
                    <a:pt x="72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7">
              <a:extLst>
                <a:ext uri="{FF2B5EF4-FFF2-40B4-BE49-F238E27FC236}">
                  <a16:creationId xmlns:a16="http://schemas.microsoft.com/office/drawing/2014/main" id="{3596B7CF-F3DF-15C2-AEDE-2F588F5AF08B}"/>
                </a:ext>
              </a:extLst>
            </p:cNvPr>
            <p:cNvSpPr/>
            <p:nvPr/>
          </p:nvSpPr>
          <p:spPr>
            <a:xfrm>
              <a:off x="5108425" y="705725"/>
              <a:ext cx="78950" cy="60725"/>
            </a:xfrm>
            <a:custGeom>
              <a:avLst/>
              <a:gdLst/>
              <a:ahLst/>
              <a:cxnLst/>
              <a:rect l="l" t="t" r="r" b="b"/>
              <a:pathLst>
                <a:path w="3158" h="2429" extrusionOk="0">
                  <a:moveTo>
                    <a:pt x="600" y="1"/>
                  </a:moveTo>
                  <a:cubicBezTo>
                    <a:pt x="520" y="161"/>
                    <a:pt x="400" y="361"/>
                    <a:pt x="400" y="640"/>
                  </a:cubicBezTo>
                  <a:cubicBezTo>
                    <a:pt x="400" y="880"/>
                    <a:pt x="520" y="1080"/>
                    <a:pt x="720" y="1240"/>
                  </a:cubicBezTo>
                  <a:cubicBezTo>
                    <a:pt x="640" y="1240"/>
                    <a:pt x="600" y="1280"/>
                    <a:pt x="560" y="1320"/>
                  </a:cubicBezTo>
                  <a:cubicBezTo>
                    <a:pt x="320" y="1480"/>
                    <a:pt x="160" y="1799"/>
                    <a:pt x="40" y="2079"/>
                  </a:cubicBezTo>
                  <a:cubicBezTo>
                    <a:pt x="40" y="2119"/>
                    <a:pt x="0" y="2199"/>
                    <a:pt x="0" y="2239"/>
                  </a:cubicBezTo>
                  <a:cubicBezTo>
                    <a:pt x="200" y="2119"/>
                    <a:pt x="440" y="2119"/>
                    <a:pt x="640" y="2119"/>
                  </a:cubicBezTo>
                  <a:cubicBezTo>
                    <a:pt x="920" y="2119"/>
                    <a:pt x="1159" y="2199"/>
                    <a:pt x="1399" y="2239"/>
                  </a:cubicBezTo>
                  <a:lnTo>
                    <a:pt x="2159" y="2399"/>
                  </a:lnTo>
                  <a:cubicBezTo>
                    <a:pt x="2239" y="2419"/>
                    <a:pt x="2308" y="2429"/>
                    <a:pt x="2378" y="2429"/>
                  </a:cubicBezTo>
                  <a:cubicBezTo>
                    <a:pt x="2448" y="2429"/>
                    <a:pt x="2518" y="2419"/>
                    <a:pt x="2598" y="2399"/>
                  </a:cubicBezTo>
                  <a:cubicBezTo>
                    <a:pt x="2918" y="2279"/>
                    <a:pt x="3038" y="1919"/>
                    <a:pt x="3158" y="1600"/>
                  </a:cubicBezTo>
                  <a:cubicBezTo>
                    <a:pt x="3038" y="1320"/>
                    <a:pt x="2838" y="1200"/>
                    <a:pt x="2638" y="1080"/>
                  </a:cubicBezTo>
                  <a:cubicBezTo>
                    <a:pt x="2398" y="1000"/>
                    <a:pt x="2199" y="1000"/>
                    <a:pt x="1959" y="880"/>
                  </a:cubicBezTo>
                  <a:cubicBezTo>
                    <a:pt x="1719" y="840"/>
                    <a:pt x="1439" y="720"/>
                    <a:pt x="1199" y="600"/>
                  </a:cubicBezTo>
                  <a:cubicBezTo>
                    <a:pt x="960" y="440"/>
                    <a:pt x="720" y="241"/>
                    <a:pt x="60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7">
              <a:extLst>
                <a:ext uri="{FF2B5EF4-FFF2-40B4-BE49-F238E27FC236}">
                  <a16:creationId xmlns:a16="http://schemas.microsoft.com/office/drawing/2014/main" id="{467A2CD2-2798-84F3-DECB-EF842976E15F}"/>
                </a:ext>
              </a:extLst>
            </p:cNvPr>
            <p:cNvSpPr/>
            <p:nvPr/>
          </p:nvSpPr>
          <p:spPr>
            <a:xfrm>
              <a:off x="5371200" y="416975"/>
              <a:ext cx="132925" cy="140900"/>
            </a:xfrm>
            <a:custGeom>
              <a:avLst/>
              <a:gdLst/>
              <a:ahLst/>
              <a:cxnLst/>
              <a:rect l="l" t="t" r="r" b="b"/>
              <a:pathLst>
                <a:path w="5317" h="5636" extrusionOk="0">
                  <a:moveTo>
                    <a:pt x="440" y="0"/>
                  </a:moveTo>
                  <a:cubicBezTo>
                    <a:pt x="121" y="200"/>
                    <a:pt x="1" y="600"/>
                    <a:pt x="1" y="959"/>
                  </a:cubicBezTo>
                  <a:cubicBezTo>
                    <a:pt x="1" y="1359"/>
                    <a:pt x="81" y="1679"/>
                    <a:pt x="321" y="1999"/>
                  </a:cubicBezTo>
                  <a:cubicBezTo>
                    <a:pt x="760" y="2598"/>
                    <a:pt x="1480" y="2878"/>
                    <a:pt x="2079" y="3198"/>
                  </a:cubicBezTo>
                  <a:cubicBezTo>
                    <a:pt x="2679" y="3477"/>
                    <a:pt x="3278" y="3837"/>
                    <a:pt x="3838" y="4237"/>
                  </a:cubicBezTo>
                  <a:cubicBezTo>
                    <a:pt x="4397" y="4636"/>
                    <a:pt x="4877" y="5076"/>
                    <a:pt x="5317" y="5636"/>
                  </a:cubicBezTo>
                  <a:cubicBezTo>
                    <a:pt x="5037" y="5036"/>
                    <a:pt x="4557" y="4477"/>
                    <a:pt x="4038" y="3997"/>
                  </a:cubicBezTo>
                  <a:cubicBezTo>
                    <a:pt x="3518" y="3557"/>
                    <a:pt x="2918" y="3158"/>
                    <a:pt x="2279" y="2838"/>
                  </a:cubicBezTo>
                  <a:cubicBezTo>
                    <a:pt x="1640" y="2518"/>
                    <a:pt x="1040" y="2278"/>
                    <a:pt x="560" y="1799"/>
                  </a:cubicBezTo>
                  <a:cubicBezTo>
                    <a:pt x="361" y="1599"/>
                    <a:pt x="241" y="1239"/>
                    <a:pt x="161" y="959"/>
                  </a:cubicBezTo>
                  <a:cubicBezTo>
                    <a:pt x="121" y="600"/>
                    <a:pt x="161" y="240"/>
                    <a:pt x="44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7">
              <a:extLst>
                <a:ext uri="{FF2B5EF4-FFF2-40B4-BE49-F238E27FC236}">
                  <a16:creationId xmlns:a16="http://schemas.microsoft.com/office/drawing/2014/main" id="{C30ECE99-5BE9-EC09-A5D3-E5481A4F1EB9}"/>
                </a:ext>
              </a:extLst>
            </p:cNvPr>
            <p:cNvSpPr/>
            <p:nvPr/>
          </p:nvSpPr>
          <p:spPr>
            <a:xfrm>
              <a:off x="5371200" y="380125"/>
              <a:ext cx="69975" cy="63850"/>
            </a:xfrm>
            <a:custGeom>
              <a:avLst/>
              <a:gdLst/>
              <a:ahLst/>
              <a:cxnLst/>
              <a:rect l="l" t="t" r="r" b="b"/>
              <a:pathLst>
                <a:path w="2799" h="2554" extrusionOk="0">
                  <a:moveTo>
                    <a:pt x="2530" y="1"/>
                  </a:moveTo>
                  <a:cubicBezTo>
                    <a:pt x="2228" y="1"/>
                    <a:pt x="1543" y="279"/>
                    <a:pt x="1200" y="435"/>
                  </a:cubicBezTo>
                  <a:cubicBezTo>
                    <a:pt x="840" y="555"/>
                    <a:pt x="321" y="915"/>
                    <a:pt x="201" y="1314"/>
                  </a:cubicBezTo>
                  <a:cubicBezTo>
                    <a:pt x="41" y="1674"/>
                    <a:pt x="201" y="2074"/>
                    <a:pt x="41" y="2473"/>
                  </a:cubicBezTo>
                  <a:cubicBezTo>
                    <a:pt x="41" y="2513"/>
                    <a:pt x="1" y="2553"/>
                    <a:pt x="41" y="2553"/>
                  </a:cubicBezTo>
                  <a:lnTo>
                    <a:pt x="81" y="2553"/>
                  </a:lnTo>
                  <a:cubicBezTo>
                    <a:pt x="520" y="2513"/>
                    <a:pt x="1000" y="2433"/>
                    <a:pt x="1400" y="2234"/>
                  </a:cubicBezTo>
                  <a:cubicBezTo>
                    <a:pt x="1480" y="2154"/>
                    <a:pt x="1520" y="2114"/>
                    <a:pt x="1600" y="2074"/>
                  </a:cubicBezTo>
                  <a:cubicBezTo>
                    <a:pt x="1640" y="2034"/>
                    <a:pt x="1640" y="1914"/>
                    <a:pt x="1600" y="1874"/>
                  </a:cubicBezTo>
                  <a:cubicBezTo>
                    <a:pt x="1480" y="1754"/>
                    <a:pt x="1400" y="1714"/>
                    <a:pt x="1440" y="1674"/>
                  </a:cubicBezTo>
                  <a:cubicBezTo>
                    <a:pt x="1640" y="1674"/>
                    <a:pt x="1799" y="1634"/>
                    <a:pt x="1919" y="1554"/>
                  </a:cubicBezTo>
                  <a:cubicBezTo>
                    <a:pt x="2079" y="1514"/>
                    <a:pt x="2199" y="1314"/>
                    <a:pt x="2119" y="1154"/>
                  </a:cubicBezTo>
                  <a:cubicBezTo>
                    <a:pt x="2079" y="1075"/>
                    <a:pt x="1999" y="995"/>
                    <a:pt x="1879" y="955"/>
                  </a:cubicBezTo>
                  <a:cubicBezTo>
                    <a:pt x="2039" y="835"/>
                    <a:pt x="2239" y="715"/>
                    <a:pt x="2439" y="635"/>
                  </a:cubicBezTo>
                  <a:cubicBezTo>
                    <a:pt x="2639" y="475"/>
                    <a:pt x="2799" y="275"/>
                    <a:pt x="2679" y="75"/>
                  </a:cubicBezTo>
                  <a:cubicBezTo>
                    <a:pt x="2670" y="23"/>
                    <a:pt x="2615" y="1"/>
                    <a:pt x="25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7">
              <a:extLst>
                <a:ext uri="{FF2B5EF4-FFF2-40B4-BE49-F238E27FC236}">
                  <a16:creationId xmlns:a16="http://schemas.microsoft.com/office/drawing/2014/main" id="{2CD21B70-5394-CA30-0ACB-D17DEA9CC7C1}"/>
                </a:ext>
              </a:extLst>
            </p:cNvPr>
            <p:cNvSpPr/>
            <p:nvPr/>
          </p:nvSpPr>
          <p:spPr>
            <a:xfrm>
              <a:off x="5369200" y="832625"/>
              <a:ext cx="154900" cy="72975"/>
            </a:xfrm>
            <a:custGeom>
              <a:avLst/>
              <a:gdLst/>
              <a:ahLst/>
              <a:cxnLst/>
              <a:rect l="l" t="t" r="r" b="b"/>
              <a:pathLst>
                <a:path w="6196" h="291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320"/>
                    <a:pt x="401" y="520"/>
                    <a:pt x="720" y="640"/>
                  </a:cubicBezTo>
                  <a:cubicBezTo>
                    <a:pt x="1000" y="800"/>
                    <a:pt x="1360" y="840"/>
                    <a:pt x="1680" y="840"/>
                  </a:cubicBezTo>
                  <a:cubicBezTo>
                    <a:pt x="2159" y="840"/>
                    <a:pt x="2639" y="773"/>
                    <a:pt x="3085" y="773"/>
                  </a:cubicBezTo>
                  <a:cubicBezTo>
                    <a:pt x="3233" y="773"/>
                    <a:pt x="3378" y="780"/>
                    <a:pt x="3518" y="800"/>
                  </a:cubicBezTo>
                  <a:cubicBezTo>
                    <a:pt x="4078" y="920"/>
                    <a:pt x="4597" y="1160"/>
                    <a:pt x="5117" y="1519"/>
                  </a:cubicBezTo>
                  <a:cubicBezTo>
                    <a:pt x="5556" y="1839"/>
                    <a:pt x="5956" y="2319"/>
                    <a:pt x="6196" y="2918"/>
                  </a:cubicBezTo>
                  <a:cubicBezTo>
                    <a:pt x="6116" y="2239"/>
                    <a:pt x="5756" y="1639"/>
                    <a:pt x="5317" y="1240"/>
                  </a:cubicBezTo>
                  <a:cubicBezTo>
                    <a:pt x="4877" y="800"/>
                    <a:pt x="4197" y="520"/>
                    <a:pt x="3558" y="400"/>
                  </a:cubicBezTo>
                  <a:cubicBezTo>
                    <a:pt x="3447" y="387"/>
                    <a:pt x="3337" y="382"/>
                    <a:pt x="3230" y="382"/>
                  </a:cubicBezTo>
                  <a:cubicBezTo>
                    <a:pt x="2682" y="382"/>
                    <a:pt x="2181" y="527"/>
                    <a:pt x="1680" y="560"/>
                  </a:cubicBezTo>
                  <a:cubicBezTo>
                    <a:pt x="1547" y="577"/>
                    <a:pt x="1422" y="587"/>
                    <a:pt x="1297" y="587"/>
                  </a:cubicBezTo>
                  <a:cubicBezTo>
                    <a:pt x="1121" y="587"/>
                    <a:pt x="948" y="567"/>
                    <a:pt x="760" y="520"/>
                  </a:cubicBezTo>
                  <a:cubicBezTo>
                    <a:pt x="481" y="400"/>
                    <a:pt x="201" y="24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" name="Google Shape;488;p37">
            <a:extLst>
              <a:ext uri="{FF2B5EF4-FFF2-40B4-BE49-F238E27FC236}">
                <a16:creationId xmlns:a16="http://schemas.microsoft.com/office/drawing/2014/main" id="{5AB73152-1053-3196-DB7C-705CCD252D28}"/>
              </a:ext>
            </a:extLst>
          </p:cNvPr>
          <p:cNvGrpSpPr/>
          <p:nvPr/>
        </p:nvGrpSpPr>
        <p:grpSpPr>
          <a:xfrm rot="-3048686">
            <a:off x="7710762" y="321995"/>
            <a:ext cx="1440028" cy="1349690"/>
            <a:chOff x="4938550" y="323050"/>
            <a:chExt cx="669500" cy="627500"/>
          </a:xfrm>
        </p:grpSpPr>
        <p:sp>
          <p:nvSpPr>
            <p:cNvPr id="489" name="Google Shape;489;p37">
              <a:extLst>
                <a:ext uri="{FF2B5EF4-FFF2-40B4-BE49-F238E27FC236}">
                  <a16:creationId xmlns:a16="http://schemas.microsoft.com/office/drawing/2014/main" id="{3027BF12-65C5-B763-1FB9-FFE1F19B007D}"/>
                </a:ext>
              </a:extLst>
            </p:cNvPr>
            <p:cNvSpPr/>
            <p:nvPr/>
          </p:nvSpPr>
          <p:spPr>
            <a:xfrm>
              <a:off x="5038475" y="391000"/>
              <a:ext cx="569575" cy="555575"/>
            </a:xfrm>
            <a:custGeom>
              <a:avLst/>
              <a:gdLst/>
              <a:ahLst/>
              <a:cxnLst/>
              <a:rect l="l" t="t" r="r" b="b"/>
              <a:pathLst>
                <a:path w="22783" h="22223" extrusionOk="0">
                  <a:moveTo>
                    <a:pt x="1" y="0"/>
                  </a:moveTo>
                  <a:cubicBezTo>
                    <a:pt x="200" y="719"/>
                    <a:pt x="680" y="1439"/>
                    <a:pt x="1360" y="1879"/>
                  </a:cubicBezTo>
                  <a:cubicBezTo>
                    <a:pt x="1999" y="2318"/>
                    <a:pt x="2758" y="2678"/>
                    <a:pt x="3518" y="2878"/>
                  </a:cubicBezTo>
                  <a:cubicBezTo>
                    <a:pt x="5037" y="3277"/>
                    <a:pt x="6635" y="3437"/>
                    <a:pt x="8194" y="3637"/>
                  </a:cubicBezTo>
                  <a:cubicBezTo>
                    <a:pt x="9753" y="3837"/>
                    <a:pt x="11311" y="3997"/>
                    <a:pt x="12830" y="4317"/>
                  </a:cubicBezTo>
                  <a:cubicBezTo>
                    <a:pt x="14349" y="4636"/>
                    <a:pt x="15828" y="5116"/>
                    <a:pt x="17187" y="5915"/>
                  </a:cubicBezTo>
                  <a:cubicBezTo>
                    <a:pt x="18546" y="6675"/>
                    <a:pt x="19705" y="7754"/>
                    <a:pt x="20544" y="9073"/>
                  </a:cubicBezTo>
                  <a:cubicBezTo>
                    <a:pt x="21383" y="10392"/>
                    <a:pt x="21983" y="11830"/>
                    <a:pt x="22223" y="13389"/>
                  </a:cubicBezTo>
                  <a:cubicBezTo>
                    <a:pt x="22462" y="14908"/>
                    <a:pt x="22343" y="16507"/>
                    <a:pt x="21943" y="18025"/>
                  </a:cubicBezTo>
                  <a:cubicBezTo>
                    <a:pt x="21823" y="18385"/>
                    <a:pt x="21743" y="18785"/>
                    <a:pt x="21583" y="19105"/>
                  </a:cubicBezTo>
                  <a:cubicBezTo>
                    <a:pt x="21423" y="19504"/>
                    <a:pt x="21343" y="19864"/>
                    <a:pt x="21143" y="20224"/>
                  </a:cubicBezTo>
                  <a:cubicBezTo>
                    <a:pt x="20784" y="20903"/>
                    <a:pt x="20384" y="21583"/>
                    <a:pt x="19865" y="22222"/>
                  </a:cubicBezTo>
                  <a:cubicBezTo>
                    <a:pt x="20384" y="21622"/>
                    <a:pt x="20824" y="20983"/>
                    <a:pt x="21223" y="20224"/>
                  </a:cubicBezTo>
                  <a:cubicBezTo>
                    <a:pt x="21383" y="19864"/>
                    <a:pt x="21583" y="19504"/>
                    <a:pt x="21743" y="19184"/>
                  </a:cubicBezTo>
                  <a:cubicBezTo>
                    <a:pt x="21863" y="18825"/>
                    <a:pt x="22023" y="18465"/>
                    <a:pt x="22143" y="18065"/>
                  </a:cubicBezTo>
                  <a:cubicBezTo>
                    <a:pt x="22582" y="16507"/>
                    <a:pt x="22782" y="14908"/>
                    <a:pt x="22542" y="13309"/>
                  </a:cubicBezTo>
                  <a:cubicBezTo>
                    <a:pt x="22343" y="11711"/>
                    <a:pt x="21663" y="10232"/>
                    <a:pt x="20824" y="8873"/>
                  </a:cubicBezTo>
                  <a:cubicBezTo>
                    <a:pt x="19984" y="7514"/>
                    <a:pt x="18785" y="6395"/>
                    <a:pt x="17387" y="5596"/>
                  </a:cubicBezTo>
                  <a:cubicBezTo>
                    <a:pt x="15988" y="4796"/>
                    <a:pt x="14429" y="4317"/>
                    <a:pt x="12870" y="3997"/>
                  </a:cubicBezTo>
                  <a:cubicBezTo>
                    <a:pt x="11351" y="3637"/>
                    <a:pt x="9753" y="3477"/>
                    <a:pt x="8194" y="3317"/>
                  </a:cubicBezTo>
                  <a:cubicBezTo>
                    <a:pt x="6635" y="3157"/>
                    <a:pt x="5037" y="3078"/>
                    <a:pt x="3558" y="2678"/>
                  </a:cubicBezTo>
                  <a:cubicBezTo>
                    <a:pt x="2798" y="2478"/>
                    <a:pt x="2039" y="2238"/>
                    <a:pt x="1399" y="1799"/>
                  </a:cubicBezTo>
                  <a:cubicBezTo>
                    <a:pt x="800" y="1399"/>
                    <a:pt x="240" y="71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7">
              <a:extLst>
                <a:ext uri="{FF2B5EF4-FFF2-40B4-BE49-F238E27FC236}">
                  <a16:creationId xmlns:a16="http://schemas.microsoft.com/office/drawing/2014/main" id="{A04CB180-0EC0-B3D3-7B03-1F55D2B7FE90}"/>
                </a:ext>
              </a:extLst>
            </p:cNvPr>
            <p:cNvSpPr/>
            <p:nvPr/>
          </p:nvSpPr>
          <p:spPr>
            <a:xfrm>
              <a:off x="5001500" y="531875"/>
              <a:ext cx="565575" cy="418675"/>
            </a:xfrm>
            <a:custGeom>
              <a:avLst/>
              <a:gdLst/>
              <a:ahLst/>
              <a:cxnLst/>
              <a:rect l="l" t="t" r="r" b="b"/>
              <a:pathLst>
                <a:path w="22623" h="16747" extrusionOk="0">
                  <a:moveTo>
                    <a:pt x="1" y="0"/>
                  </a:moveTo>
                  <a:cubicBezTo>
                    <a:pt x="1240" y="640"/>
                    <a:pt x="2519" y="1120"/>
                    <a:pt x="3878" y="1439"/>
                  </a:cubicBezTo>
                  <a:cubicBezTo>
                    <a:pt x="5237" y="1719"/>
                    <a:pt x="6635" y="1879"/>
                    <a:pt x="8034" y="1919"/>
                  </a:cubicBezTo>
                  <a:cubicBezTo>
                    <a:pt x="9393" y="2039"/>
                    <a:pt x="10792" y="2039"/>
                    <a:pt x="12111" y="2239"/>
                  </a:cubicBezTo>
                  <a:cubicBezTo>
                    <a:pt x="13470" y="2399"/>
                    <a:pt x="14829" y="2718"/>
                    <a:pt x="16068" y="3278"/>
                  </a:cubicBezTo>
                  <a:lnTo>
                    <a:pt x="16587" y="3478"/>
                  </a:lnTo>
                  <a:lnTo>
                    <a:pt x="17027" y="3717"/>
                  </a:lnTo>
                  <a:cubicBezTo>
                    <a:pt x="17307" y="3877"/>
                    <a:pt x="17627" y="3997"/>
                    <a:pt x="17906" y="4197"/>
                  </a:cubicBezTo>
                  <a:cubicBezTo>
                    <a:pt x="18506" y="4477"/>
                    <a:pt x="19065" y="4877"/>
                    <a:pt x="19585" y="5316"/>
                  </a:cubicBezTo>
                  <a:cubicBezTo>
                    <a:pt x="20624" y="6235"/>
                    <a:pt x="21383" y="7394"/>
                    <a:pt x="21823" y="8673"/>
                  </a:cubicBezTo>
                  <a:cubicBezTo>
                    <a:pt x="22263" y="9992"/>
                    <a:pt x="22383" y="11391"/>
                    <a:pt x="22223" y="12750"/>
                  </a:cubicBezTo>
                  <a:cubicBezTo>
                    <a:pt x="22063" y="14069"/>
                    <a:pt x="21703" y="15428"/>
                    <a:pt x="21224" y="16747"/>
                  </a:cubicBezTo>
                  <a:cubicBezTo>
                    <a:pt x="21823" y="15468"/>
                    <a:pt x="22223" y="14149"/>
                    <a:pt x="22423" y="12790"/>
                  </a:cubicBezTo>
                  <a:cubicBezTo>
                    <a:pt x="22622" y="11431"/>
                    <a:pt x="22503" y="9992"/>
                    <a:pt x="22103" y="8633"/>
                  </a:cubicBezTo>
                  <a:cubicBezTo>
                    <a:pt x="21703" y="7275"/>
                    <a:pt x="20864" y="6076"/>
                    <a:pt x="19825" y="5116"/>
                  </a:cubicBezTo>
                  <a:cubicBezTo>
                    <a:pt x="19305" y="4637"/>
                    <a:pt x="18706" y="4237"/>
                    <a:pt x="18106" y="3877"/>
                  </a:cubicBezTo>
                  <a:cubicBezTo>
                    <a:pt x="17826" y="3677"/>
                    <a:pt x="17467" y="3558"/>
                    <a:pt x="17187" y="3398"/>
                  </a:cubicBezTo>
                  <a:lnTo>
                    <a:pt x="16707" y="3118"/>
                  </a:lnTo>
                  <a:lnTo>
                    <a:pt x="16228" y="2958"/>
                  </a:lnTo>
                  <a:cubicBezTo>
                    <a:pt x="14909" y="2399"/>
                    <a:pt x="13590" y="2039"/>
                    <a:pt x="12191" y="1879"/>
                  </a:cubicBezTo>
                  <a:cubicBezTo>
                    <a:pt x="10792" y="1679"/>
                    <a:pt x="9433" y="1679"/>
                    <a:pt x="8034" y="1639"/>
                  </a:cubicBezTo>
                  <a:cubicBezTo>
                    <a:pt x="6675" y="1599"/>
                    <a:pt x="5277" y="1479"/>
                    <a:pt x="3918" y="1239"/>
                  </a:cubicBezTo>
                  <a:cubicBezTo>
                    <a:pt x="2599" y="1000"/>
                    <a:pt x="1240" y="56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7">
              <a:extLst>
                <a:ext uri="{FF2B5EF4-FFF2-40B4-BE49-F238E27FC236}">
                  <a16:creationId xmlns:a16="http://schemas.microsoft.com/office/drawing/2014/main" id="{7DB321F0-C3CA-93A8-E5DC-E08F8E559EFE}"/>
                </a:ext>
              </a:extLst>
            </p:cNvPr>
            <p:cNvSpPr/>
            <p:nvPr/>
          </p:nvSpPr>
          <p:spPr>
            <a:xfrm>
              <a:off x="4994525" y="638775"/>
              <a:ext cx="544575" cy="311775"/>
            </a:xfrm>
            <a:custGeom>
              <a:avLst/>
              <a:gdLst/>
              <a:ahLst/>
              <a:cxnLst/>
              <a:rect l="l" t="t" r="r" b="b"/>
              <a:pathLst>
                <a:path w="21783" h="12471" extrusionOk="0">
                  <a:moveTo>
                    <a:pt x="0" y="1"/>
                  </a:moveTo>
                  <a:lnTo>
                    <a:pt x="0" y="1"/>
                  </a:lnTo>
                  <a:cubicBezTo>
                    <a:pt x="1159" y="481"/>
                    <a:pt x="2358" y="800"/>
                    <a:pt x="3557" y="960"/>
                  </a:cubicBezTo>
                  <a:cubicBezTo>
                    <a:pt x="4796" y="1120"/>
                    <a:pt x="5995" y="1120"/>
                    <a:pt x="7234" y="1120"/>
                  </a:cubicBezTo>
                  <a:cubicBezTo>
                    <a:pt x="8060" y="1120"/>
                    <a:pt x="8886" y="1102"/>
                    <a:pt x="9700" y="1102"/>
                  </a:cubicBezTo>
                  <a:cubicBezTo>
                    <a:pt x="10107" y="1102"/>
                    <a:pt x="10512" y="1107"/>
                    <a:pt x="10911" y="1120"/>
                  </a:cubicBezTo>
                  <a:cubicBezTo>
                    <a:pt x="12110" y="1160"/>
                    <a:pt x="13349" y="1360"/>
                    <a:pt x="14508" y="1680"/>
                  </a:cubicBezTo>
                  <a:cubicBezTo>
                    <a:pt x="15108" y="1760"/>
                    <a:pt x="15627" y="1959"/>
                    <a:pt x="16227" y="2159"/>
                  </a:cubicBezTo>
                  <a:lnTo>
                    <a:pt x="17106" y="2519"/>
                  </a:lnTo>
                  <a:lnTo>
                    <a:pt x="17506" y="2719"/>
                  </a:lnTo>
                  <a:lnTo>
                    <a:pt x="17906" y="2959"/>
                  </a:lnTo>
                  <a:cubicBezTo>
                    <a:pt x="18945" y="3518"/>
                    <a:pt x="19784" y="4397"/>
                    <a:pt x="20463" y="5397"/>
                  </a:cubicBezTo>
                  <a:cubicBezTo>
                    <a:pt x="21103" y="6396"/>
                    <a:pt x="21463" y="7595"/>
                    <a:pt x="21543" y="8794"/>
                  </a:cubicBezTo>
                  <a:cubicBezTo>
                    <a:pt x="21702" y="9993"/>
                    <a:pt x="21583" y="11272"/>
                    <a:pt x="21303" y="12471"/>
                  </a:cubicBezTo>
                  <a:cubicBezTo>
                    <a:pt x="21623" y="11272"/>
                    <a:pt x="21782" y="9993"/>
                    <a:pt x="21782" y="8794"/>
                  </a:cubicBezTo>
                  <a:cubicBezTo>
                    <a:pt x="21702" y="7555"/>
                    <a:pt x="21383" y="6356"/>
                    <a:pt x="20743" y="5277"/>
                  </a:cubicBezTo>
                  <a:cubicBezTo>
                    <a:pt x="20104" y="4198"/>
                    <a:pt x="19184" y="3278"/>
                    <a:pt x="18105" y="2679"/>
                  </a:cubicBezTo>
                  <a:lnTo>
                    <a:pt x="17706" y="2399"/>
                  </a:lnTo>
                  <a:lnTo>
                    <a:pt x="17226" y="2199"/>
                  </a:lnTo>
                  <a:lnTo>
                    <a:pt x="16387" y="1800"/>
                  </a:lnTo>
                  <a:cubicBezTo>
                    <a:pt x="15787" y="1600"/>
                    <a:pt x="15188" y="1400"/>
                    <a:pt x="14588" y="1280"/>
                  </a:cubicBezTo>
                  <a:cubicBezTo>
                    <a:pt x="13389" y="960"/>
                    <a:pt x="12190" y="800"/>
                    <a:pt x="10951" y="760"/>
                  </a:cubicBezTo>
                  <a:cubicBezTo>
                    <a:pt x="10588" y="749"/>
                    <a:pt x="10222" y="744"/>
                    <a:pt x="9855" y="744"/>
                  </a:cubicBezTo>
                  <a:cubicBezTo>
                    <a:pt x="8970" y="744"/>
                    <a:pt x="8082" y="772"/>
                    <a:pt x="7234" y="800"/>
                  </a:cubicBezTo>
                  <a:cubicBezTo>
                    <a:pt x="6686" y="836"/>
                    <a:pt x="6138" y="856"/>
                    <a:pt x="5591" y="856"/>
                  </a:cubicBezTo>
                  <a:cubicBezTo>
                    <a:pt x="3704" y="856"/>
                    <a:pt x="1828" y="62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7">
              <a:extLst>
                <a:ext uri="{FF2B5EF4-FFF2-40B4-BE49-F238E27FC236}">
                  <a16:creationId xmlns:a16="http://schemas.microsoft.com/office/drawing/2014/main" id="{2EFFC695-3A18-60F6-A529-C73909C01820}"/>
                </a:ext>
              </a:extLst>
            </p:cNvPr>
            <p:cNvSpPr/>
            <p:nvPr/>
          </p:nvSpPr>
          <p:spPr>
            <a:xfrm>
              <a:off x="5168375" y="746700"/>
              <a:ext cx="360725" cy="199875"/>
            </a:xfrm>
            <a:custGeom>
              <a:avLst/>
              <a:gdLst/>
              <a:ahLst/>
              <a:cxnLst/>
              <a:rect l="l" t="t" r="r" b="b"/>
              <a:pathLst>
                <a:path w="14429" h="7995" extrusionOk="0">
                  <a:moveTo>
                    <a:pt x="0" y="0"/>
                  </a:moveTo>
                  <a:lnTo>
                    <a:pt x="0" y="0"/>
                  </a:lnTo>
                  <a:cubicBezTo>
                    <a:pt x="680" y="360"/>
                    <a:pt x="1519" y="440"/>
                    <a:pt x="2239" y="560"/>
                  </a:cubicBezTo>
                  <a:cubicBezTo>
                    <a:pt x="3038" y="640"/>
                    <a:pt x="3837" y="640"/>
                    <a:pt x="4597" y="680"/>
                  </a:cubicBezTo>
                  <a:cubicBezTo>
                    <a:pt x="6155" y="800"/>
                    <a:pt x="7714" y="880"/>
                    <a:pt x="9153" y="1359"/>
                  </a:cubicBezTo>
                  <a:cubicBezTo>
                    <a:pt x="9912" y="1559"/>
                    <a:pt x="10592" y="1799"/>
                    <a:pt x="11231" y="2199"/>
                  </a:cubicBezTo>
                  <a:cubicBezTo>
                    <a:pt x="11911" y="2558"/>
                    <a:pt x="12430" y="3078"/>
                    <a:pt x="12910" y="3678"/>
                  </a:cubicBezTo>
                  <a:cubicBezTo>
                    <a:pt x="13350" y="4357"/>
                    <a:pt x="13709" y="4996"/>
                    <a:pt x="13949" y="5756"/>
                  </a:cubicBezTo>
                  <a:cubicBezTo>
                    <a:pt x="14189" y="6435"/>
                    <a:pt x="14349" y="7195"/>
                    <a:pt x="14389" y="7994"/>
                  </a:cubicBezTo>
                  <a:cubicBezTo>
                    <a:pt x="14429" y="6435"/>
                    <a:pt x="14029" y="4837"/>
                    <a:pt x="13230" y="3478"/>
                  </a:cubicBezTo>
                  <a:cubicBezTo>
                    <a:pt x="12790" y="2838"/>
                    <a:pt x="12191" y="2239"/>
                    <a:pt x="11511" y="1839"/>
                  </a:cubicBezTo>
                  <a:cubicBezTo>
                    <a:pt x="10792" y="1439"/>
                    <a:pt x="10032" y="1160"/>
                    <a:pt x="9313" y="960"/>
                  </a:cubicBezTo>
                  <a:cubicBezTo>
                    <a:pt x="7794" y="560"/>
                    <a:pt x="6195" y="400"/>
                    <a:pt x="4637" y="400"/>
                  </a:cubicBezTo>
                  <a:cubicBezTo>
                    <a:pt x="3837" y="400"/>
                    <a:pt x="3038" y="400"/>
                    <a:pt x="2319" y="360"/>
                  </a:cubicBezTo>
                  <a:cubicBezTo>
                    <a:pt x="1519" y="360"/>
                    <a:pt x="760" y="24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7">
              <a:extLst>
                <a:ext uri="{FF2B5EF4-FFF2-40B4-BE49-F238E27FC236}">
                  <a16:creationId xmlns:a16="http://schemas.microsoft.com/office/drawing/2014/main" id="{53726E52-1B21-81FE-5176-ADE1B8AC949C}"/>
                </a:ext>
              </a:extLst>
            </p:cNvPr>
            <p:cNvSpPr/>
            <p:nvPr/>
          </p:nvSpPr>
          <p:spPr>
            <a:xfrm>
              <a:off x="4993525" y="323050"/>
              <a:ext cx="62975" cy="84425"/>
            </a:xfrm>
            <a:custGeom>
              <a:avLst/>
              <a:gdLst/>
              <a:ahLst/>
              <a:cxnLst/>
              <a:rect l="l" t="t" r="r" b="b"/>
              <a:pathLst>
                <a:path w="2519" h="3377" extrusionOk="0">
                  <a:moveTo>
                    <a:pt x="2518" y="0"/>
                  </a:moveTo>
                  <a:cubicBezTo>
                    <a:pt x="2238" y="0"/>
                    <a:pt x="1998" y="0"/>
                    <a:pt x="1799" y="160"/>
                  </a:cubicBezTo>
                  <a:cubicBezTo>
                    <a:pt x="1599" y="240"/>
                    <a:pt x="1399" y="520"/>
                    <a:pt x="1359" y="760"/>
                  </a:cubicBezTo>
                  <a:cubicBezTo>
                    <a:pt x="1319" y="720"/>
                    <a:pt x="1239" y="720"/>
                    <a:pt x="1159" y="640"/>
                  </a:cubicBezTo>
                  <a:cubicBezTo>
                    <a:pt x="999" y="540"/>
                    <a:pt x="829" y="510"/>
                    <a:pt x="660" y="510"/>
                  </a:cubicBezTo>
                  <a:cubicBezTo>
                    <a:pt x="490" y="510"/>
                    <a:pt x="320" y="540"/>
                    <a:pt x="160" y="560"/>
                  </a:cubicBezTo>
                  <a:lnTo>
                    <a:pt x="0" y="560"/>
                  </a:lnTo>
                  <a:cubicBezTo>
                    <a:pt x="200" y="720"/>
                    <a:pt x="360" y="919"/>
                    <a:pt x="440" y="1119"/>
                  </a:cubicBezTo>
                  <a:cubicBezTo>
                    <a:pt x="560" y="1359"/>
                    <a:pt x="640" y="1599"/>
                    <a:pt x="759" y="1919"/>
                  </a:cubicBezTo>
                  <a:cubicBezTo>
                    <a:pt x="839" y="2158"/>
                    <a:pt x="919" y="2438"/>
                    <a:pt x="999" y="2718"/>
                  </a:cubicBezTo>
                  <a:cubicBezTo>
                    <a:pt x="1039" y="2838"/>
                    <a:pt x="1079" y="3038"/>
                    <a:pt x="1199" y="3158"/>
                  </a:cubicBezTo>
                  <a:cubicBezTo>
                    <a:pt x="1341" y="3323"/>
                    <a:pt x="1565" y="3376"/>
                    <a:pt x="1791" y="3376"/>
                  </a:cubicBezTo>
                  <a:cubicBezTo>
                    <a:pt x="1949" y="3376"/>
                    <a:pt x="2107" y="3350"/>
                    <a:pt x="2238" y="3318"/>
                  </a:cubicBezTo>
                  <a:cubicBezTo>
                    <a:pt x="2438" y="3118"/>
                    <a:pt x="2518" y="2798"/>
                    <a:pt x="2438" y="2558"/>
                  </a:cubicBezTo>
                  <a:cubicBezTo>
                    <a:pt x="2398" y="2318"/>
                    <a:pt x="2358" y="2039"/>
                    <a:pt x="2238" y="1759"/>
                  </a:cubicBezTo>
                  <a:cubicBezTo>
                    <a:pt x="2198" y="1439"/>
                    <a:pt x="2158" y="1199"/>
                    <a:pt x="2198" y="919"/>
                  </a:cubicBezTo>
                  <a:cubicBezTo>
                    <a:pt x="2198" y="600"/>
                    <a:pt x="2318" y="240"/>
                    <a:pt x="25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7">
              <a:extLst>
                <a:ext uri="{FF2B5EF4-FFF2-40B4-BE49-F238E27FC236}">
                  <a16:creationId xmlns:a16="http://schemas.microsoft.com/office/drawing/2014/main" id="{290B75D3-7BC0-F2AA-EEE4-A7BF3DB26519}"/>
                </a:ext>
              </a:extLst>
            </p:cNvPr>
            <p:cNvSpPr/>
            <p:nvPr/>
          </p:nvSpPr>
          <p:spPr>
            <a:xfrm>
              <a:off x="4943550" y="477925"/>
              <a:ext cx="88950" cy="76250"/>
            </a:xfrm>
            <a:custGeom>
              <a:avLst/>
              <a:gdLst/>
              <a:ahLst/>
              <a:cxnLst/>
              <a:rect l="l" t="t" r="r" b="b"/>
              <a:pathLst>
                <a:path w="3558" h="3050" extrusionOk="0">
                  <a:moveTo>
                    <a:pt x="1360" y="0"/>
                  </a:moveTo>
                  <a:cubicBezTo>
                    <a:pt x="1160" y="160"/>
                    <a:pt x="1000" y="360"/>
                    <a:pt x="960" y="600"/>
                  </a:cubicBezTo>
                  <a:cubicBezTo>
                    <a:pt x="880" y="840"/>
                    <a:pt x="880" y="1119"/>
                    <a:pt x="1040" y="1279"/>
                  </a:cubicBezTo>
                  <a:cubicBezTo>
                    <a:pt x="960" y="1279"/>
                    <a:pt x="880" y="1359"/>
                    <a:pt x="840" y="1359"/>
                  </a:cubicBezTo>
                  <a:cubicBezTo>
                    <a:pt x="480" y="1399"/>
                    <a:pt x="280" y="1719"/>
                    <a:pt x="81" y="1959"/>
                  </a:cubicBezTo>
                  <a:cubicBezTo>
                    <a:pt x="41" y="1999"/>
                    <a:pt x="41" y="2039"/>
                    <a:pt x="1" y="2119"/>
                  </a:cubicBezTo>
                  <a:cubicBezTo>
                    <a:pt x="63" y="2094"/>
                    <a:pt x="132" y="2084"/>
                    <a:pt x="205" y="2084"/>
                  </a:cubicBezTo>
                  <a:cubicBezTo>
                    <a:pt x="366" y="2084"/>
                    <a:pt x="542" y="2131"/>
                    <a:pt x="680" y="2158"/>
                  </a:cubicBezTo>
                  <a:cubicBezTo>
                    <a:pt x="960" y="2238"/>
                    <a:pt x="1200" y="2358"/>
                    <a:pt x="1440" y="2518"/>
                  </a:cubicBezTo>
                  <a:cubicBezTo>
                    <a:pt x="1679" y="2638"/>
                    <a:pt x="1959" y="2758"/>
                    <a:pt x="2199" y="2918"/>
                  </a:cubicBezTo>
                  <a:cubicBezTo>
                    <a:pt x="2359" y="2998"/>
                    <a:pt x="2479" y="3038"/>
                    <a:pt x="2679" y="3038"/>
                  </a:cubicBezTo>
                  <a:cubicBezTo>
                    <a:pt x="2721" y="3045"/>
                    <a:pt x="2761" y="3049"/>
                    <a:pt x="2800" y="3049"/>
                  </a:cubicBezTo>
                  <a:cubicBezTo>
                    <a:pt x="3164" y="3049"/>
                    <a:pt x="3377" y="2727"/>
                    <a:pt x="3558" y="2438"/>
                  </a:cubicBezTo>
                  <a:cubicBezTo>
                    <a:pt x="3558" y="2198"/>
                    <a:pt x="3358" y="1959"/>
                    <a:pt x="3158" y="1799"/>
                  </a:cubicBezTo>
                  <a:cubicBezTo>
                    <a:pt x="2958" y="1639"/>
                    <a:pt x="2679" y="1559"/>
                    <a:pt x="2439" y="1399"/>
                  </a:cubicBezTo>
                  <a:cubicBezTo>
                    <a:pt x="2199" y="1239"/>
                    <a:pt x="1959" y="1039"/>
                    <a:pt x="1759" y="840"/>
                  </a:cubicBezTo>
                  <a:cubicBezTo>
                    <a:pt x="1559" y="600"/>
                    <a:pt x="1360" y="360"/>
                    <a:pt x="13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7">
              <a:extLst>
                <a:ext uri="{FF2B5EF4-FFF2-40B4-BE49-F238E27FC236}">
                  <a16:creationId xmlns:a16="http://schemas.microsoft.com/office/drawing/2014/main" id="{050A8FB1-C3E5-8BDD-66EE-B998BFE9290F}"/>
                </a:ext>
              </a:extLst>
            </p:cNvPr>
            <p:cNvSpPr/>
            <p:nvPr/>
          </p:nvSpPr>
          <p:spPr>
            <a:xfrm>
              <a:off x="4938550" y="593825"/>
              <a:ext cx="88950" cy="63725"/>
            </a:xfrm>
            <a:custGeom>
              <a:avLst/>
              <a:gdLst/>
              <a:ahLst/>
              <a:cxnLst/>
              <a:rect l="l" t="t" r="r" b="b"/>
              <a:pathLst>
                <a:path w="3558" h="2549" extrusionOk="0">
                  <a:moveTo>
                    <a:pt x="720" y="0"/>
                  </a:moveTo>
                  <a:cubicBezTo>
                    <a:pt x="560" y="200"/>
                    <a:pt x="520" y="480"/>
                    <a:pt x="520" y="720"/>
                  </a:cubicBezTo>
                  <a:cubicBezTo>
                    <a:pt x="520" y="960"/>
                    <a:pt x="600" y="1199"/>
                    <a:pt x="800" y="1359"/>
                  </a:cubicBezTo>
                  <a:cubicBezTo>
                    <a:pt x="760" y="1359"/>
                    <a:pt x="720" y="1399"/>
                    <a:pt x="600" y="1479"/>
                  </a:cubicBezTo>
                  <a:cubicBezTo>
                    <a:pt x="321" y="1599"/>
                    <a:pt x="161" y="1959"/>
                    <a:pt x="41" y="2279"/>
                  </a:cubicBezTo>
                  <a:cubicBezTo>
                    <a:pt x="41" y="2319"/>
                    <a:pt x="1" y="2359"/>
                    <a:pt x="1" y="2399"/>
                  </a:cubicBezTo>
                  <a:cubicBezTo>
                    <a:pt x="201" y="2319"/>
                    <a:pt x="441" y="2279"/>
                    <a:pt x="720" y="2279"/>
                  </a:cubicBezTo>
                  <a:cubicBezTo>
                    <a:pt x="1000" y="2279"/>
                    <a:pt x="1240" y="2319"/>
                    <a:pt x="1520" y="2359"/>
                  </a:cubicBezTo>
                  <a:cubicBezTo>
                    <a:pt x="1799" y="2399"/>
                    <a:pt x="2039" y="2478"/>
                    <a:pt x="2359" y="2518"/>
                  </a:cubicBezTo>
                  <a:cubicBezTo>
                    <a:pt x="2439" y="2538"/>
                    <a:pt x="2519" y="2548"/>
                    <a:pt x="2599" y="2548"/>
                  </a:cubicBezTo>
                  <a:cubicBezTo>
                    <a:pt x="2679" y="2548"/>
                    <a:pt x="2759" y="2538"/>
                    <a:pt x="2839" y="2518"/>
                  </a:cubicBezTo>
                  <a:cubicBezTo>
                    <a:pt x="2877" y="2525"/>
                    <a:pt x="2913" y="2528"/>
                    <a:pt x="2947" y="2528"/>
                  </a:cubicBezTo>
                  <a:cubicBezTo>
                    <a:pt x="3332" y="2528"/>
                    <a:pt x="3411" y="2130"/>
                    <a:pt x="3558" y="1799"/>
                  </a:cubicBezTo>
                  <a:cubicBezTo>
                    <a:pt x="3438" y="1559"/>
                    <a:pt x="3198" y="1359"/>
                    <a:pt x="2958" y="1279"/>
                  </a:cubicBezTo>
                  <a:cubicBezTo>
                    <a:pt x="2719" y="1160"/>
                    <a:pt x="2439" y="1120"/>
                    <a:pt x="2159" y="1080"/>
                  </a:cubicBezTo>
                  <a:cubicBezTo>
                    <a:pt x="1839" y="1000"/>
                    <a:pt x="1600" y="880"/>
                    <a:pt x="1360" y="720"/>
                  </a:cubicBezTo>
                  <a:cubicBezTo>
                    <a:pt x="1040" y="560"/>
                    <a:pt x="800" y="320"/>
                    <a:pt x="72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7">
              <a:extLst>
                <a:ext uri="{FF2B5EF4-FFF2-40B4-BE49-F238E27FC236}">
                  <a16:creationId xmlns:a16="http://schemas.microsoft.com/office/drawing/2014/main" id="{FFD2BE1B-E682-770E-FAC4-ECE4FA27913C}"/>
                </a:ext>
              </a:extLst>
            </p:cNvPr>
            <p:cNvSpPr/>
            <p:nvPr/>
          </p:nvSpPr>
          <p:spPr>
            <a:xfrm>
              <a:off x="5108425" y="705725"/>
              <a:ext cx="78950" cy="60725"/>
            </a:xfrm>
            <a:custGeom>
              <a:avLst/>
              <a:gdLst/>
              <a:ahLst/>
              <a:cxnLst/>
              <a:rect l="l" t="t" r="r" b="b"/>
              <a:pathLst>
                <a:path w="3158" h="2429" extrusionOk="0">
                  <a:moveTo>
                    <a:pt x="600" y="1"/>
                  </a:moveTo>
                  <a:cubicBezTo>
                    <a:pt x="520" y="161"/>
                    <a:pt x="400" y="361"/>
                    <a:pt x="400" y="640"/>
                  </a:cubicBezTo>
                  <a:cubicBezTo>
                    <a:pt x="400" y="880"/>
                    <a:pt x="520" y="1080"/>
                    <a:pt x="720" y="1240"/>
                  </a:cubicBezTo>
                  <a:cubicBezTo>
                    <a:pt x="640" y="1240"/>
                    <a:pt x="600" y="1280"/>
                    <a:pt x="560" y="1320"/>
                  </a:cubicBezTo>
                  <a:cubicBezTo>
                    <a:pt x="320" y="1480"/>
                    <a:pt x="160" y="1799"/>
                    <a:pt x="40" y="2079"/>
                  </a:cubicBezTo>
                  <a:cubicBezTo>
                    <a:pt x="40" y="2119"/>
                    <a:pt x="0" y="2199"/>
                    <a:pt x="0" y="2239"/>
                  </a:cubicBezTo>
                  <a:cubicBezTo>
                    <a:pt x="200" y="2119"/>
                    <a:pt x="440" y="2119"/>
                    <a:pt x="640" y="2119"/>
                  </a:cubicBezTo>
                  <a:cubicBezTo>
                    <a:pt x="920" y="2119"/>
                    <a:pt x="1159" y="2199"/>
                    <a:pt x="1399" y="2239"/>
                  </a:cubicBezTo>
                  <a:lnTo>
                    <a:pt x="2159" y="2399"/>
                  </a:lnTo>
                  <a:cubicBezTo>
                    <a:pt x="2239" y="2419"/>
                    <a:pt x="2308" y="2429"/>
                    <a:pt x="2378" y="2429"/>
                  </a:cubicBezTo>
                  <a:cubicBezTo>
                    <a:pt x="2448" y="2429"/>
                    <a:pt x="2518" y="2419"/>
                    <a:pt x="2598" y="2399"/>
                  </a:cubicBezTo>
                  <a:cubicBezTo>
                    <a:pt x="2918" y="2279"/>
                    <a:pt x="3038" y="1919"/>
                    <a:pt x="3158" y="1600"/>
                  </a:cubicBezTo>
                  <a:cubicBezTo>
                    <a:pt x="3038" y="1320"/>
                    <a:pt x="2838" y="1200"/>
                    <a:pt x="2638" y="1080"/>
                  </a:cubicBezTo>
                  <a:cubicBezTo>
                    <a:pt x="2398" y="1000"/>
                    <a:pt x="2199" y="1000"/>
                    <a:pt x="1959" y="880"/>
                  </a:cubicBezTo>
                  <a:cubicBezTo>
                    <a:pt x="1719" y="840"/>
                    <a:pt x="1439" y="720"/>
                    <a:pt x="1199" y="600"/>
                  </a:cubicBezTo>
                  <a:cubicBezTo>
                    <a:pt x="960" y="440"/>
                    <a:pt x="720" y="241"/>
                    <a:pt x="60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7">
              <a:extLst>
                <a:ext uri="{FF2B5EF4-FFF2-40B4-BE49-F238E27FC236}">
                  <a16:creationId xmlns:a16="http://schemas.microsoft.com/office/drawing/2014/main" id="{2D50CBBB-AA54-64B1-3991-58C69D36C4C3}"/>
                </a:ext>
              </a:extLst>
            </p:cNvPr>
            <p:cNvSpPr/>
            <p:nvPr/>
          </p:nvSpPr>
          <p:spPr>
            <a:xfrm>
              <a:off x="5371200" y="416975"/>
              <a:ext cx="132925" cy="140900"/>
            </a:xfrm>
            <a:custGeom>
              <a:avLst/>
              <a:gdLst/>
              <a:ahLst/>
              <a:cxnLst/>
              <a:rect l="l" t="t" r="r" b="b"/>
              <a:pathLst>
                <a:path w="5317" h="5636" extrusionOk="0">
                  <a:moveTo>
                    <a:pt x="440" y="0"/>
                  </a:moveTo>
                  <a:cubicBezTo>
                    <a:pt x="121" y="200"/>
                    <a:pt x="1" y="600"/>
                    <a:pt x="1" y="959"/>
                  </a:cubicBezTo>
                  <a:cubicBezTo>
                    <a:pt x="1" y="1359"/>
                    <a:pt x="81" y="1679"/>
                    <a:pt x="321" y="1999"/>
                  </a:cubicBezTo>
                  <a:cubicBezTo>
                    <a:pt x="760" y="2598"/>
                    <a:pt x="1480" y="2878"/>
                    <a:pt x="2079" y="3198"/>
                  </a:cubicBezTo>
                  <a:cubicBezTo>
                    <a:pt x="2679" y="3477"/>
                    <a:pt x="3278" y="3837"/>
                    <a:pt x="3838" y="4237"/>
                  </a:cubicBezTo>
                  <a:cubicBezTo>
                    <a:pt x="4397" y="4636"/>
                    <a:pt x="4877" y="5076"/>
                    <a:pt x="5317" y="5636"/>
                  </a:cubicBezTo>
                  <a:cubicBezTo>
                    <a:pt x="5037" y="5036"/>
                    <a:pt x="4557" y="4477"/>
                    <a:pt x="4038" y="3997"/>
                  </a:cubicBezTo>
                  <a:cubicBezTo>
                    <a:pt x="3518" y="3557"/>
                    <a:pt x="2918" y="3158"/>
                    <a:pt x="2279" y="2838"/>
                  </a:cubicBezTo>
                  <a:cubicBezTo>
                    <a:pt x="1640" y="2518"/>
                    <a:pt x="1040" y="2278"/>
                    <a:pt x="560" y="1799"/>
                  </a:cubicBezTo>
                  <a:cubicBezTo>
                    <a:pt x="361" y="1599"/>
                    <a:pt x="241" y="1239"/>
                    <a:pt x="161" y="959"/>
                  </a:cubicBezTo>
                  <a:cubicBezTo>
                    <a:pt x="121" y="600"/>
                    <a:pt x="161" y="240"/>
                    <a:pt x="44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7">
              <a:extLst>
                <a:ext uri="{FF2B5EF4-FFF2-40B4-BE49-F238E27FC236}">
                  <a16:creationId xmlns:a16="http://schemas.microsoft.com/office/drawing/2014/main" id="{2E002FFE-20FC-B5AB-E8E1-815C5A513319}"/>
                </a:ext>
              </a:extLst>
            </p:cNvPr>
            <p:cNvSpPr/>
            <p:nvPr/>
          </p:nvSpPr>
          <p:spPr>
            <a:xfrm>
              <a:off x="5371200" y="380125"/>
              <a:ext cx="69975" cy="63850"/>
            </a:xfrm>
            <a:custGeom>
              <a:avLst/>
              <a:gdLst/>
              <a:ahLst/>
              <a:cxnLst/>
              <a:rect l="l" t="t" r="r" b="b"/>
              <a:pathLst>
                <a:path w="2799" h="2554" extrusionOk="0">
                  <a:moveTo>
                    <a:pt x="2530" y="1"/>
                  </a:moveTo>
                  <a:cubicBezTo>
                    <a:pt x="2228" y="1"/>
                    <a:pt x="1543" y="279"/>
                    <a:pt x="1200" y="435"/>
                  </a:cubicBezTo>
                  <a:cubicBezTo>
                    <a:pt x="840" y="555"/>
                    <a:pt x="321" y="915"/>
                    <a:pt x="201" y="1314"/>
                  </a:cubicBezTo>
                  <a:cubicBezTo>
                    <a:pt x="41" y="1674"/>
                    <a:pt x="201" y="2074"/>
                    <a:pt x="41" y="2473"/>
                  </a:cubicBezTo>
                  <a:cubicBezTo>
                    <a:pt x="41" y="2513"/>
                    <a:pt x="1" y="2553"/>
                    <a:pt x="41" y="2553"/>
                  </a:cubicBezTo>
                  <a:lnTo>
                    <a:pt x="81" y="2553"/>
                  </a:lnTo>
                  <a:cubicBezTo>
                    <a:pt x="520" y="2513"/>
                    <a:pt x="1000" y="2433"/>
                    <a:pt x="1400" y="2234"/>
                  </a:cubicBezTo>
                  <a:cubicBezTo>
                    <a:pt x="1480" y="2154"/>
                    <a:pt x="1520" y="2114"/>
                    <a:pt x="1600" y="2074"/>
                  </a:cubicBezTo>
                  <a:cubicBezTo>
                    <a:pt x="1640" y="2034"/>
                    <a:pt x="1640" y="1914"/>
                    <a:pt x="1600" y="1874"/>
                  </a:cubicBezTo>
                  <a:cubicBezTo>
                    <a:pt x="1480" y="1754"/>
                    <a:pt x="1400" y="1714"/>
                    <a:pt x="1440" y="1674"/>
                  </a:cubicBezTo>
                  <a:cubicBezTo>
                    <a:pt x="1640" y="1674"/>
                    <a:pt x="1799" y="1634"/>
                    <a:pt x="1919" y="1554"/>
                  </a:cubicBezTo>
                  <a:cubicBezTo>
                    <a:pt x="2079" y="1514"/>
                    <a:pt x="2199" y="1314"/>
                    <a:pt x="2119" y="1154"/>
                  </a:cubicBezTo>
                  <a:cubicBezTo>
                    <a:pt x="2079" y="1075"/>
                    <a:pt x="1999" y="995"/>
                    <a:pt x="1879" y="955"/>
                  </a:cubicBezTo>
                  <a:cubicBezTo>
                    <a:pt x="2039" y="835"/>
                    <a:pt x="2239" y="715"/>
                    <a:pt x="2439" y="635"/>
                  </a:cubicBezTo>
                  <a:cubicBezTo>
                    <a:pt x="2639" y="475"/>
                    <a:pt x="2799" y="275"/>
                    <a:pt x="2679" y="75"/>
                  </a:cubicBezTo>
                  <a:cubicBezTo>
                    <a:pt x="2670" y="23"/>
                    <a:pt x="2615" y="1"/>
                    <a:pt x="25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7">
              <a:extLst>
                <a:ext uri="{FF2B5EF4-FFF2-40B4-BE49-F238E27FC236}">
                  <a16:creationId xmlns:a16="http://schemas.microsoft.com/office/drawing/2014/main" id="{4DCAE7CF-DE45-21C1-604D-1AF91EF2CF43}"/>
                </a:ext>
              </a:extLst>
            </p:cNvPr>
            <p:cNvSpPr/>
            <p:nvPr/>
          </p:nvSpPr>
          <p:spPr>
            <a:xfrm>
              <a:off x="5369200" y="832625"/>
              <a:ext cx="154900" cy="72975"/>
            </a:xfrm>
            <a:custGeom>
              <a:avLst/>
              <a:gdLst/>
              <a:ahLst/>
              <a:cxnLst/>
              <a:rect l="l" t="t" r="r" b="b"/>
              <a:pathLst>
                <a:path w="6196" h="291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320"/>
                    <a:pt x="401" y="520"/>
                    <a:pt x="720" y="640"/>
                  </a:cubicBezTo>
                  <a:cubicBezTo>
                    <a:pt x="1000" y="800"/>
                    <a:pt x="1360" y="840"/>
                    <a:pt x="1680" y="840"/>
                  </a:cubicBezTo>
                  <a:cubicBezTo>
                    <a:pt x="2159" y="840"/>
                    <a:pt x="2639" y="773"/>
                    <a:pt x="3085" y="773"/>
                  </a:cubicBezTo>
                  <a:cubicBezTo>
                    <a:pt x="3233" y="773"/>
                    <a:pt x="3378" y="780"/>
                    <a:pt x="3518" y="800"/>
                  </a:cubicBezTo>
                  <a:cubicBezTo>
                    <a:pt x="4078" y="920"/>
                    <a:pt x="4597" y="1160"/>
                    <a:pt x="5117" y="1519"/>
                  </a:cubicBezTo>
                  <a:cubicBezTo>
                    <a:pt x="5556" y="1839"/>
                    <a:pt x="5956" y="2319"/>
                    <a:pt x="6196" y="2918"/>
                  </a:cubicBezTo>
                  <a:cubicBezTo>
                    <a:pt x="6116" y="2239"/>
                    <a:pt x="5756" y="1639"/>
                    <a:pt x="5317" y="1240"/>
                  </a:cubicBezTo>
                  <a:cubicBezTo>
                    <a:pt x="4877" y="800"/>
                    <a:pt x="4197" y="520"/>
                    <a:pt x="3558" y="400"/>
                  </a:cubicBezTo>
                  <a:cubicBezTo>
                    <a:pt x="3447" y="387"/>
                    <a:pt x="3337" y="382"/>
                    <a:pt x="3230" y="382"/>
                  </a:cubicBezTo>
                  <a:cubicBezTo>
                    <a:pt x="2682" y="382"/>
                    <a:pt x="2181" y="527"/>
                    <a:pt x="1680" y="560"/>
                  </a:cubicBezTo>
                  <a:cubicBezTo>
                    <a:pt x="1547" y="577"/>
                    <a:pt x="1422" y="587"/>
                    <a:pt x="1297" y="587"/>
                  </a:cubicBezTo>
                  <a:cubicBezTo>
                    <a:pt x="1121" y="587"/>
                    <a:pt x="948" y="567"/>
                    <a:pt x="760" y="520"/>
                  </a:cubicBezTo>
                  <a:cubicBezTo>
                    <a:pt x="481" y="400"/>
                    <a:pt x="201" y="24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" name="Google Shape;500;p37">
            <a:extLst>
              <a:ext uri="{FF2B5EF4-FFF2-40B4-BE49-F238E27FC236}">
                <a16:creationId xmlns:a16="http://schemas.microsoft.com/office/drawing/2014/main" id="{42C6B4DE-6E50-3599-A559-F11F3B8053C0}"/>
              </a:ext>
            </a:extLst>
          </p:cNvPr>
          <p:cNvGrpSpPr/>
          <p:nvPr/>
        </p:nvGrpSpPr>
        <p:grpSpPr>
          <a:xfrm>
            <a:off x="3540000" y="1259259"/>
            <a:ext cx="2064000" cy="690325"/>
            <a:chOff x="2783000" y="489925"/>
            <a:chExt cx="2064000" cy="690325"/>
          </a:xfrm>
        </p:grpSpPr>
        <p:sp>
          <p:nvSpPr>
            <p:cNvPr id="501" name="Google Shape;501;p37">
              <a:extLst>
                <a:ext uri="{FF2B5EF4-FFF2-40B4-BE49-F238E27FC236}">
                  <a16:creationId xmlns:a16="http://schemas.microsoft.com/office/drawing/2014/main" id="{4EA550FE-CA35-3227-5F6C-A37217A5FAB7}"/>
                </a:ext>
              </a:extLst>
            </p:cNvPr>
            <p:cNvSpPr/>
            <p:nvPr/>
          </p:nvSpPr>
          <p:spPr>
            <a:xfrm>
              <a:off x="3728675" y="489925"/>
              <a:ext cx="161800" cy="328625"/>
            </a:xfrm>
            <a:custGeom>
              <a:avLst/>
              <a:gdLst/>
              <a:ahLst/>
              <a:cxnLst/>
              <a:rect l="l" t="t" r="r" b="b"/>
              <a:pathLst>
                <a:path w="6472" h="13145" extrusionOk="0">
                  <a:moveTo>
                    <a:pt x="3320" y="1"/>
                  </a:moveTo>
                  <a:cubicBezTo>
                    <a:pt x="2321" y="1"/>
                    <a:pt x="1455" y="589"/>
                    <a:pt x="968" y="1336"/>
                  </a:cubicBezTo>
                  <a:cubicBezTo>
                    <a:pt x="400" y="2137"/>
                    <a:pt x="234" y="3071"/>
                    <a:pt x="134" y="3905"/>
                  </a:cubicBezTo>
                  <a:cubicBezTo>
                    <a:pt x="0" y="4739"/>
                    <a:pt x="34" y="5573"/>
                    <a:pt x="167" y="6340"/>
                  </a:cubicBezTo>
                  <a:cubicBezTo>
                    <a:pt x="300" y="7107"/>
                    <a:pt x="501" y="7807"/>
                    <a:pt x="701" y="8475"/>
                  </a:cubicBezTo>
                  <a:cubicBezTo>
                    <a:pt x="1134" y="9776"/>
                    <a:pt x="1668" y="10776"/>
                    <a:pt x="2035" y="11477"/>
                  </a:cubicBezTo>
                  <a:cubicBezTo>
                    <a:pt x="2402" y="12211"/>
                    <a:pt x="2669" y="12578"/>
                    <a:pt x="2669" y="12578"/>
                  </a:cubicBezTo>
                  <a:cubicBezTo>
                    <a:pt x="2688" y="12597"/>
                    <a:pt x="2730" y="12616"/>
                    <a:pt x="2768" y="12616"/>
                  </a:cubicBezTo>
                  <a:cubicBezTo>
                    <a:pt x="2795" y="12616"/>
                    <a:pt x="2821" y="12606"/>
                    <a:pt x="2836" y="12578"/>
                  </a:cubicBezTo>
                  <a:cubicBezTo>
                    <a:pt x="2869" y="12511"/>
                    <a:pt x="2902" y="12444"/>
                    <a:pt x="2869" y="12411"/>
                  </a:cubicBezTo>
                  <a:cubicBezTo>
                    <a:pt x="2869" y="12411"/>
                    <a:pt x="2669" y="12010"/>
                    <a:pt x="2302" y="11310"/>
                  </a:cubicBezTo>
                  <a:cubicBezTo>
                    <a:pt x="1968" y="10609"/>
                    <a:pt x="1468" y="9609"/>
                    <a:pt x="1034" y="8341"/>
                  </a:cubicBezTo>
                  <a:cubicBezTo>
                    <a:pt x="634" y="7107"/>
                    <a:pt x="334" y="5506"/>
                    <a:pt x="534" y="3905"/>
                  </a:cubicBezTo>
                  <a:cubicBezTo>
                    <a:pt x="667" y="3104"/>
                    <a:pt x="867" y="2270"/>
                    <a:pt x="1334" y="1570"/>
                  </a:cubicBezTo>
                  <a:cubicBezTo>
                    <a:pt x="1535" y="1236"/>
                    <a:pt x="1835" y="936"/>
                    <a:pt x="2202" y="736"/>
                  </a:cubicBezTo>
                  <a:cubicBezTo>
                    <a:pt x="2523" y="531"/>
                    <a:pt x="2895" y="429"/>
                    <a:pt x="3229" y="429"/>
                  </a:cubicBezTo>
                  <a:cubicBezTo>
                    <a:pt x="3276" y="429"/>
                    <a:pt x="3323" y="431"/>
                    <a:pt x="3369" y="436"/>
                  </a:cubicBezTo>
                  <a:cubicBezTo>
                    <a:pt x="4203" y="469"/>
                    <a:pt x="4837" y="1136"/>
                    <a:pt x="5237" y="1837"/>
                  </a:cubicBezTo>
                  <a:cubicBezTo>
                    <a:pt x="5471" y="2237"/>
                    <a:pt x="5638" y="2637"/>
                    <a:pt x="5704" y="3004"/>
                  </a:cubicBezTo>
                  <a:cubicBezTo>
                    <a:pt x="5804" y="3471"/>
                    <a:pt x="5871" y="3838"/>
                    <a:pt x="5904" y="4272"/>
                  </a:cubicBezTo>
                  <a:cubicBezTo>
                    <a:pt x="6071" y="5939"/>
                    <a:pt x="5804" y="7474"/>
                    <a:pt x="5471" y="8775"/>
                  </a:cubicBezTo>
                  <a:cubicBezTo>
                    <a:pt x="5304" y="9442"/>
                    <a:pt x="5137" y="10009"/>
                    <a:pt x="4970" y="10509"/>
                  </a:cubicBezTo>
                  <a:cubicBezTo>
                    <a:pt x="4737" y="11076"/>
                    <a:pt x="4570" y="11477"/>
                    <a:pt x="4470" y="11844"/>
                  </a:cubicBezTo>
                  <a:cubicBezTo>
                    <a:pt x="4170" y="12578"/>
                    <a:pt x="4003" y="12978"/>
                    <a:pt x="4003" y="12978"/>
                  </a:cubicBezTo>
                  <a:cubicBezTo>
                    <a:pt x="4003" y="13045"/>
                    <a:pt x="4003" y="13111"/>
                    <a:pt x="4070" y="13145"/>
                  </a:cubicBezTo>
                  <a:cubicBezTo>
                    <a:pt x="4136" y="13145"/>
                    <a:pt x="4203" y="13145"/>
                    <a:pt x="4237" y="13078"/>
                  </a:cubicBezTo>
                  <a:cubicBezTo>
                    <a:pt x="4237" y="13078"/>
                    <a:pt x="4470" y="12644"/>
                    <a:pt x="4737" y="11944"/>
                  </a:cubicBezTo>
                  <a:cubicBezTo>
                    <a:pt x="5070" y="11243"/>
                    <a:pt x="5504" y="10176"/>
                    <a:pt x="5838" y="8842"/>
                  </a:cubicBezTo>
                  <a:cubicBezTo>
                    <a:pt x="6171" y="7507"/>
                    <a:pt x="6471" y="5939"/>
                    <a:pt x="6338" y="4238"/>
                  </a:cubicBezTo>
                  <a:cubicBezTo>
                    <a:pt x="6271" y="3805"/>
                    <a:pt x="6205" y="3338"/>
                    <a:pt x="6138" y="2937"/>
                  </a:cubicBezTo>
                  <a:cubicBezTo>
                    <a:pt x="6004" y="2470"/>
                    <a:pt x="5838" y="2070"/>
                    <a:pt x="5638" y="1636"/>
                  </a:cubicBezTo>
                  <a:cubicBezTo>
                    <a:pt x="5404" y="1269"/>
                    <a:pt x="5137" y="836"/>
                    <a:pt x="4737" y="569"/>
                  </a:cubicBezTo>
                  <a:lnTo>
                    <a:pt x="4136" y="169"/>
                  </a:lnTo>
                  <a:cubicBezTo>
                    <a:pt x="3903" y="102"/>
                    <a:pt x="3636" y="2"/>
                    <a:pt x="3403" y="2"/>
                  </a:cubicBezTo>
                  <a:cubicBezTo>
                    <a:pt x="3375" y="1"/>
                    <a:pt x="3348" y="1"/>
                    <a:pt x="332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7">
              <a:extLst>
                <a:ext uri="{FF2B5EF4-FFF2-40B4-BE49-F238E27FC236}">
                  <a16:creationId xmlns:a16="http://schemas.microsoft.com/office/drawing/2014/main" id="{F7E59C75-62E8-8B1A-7AC7-994463052486}"/>
                </a:ext>
              </a:extLst>
            </p:cNvPr>
            <p:cNvSpPr/>
            <p:nvPr/>
          </p:nvSpPr>
          <p:spPr>
            <a:xfrm>
              <a:off x="3654450" y="531150"/>
              <a:ext cx="121200" cy="288500"/>
            </a:xfrm>
            <a:custGeom>
              <a:avLst/>
              <a:gdLst/>
              <a:ahLst/>
              <a:cxnLst/>
              <a:rect l="l" t="t" r="r" b="b"/>
              <a:pathLst>
                <a:path w="4848" h="11540" extrusionOk="0">
                  <a:moveTo>
                    <a:pt x="1993" y="1"/>
                  </a:moveTo>
                  <a:cubicBezTo>
                    <a:pt x="1759" y="1"/>
                    <a:pt x="1497" y="68"/>
                    <a:pt x="1235" y="221"/>
                  </a:cubicBezTo>
                  <a:cubicBezTo>
                    <a:pt x="934" y="388"/>
                    <a:pt x="601" y="721"/>
                    <a:pt x="367" y="1122"/>
                  </a:cubicBezTo>
                  <a:cubicBezTo>
                    <a:pt x="167" y="1555"/>
                    <a:pt x="67" y="1989"/>
                    <a:pt x="34" y="2456"/>
                  </a:cubicBezTo>
                  <a:cubicBezTo>
                    <a:pt x="0" y="2923"/>
                    <a:pt x="0" y="3423"/>
                    <a:pt x="67" y="3890"/>
                  </a:cubicBezTo>
                  <a:cubicBezTo>
                    <a:pt x="167" y="4391"/>
                    <a:pt x="234" y="4824"/>
                    <a:pt x="401" y="5291"/>
                  </a:cubicBezTo>
                  <a:cubicBezTo>
                    <a:pt x="768" y="6225"/>
                    <a:pt x="1168" y="7092"/>
                    <a:pt x="1635" y="7826"/>
                  </a:cubicBezTo>
                  <a:cubicBezTo>
                    <a:pt x="2135" y="8627"/>
                    <a:pt x="2602" y="9294"/>
                    <a:pt x="3036" y="9828"/>
                  </a:cubicBezTo>
                  <a:cubicBezTo>
                    <a:pt x="3503" y="10395"/>
                    <a:pt x="3970" y="10795"/>
                    <a:pt x="4270" y="11095"/>
                  </a:cubicBezTo>
                  <a:cubicBezTo>
                    <a:pt x="4437" y="11262"/>
                    <a:pt x="4537" y="11329"/>
                    <a:pt x="4637" y="11429"/>
                  </a:cubicBezTo>
                  <a:cubicBezTo>
                    <a:pt x="4704" y="11462"/>
                    <a:pt x="4770" y="11496"/>
                    <a:pt x="4770" y="11496"/>
                  </a:cubicBezTo>
                  <a:cubicBezTo>
                    <a:pt x="4798" y="11523"/>
                    <a:pt x="4820" y="11539"/>
                    <a:pt x="4831" y="11539"/>
                  </a:cubicBezTo>
                  <a:cubicBezTo>
                    <a:pt x="4848" y="11539"/>
                    <a:pt x="4843" y="11507"/>
                    <a:pt x="4804" y="11429"/>
                  </a:cubicBezTo>
                  <a:cubicBezTo>
                    <a:pt x="4837" y="11396"/>
                    <a:pt x="4804" y="11295"/>
                    <a:pt x="4770" y="11262"/>
                  </a:cubicBezTo>
                  <a:cubicBezTo>
                    <a:pt x="4770" y="11262"/>
                    <a:pt x="4704" y="11262"/>
                    <a:pt x="4637" y="11162"/>
                  </a:cubicBezTo>
                  <a:cubicBezTo>
                    <a:pt x="4537" y="11095"/>
                    <a:pt x="4437" y="10995"/>
                    <a:pt x="4270" y="10895"/>
                  </a:cubicBezTo>
                  <a:cubicBezTo>
                    <a:pt x="3937" y="10628"/>
                    <a:pt x="3503" y="10228"/>
                    <a:pt x="3103" y="9661"/>
                  </a:cubicBezTo>
                  <a:cubicBezTo>
                    <a:pt x="2669" y="9127"/>
                    <a:pt x="2169" y="8460"/>
                    <a:pt x="1768" y="7726"/>
                  </a:cubicBezTo>
                  <a:cubicBezTo>
                    <a:pt x="1335" y="6959"/>
                    <a:pt x="968" y="6092"/>
                    <a:pt x="768" y="5224"/>
                  </a:cubicBezTo>
                  <a:cubicBezTo>
                    <a:pt x="534" y="4290"/>
                    <a:pt x="467" y="3390"/>
                    <a:pt x="534" y="2556"/>
                  </a:cubicBezTo>
                  <a:cubicBezTo>
                    <a:pt x="601" y="2122"/>
                    <a:pt x="668" y="1755"/>
                    <a:pt x="834" y="1422"/>
                  </a:cubicBezTo>
                  <a:cubicBezTo>
                    <a:pt x="968" y="1088"/>
                    <a:pt x="1201" y="888"/>
                    <a:pt x="1468" y="721"/>
                  </a:cubicBezTo>
                  <a:cubicBezTo>
                    <a:pt x="1671" y="576"/>
                    <a:pt x="1900" y="481"/>
                    <a:pt x="2110" y="481"/>
                  </a:cubicBezTo>
                  <a:cubicBezTo>
                    <a:pt x="2141" y="481"/>
                    <a:pt x="2172" y="483"/>
                    <a:pt x="2202" y="488"/>
                  </a:cubicBezTo>
                  <a:cubicBezTo>
                    <a:pt x="2469" y="554"/>
                    <a:pt x="2669" y="621"/>
                    <a:pt x="2836" y="721"/>
                  </a:cubicBezTo>
                  <a:lnTo>
                    <a:pt x="3269" y="921"/>
                  </a:lnTo>
                  <a:cubicBezTo>
                    <a:pt x="3369" y="955"/>
                    <a:pt x="3436" y="988"/>
                    <a:pt x="3436" y="988"/>
                  </a:cubicBezTo>
                  <a:cubicBezTo>
                    <a:pt x="3470" y="988"/>
                    <a:pt x="3536" y="988"/>
                    <a:pt x="3603" y="955"/>
                  </a:cubicBezTo>
                  <a:cubicBezTo>
                    <a:pt x="3636" y="921"/>
                    <a:pt x="3636" y="821"/>
                    <a:pt x="3603" y="788"/>
                  </a:cubicBezTo>
                  <a:lnTo>
                    <a:pt x="3470" y="655"/>
                  </a:lnTo>
                  <a:cubicBezTo>
                    <a:pt x="3369" y="621"/>
                    <a:pt x="3269" y="488"/>
                    <a:pt x="3103" y="388"/>
                  </a:cubicBezTo>
                  <a:cubicBezTo>
                    <a:pt x="2902" y="254"/>
                    <a:pt x="2669" y="121"/>
                    <a:pt x="2335" y="54"/>
                  </a:cubicBezTo>
                  <a:cubicBezTo>
                    <a:pt x="2232" y="20"/>
                    <a:pt x="2116" y="1"/>
                    <a:pt x="199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7">
              <a:extLst>
                <a:ext uri="{FF2B5EF4-FFF2-40B4-BE49-F238E27FC236}">
                  <a16:creationId xmlns:a16="http://schemas.microsoft.com/office/drawing/2014/main" id="{25FA9AEE-C5AD-35B6-B48D-8AC2F5DC3C43}"/>
                </a:ext>
              </a:extLst>
            </p:cNvPr>
            <p:cNvSpPr/>
            <p:nvPr/>
          </p:nvSpPr>
          <p:spPr>
            <a:xfrm>
              <a:off x="3857225" y="540300"/>
              <a:ext cx="122475" cy="272275"/>
            </a:xfrm>
            <a:custGeom>
              <a:avLst/>
              <a:gdLst/>
              <a:ahLst/>
              <a:cxnLst/>
              <a:rect l="l" t="t" r="r" b="b"/>
              <a:pathLst>
                <a:path w="4899" h="10891" extrusionOk="0">
                  <a:moveTo>
                    <a:pt x="2516" y="0"/>
                  </a:moveTo>
                  <a:cubicBezTo>
                    <a:pt x="2313" y="0"/>
                    <a:pt x="2124" y="35"/>
                    <a:pt x="1963" y="88"/>
                  </a:cubicBezTo>
                  <a:cubicBezTo>
                    <a:pt x="1630" y="155"/>
                    <a:pt x="1396" y="289"/>
                    <a:pt x="1229" y="422"/>
                  </a:cubicBezTo>
                  <a:cubicBezTo>
                    <a:pt x="1063" y="555"/>
                    <a:pt x="929" y="689"/>
                    <a:pt x="862" y="756"/>
                  </a:cubicBezTo>
                  <a:cubicBezTo>
                    <a:pt x="829" y="889"/>
                    <a:pt x="762" y="922"/>
                    <a:pt x="762" y="922"/>
                  </a:cubicBezTo>
                  <a:cubicBezTo>
                    <a:pt x="762" y="956"/>
                    <a:pt x="762" y="1056"/>
                    <a:pt x="829" y="1089"/>
                  </a:cubicBezTo>
                  <a:cubicBezTo>
                    <a:pt x="846" y="1106"/>
                    <a:pt x="871" y="1114"/>
                    <a:pt x="900" y="1114"/>
                  </a:cubicBezTo>
                  <a:cubicBezTo>
                    <a:pt x="929" y="1114"/>
                    <a:pt x="963" y="1106"/>
                    <a:pt x="996" y="1089"/>
                  </a:cubicBezTo>
                  <a:cubicBezTo>
                    <a:pt x="996" y="1089"/>
                    <a:pt x="1029" y="1089"/>
                    <a:pt x="1096" y="989"/>
                  </a:cubicBezTo>
                  <a:cubicBezTo>
                    <a:pt x="1196" y="956"/>
                    <a:pt x="1329" y="889"/>
                    <a:pt x="1463" y="789"/>
                  </a:cubicBezTo>
                  <a:cubicBezTo>
                    <a:pt x="1630" y="756"/>
                    <a:pt x="1863" y="689"/>
                    <a:pt x="2097" y="622"/>
                  </a:cubicBezTo>
                  <a:cubicBezTo>
                    <a:pt x="2163" y="614"/>
                    <a:pt x="2230" y="610"/>
                    <a:pt x="2297" y="610"/>
                  </a:cubicBezTo>
                  <a:cubicBezTo>
                    <a:pt x="2497" y="610"/>
                    <a:pt x="2697" y="647"/>
                    <a:pt x="2897" y="722"/>
                  </a:cubicBezTo>
                  <a:cubicBezTo>
                    <a:pt x="3131" y="822"/>
                    <a:pt x="3431" y="1056"/>
                    <a:pt x="3631" y="1289"/>
                  </a:cubicBezTo>
                  <a:cubicBezTo>
                    <a:pt x="3865" y="1589"/>
                    <a:pt x="4065" y="1923"/>
                    <a:pt x="4131" y="2290"/>
                  </a:cubicBezTo>
                  <a:cubicBezTo>
                    <a:pt x="4232" y="2724"/>
                    <a:pt x="4265" y="3124"/>
                    <a:pt x="4265" y="3558"/>
                  </a:cubicBezTo>
                  <a:cubicBezTo>
                    <a:pt x="4265" y="3991"/>
                    <a:pt x="4198" y="4458"/>
                    <a:pt x="4098" y="4892"/>
                  </a:cubicBezTo>
                  <a:cubicBezTo>
                    <a:pt x="4031" y="5359"/>
                    <a:pt x="3898" y="5759"/>
                    <a:pt x="3731" y="6193"/>
                  </a:cubicBezTo>
                  <a:cubicBezTo>
                    <a:pt x="3564" y="6593"/>
                    <a:pt x="3364" y="6960"/>
                    <a:pt x="3164" y="7327"/>
                  </a:cubicBezTo>
                  <a:cubicBezTo>
                    <a:pt x="2931" y="7727"/>
                    <a:pt x="2730" y="8094"/>
                    <a:pt x="2497" y="8394"/>
                  </a:cubicBezTo>
                  <a:cubicBezTo>
                    <a:pt x="2230" y="8695"/>
                    <a:pt x="2030" y="8961"/>
                    <a:pt x="1763" y="9228"/>
                  </a:cubicBezTo>
                  <a:lnTo>
                    <a:pt x="1096" y="9895"/>
                  </a:lnTo>
                  <a:cubicBezTo>
                    <a:pt x="896" y="10096"/>
                    <a:pt x="729" y="10262"/>
                    <a:pt x="562" y="10396"/>
                  </a:cubicBezTo>
                  <a:cubicBezTo>
                    <a:pt x="229" y="10696"/>
                    <a:pt x="62" y="10796"/>
                    <a:pt x="62" y="10796"/>
                  </a:cubicBezTo>
                  <a:cubicBezTo>
                    <a:pt x="15" y="10843"/>
                    <a:pt x="1" y="10890"/>
                    <a:pt x="56" y="10890"/>
                  </a:cubicBezTo>
                  <a:cubicBezTo>
                    <a:pt x="79" y="10890"/>
                    <a:pt x="113" y="10882"/>
                    <a:pt x="162" y="10863"/>
                  </a:cubicBezTo>
                  <a:cubicBezTo>
                    <a:pt x="179" y="10879"/>
                    <a:pt x="204" y="10888"/>
                    <a:pt x="233" y="10888"/>
                  </a:cubicBezTo>
                  <a:cubicBezTo>
                    <a:pt x="262" y="10888"/>
                    <a:pt x="295" y="10879"/>
                    <a:pt x="329" y="10863"/>
                  </a:cubicBezTo>
                  <a:cubicBezTo>
                    <a:pt x="329" y="10863"/>
                    <a:pt x="529" y="10696"/>
                    <a:pt x="829" y="10429"/>
                  </a:cubicBezTo>
                  <a:cubicBezTo>
                    <a:pt x="996" y="10296"/>
                    <a:pt x="1163" y="10129"/>
                    <a:pt x="1363" y="9929"/>
                  </a:cubicBezTo>
                  <a:cubicBezTo>
                    <a:pt x="1563" y="9762"/>
                    <a:pt x="1763" y="9528"/>
                    <a:pt x="2030" y="9262"/>
                  </a:cubicBezTo>
                  <a:cubicBezTo>
                    <a:pt x="2263" y="9028"/>
                    <a:pt x="2530" y="8728"/>
                    <a:pt x="2764" y="8394"/>
                  </a:cubicBezTo>
                  <a:cubicBezTo>
                    <a:pt x="2997" y="8061"/>
                    <a:pt x="3231" y="7727"/>
                    <a:pt x="3498" y="7360"/>
                  </a:cubicBezTo>
                  <a:cubicBezTo>
                    <a:pt x="3931" y="6593"/>
                    <a:pt x="4365" y="5759"/>
                    <a:pt x="4598" y="4858"/>
                  </a:cubicBezTo>
                  <a:cubicBezTo>
                    <a:pt x="4699" y="4592"/>
                    <a:pt x="4732" y="4391"/>
                    <a:pt x="4765" y="4125"/>
                  </a:cubicBezTo>
                  <a:cubicBezTo>
                    <a:pt x="4799" y="3891"/>
                    <a:pt x="4865" y="3658"/>
                    <a:pt x="4865" y="3424"/>
                  </a:cubicBezTo>
                  <a:cubicBezTo>
                    <a:pt x="4899" y="2957"/>
                    <a:pt x="4865" y="2457"/>
                    <a:pt x="4732" y="1990"/>
                  </a:cubicBezTo>
                  <a:cubicBezTo>
                    <a:pt x="4598" y="1556"/>
                    <a:pt x="4398" y="1122"/>
                    <a:pt x="4098" y="789"/>
                  </a:cubicBezTo>
                  <a:cubicBezTo>
                    <a:pt x="3831" y="455"/>
                    <a:pt x="3431" y="222"/>
                    <a:pt x="3064" y="88"/>
                  </a:cubicBezTo>
                  <a:cubicBezTo>
                    <a:pt x="2878" y="26"/>
                    <a:pt x="2692" y="0"/>
                    <a:pt x="251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7">
              <a:extLst>
                <a:ext uri="{FF2B5EF4-FFF2-40B4-BE49-F238E27FC236}">
                  <a16:creationId xmlns:a16="http://schemas.microsoft.com/office/drawing/2014/main" id="{81720D54-9978-5382-339A-26BCD40C1A5F}"/>
                </a:ext>
              </a:extLst>
            </p:cNvPr>
            <p:cNvSpPr/>
            <p:nvPr/>
          </p:nvSpPr>
          <p:spPr>
            <a:xfrm>
              <a:off x="3753675" y="795850"/>
              <a:ext cx="129300" cy="66075"/>
            </a:xfrm>
            <a:custGeom>
              <a:avLst/>
              <a:gdLst/>
              <a:ahLst/>
              <a:cxnLst/>
              <a:rect l="l" t="t" r="r" b="b"/>
              <a:pathLst>
                <a:path w="5172" h="2643" extrusionOk="0">
                  <a:moveTo>
                    <a:pt x="757" y="1"/>
                  </a:moveTo>
                  <a:cubicBezTo>
                    <a:pt x="483" y="1"/>
                    <a:pt x="193" y="110"/>
                    <a:pt x="134" y="374"/>
                  </a:cubicBezTo>
                  <a:cubicBezTo>
                    <a:pt x="1" y="674"/>
                    <a:pt x="234" y="1008"/>
                    <a:pt x="501" y="1241"/>
                  </a:cubicBezTo>
                  <a:cubicBezTo>
                    <a:pt x="1035" y="1742"/>
                    <a:pt x="1735" y="2342"/>
                    <a:pt x="2469" y="2642"/>
                  </a:cubicBezTo>
                  <a:cubicBezTo>
                    <a:pt x="3370" y="2375"/>
                    <a:pt x="4371" y="2008"/>
                    <a:pt x="4904" y="1174"/>
                  </a:cubicBezTo>
                  <a:cubicBezTo>
                    <a:pt x="5071" y="874"/>
                    <a:pt x="5171" y="407"/>
                    <a:pt x="4871" y="240"/>
                  </a:cubicBezTo>
                  <a:cubicBezTo>
                    <a:pt x="4806" y="201"/>
                    <a:pt x="4730" y="188"/>
                    <a:pt x="4648" y="188"/>
                  </a:cubicBezTo>
                  <a:cubicBezTo>
                    <a:pt x="4521" y="188"/>
                    <a:pt x="4379" y="220"/>
                    <a:pt x="4237" y="240"/>
                  </a:cubicBezTo>
                  <a:cubicBezTo>
                    <a:pt x="3753" y="376"/>
                    <a:pt x="3258" y="467"/>
                    <a:pt x="2771" y="467"/>
                  </a:cubicBezTo>
                  <a:cubicBezTo>
                    <a:pt x="2419" y="467"/>
                    <a:pt x="2071" y="419"/>
                    <a:pt x="1735" y="307"/>
                  </a:cubicBezTo>
                  <a:cubicBezTo>
                    <a:pt x="1469" y="174"/>
                    <a:pt x="1168" y="40"/>
                    <a:pt x="868" y="7"/>
                  </a:cubicBezTo>
                  <a:cubicBezTo>
                    <a:pt x="832" y="3"/>
                    <a:pt x="794" y="1"/>
                    <a:pt x="75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7">
              <a:extLst>
                <a:ext uri="{FF2B5EF4-FFF2-40B4-BE49-F238E27FC236}">
                  <a16:creationId xmlns:a16="http://schemas.microsoft.com/office/drawing/2014/main" id="{C10AAA1C-8FD1-BFCB-4018-678C2FC1782F}"/>
                </a:ext>
              </a:extLst>
            </p:cNvPr>
            <p:cNvSpPr/>
            <p:nvPr/>
          </p:nvSpPr>
          <p:spPr>
            <a:xfrm>
              <a:off x="3751175" y="792125"/>
              <a:ext cx="135975" cy="74800"/>
            </a:xfrm>
            <a:custGeom>
              <a:avLst/>
              <a:gdLst/>
              <a:ahLst/>
              <a:cxnLst/>
              <a:rect l="l" t="t" r="r" b="b"/>
              <a:pathLst>
                <a:path w="5439" h="2992" extrusionOk="0">
                  <a:moveTo>
                    <a:pt x="933" y="402"/>
                  </a:moveTo>
                  <a:cubicBezTo>
                    <a:pt x="1159" y="402"/>
                    <a:pt x="1397" y="504"/>
                    <a:pt x="1635" y="623"/>
                  </a:cubicBezTo>
                  <a:cubicBezTo>
                    <a:pt x="1969" y="790"/>
                    <a:pt x="2369" y="856"/>
                    <a:pt x="2803" y="890"/>
                  </a:cubicBezTo>
                  <a:cubicBezTo>
                    <a:pt x="3203" y="890"/>
                    <a:pt x="3637" y="890"/>
                    <a:pt x="4004" y="823"/>
                  </a:cubicBezTo>
                  <a:cubicBezTo>
                    <a:pt x="4170" y="790"/>
                    <a:pt x="4371" y="723"/>
                    <a:pt x="4537" y="690"/>
                  </a:cubicBezTo>
                  <a:cubicBezTo>
                    <a:pt x="4621" y="673"/>
                    <a:pt x="4688" y="665"/>
                    <a:pt x="4738" y="665"/>
                  </a:cubicBezTo>
                  <a:cubicBezTo>
                    <a:pt x="4788" y="665"/>
                    <a:pt x="4821" y="673"/>
                    <a:pt x="4838" y="690"/>
                  </a:cubicBezTo>
                  <a:cubicBezTo>
                    <a:pt x="4938" y="690"/>
                    <a:pt x="4938" y="1023"/>
                    <a:pt x="4771" y="1223"/>
                  </a:cubicBezTo>
                  <a:cubicBezTo>
                    <a:pt x="4637" y="1524"/>
                    <a:pt x="4437" y="1690"/>
                    <a:pt x="4204" y="1857"/>
                  </a:cubicBezTo>
                  <a:cubicBezTo>
                    <a:pt x="3804" y="2191"/>
                    <a:pt x="3337" y="2391"/>
                    <a:pt x="3036" y="2524"/>
                  </a:cubicBezTo>
                  <a:cubicBezTo>
                    <a:pt x="2805" y="2617"/>
                    <a:pt x="2653" y="2677"/>
                    <a:pt x="2583" y="2706"/>
                  </a:cubicBezTo>
                  <a:lnTo>
                    <a:pt x="2583" y="2706"/>
                  </a:lnTo>
                  <a:cubicBezTo>
                    <a:pt x="2569" y="2702"/>
                    <a:pt x="2554" y="2697"/>
                    <a:pt x="2536" y="2691"/>
                  </a:cubicBezTo>
                  <a:cubicBezTo>
                    <a:pt x="2469" y="2658"/>
                    <a:pt x="2336" y="2624"/>
                    <a:pt x="2202" y="2524"/>
                  </a:cubicBezTo>
                  <a:cubicBezTo>
                    <a:pt x="1936" y="2391"/>
                    <a:pt x="1502" y="2124"/>
                    <a:pt x="1102" y="1724"/>
                  </a:cubicBezTo>
                  <a:cubicBezTo>
                    <a:pt x="868" y="1524"/>
                    <a:pt x="635" y="1323"/>
                    <a:pt x="468" y="1057"/>
                  </a:cubicBezTo>
                  <a:cubicBezTo>
                    <a:pt x="368" y="957"/>
                    <a:pt x="334" y="823"/>
                    <a:pt x="368" y="690"/>
                  </a:cubicBezTo>
                  <a:cubicBezTo>
                    <a:pt x="434" y="556"/>
                    <a:pt x="535" y="490"/>
                    <a:pt x="668" y="456"/>
                  </a:cubicBezTo>
                  <a:cubicBezTo>
                    <a:pt x="754" y="418"/>
                    <a:pt x="842" y="402"/>
                    <a:pt x="933" y="402"/>
                  </a:cubicBezTo>
                  <a:close/>
                  <a:moveTo>
                    <a:pt x="874" y="1"/>
                  </a:moveTo>
                  <a:cubicBezTo>
                    <a:pt x="747" y="1"/>
                    <a:pt x="618" y="17"/>
                    <a:pt x="501" y="56"/>
                  </a:cubicBezTo>
                  <a:cubicBezTo>
                    <a:pt x="368" y="123"/>
                    <a:pt x="301" y="156"/>
                    <a:pt x="201" y="223"/>
                  </a:cubicBezTo>
                  <a:cubicBezTo>
                    <a:pt x="168" y="256"/>
                    <a:pt x="168" y="323"/>
                    <a:pt x="134" y="356"/>
                  </a:cubicBezTo>
                  <a:cubicBezTo>
                    <a:pt x="101" y="389"/>
                    <a:pt x="101" y="389"/>
                    <a:pt x="101" y="456"/>
                  </a:cubicBezTo>
                  <a:cubicBezTo>
                    <a:pt x="34" y="490"/>
                    <a:pt x="34" y="490"/>
                    <a:pt x="34" y="523"/>
                  </a:cubicBezTo>
                  <a:cubicBezTo>
                    <a:pt x="1" y="723"/>
                    <a:pt x="101" y="957"/>
                    <a:pt x="168" y="1123"/>
                  </a:cubicBezTo>
                  <a:cubicBezTo>
                    <a:pt x="368" y="1457"/>
                    <a:pt x="635" y="1624"/>
                    <a:pt x="835" y="1824"/>
                  </a:cubicBezTo>
                  <a:cubicBezTo>
                    <a:pt x="1302" y="2191"/>
                    <a:pt x="1735" y="2491"/>
                    <a:pt x="2002" y="2658"/>
                  </a:cubicBezTo>
                  <a:cubicBezTo>
                    <a:pt x="2136" y="2724"/>
                    <a:pt x="2269" y="2825"/>
                    <a:pt x="2336" y="2858"/>
                  </a:cubicBezTo>
                  <a:cubicBezTo>
                    <a:pt x="2436" y="2858"/>
                    <a:pt x="2469" y="2891"/>
                    <a:pt x="2469" y="2891"/>
                  </a:cubicBezTo>
                  <a:lnTo>
                    <a:pt x="2471" y="2891"/>
                  </a:lnTo>
                  <a:cubicBezTo>
                    <a:pt x="2478" y="2966"/>
                    <a:pt x="2515" y="2991"/>
                    <a:pt x="2603" y="2991"/>
                  </a:cubicBezTo>
                  <a:cubicBezTo>
                    <a:pt x="2603" y="2991"/>
                    <a:pt x="2803" y="2991"/>
                    <a:pt x="3136" y="2891"/>
                  </a:cubicBezTo>
                  <a:cubicBezTo>
                    <a:pt x="3470" y="2858"/>
                    <a:pt x="3970" y="2724"/>
                    <a:pt x="4504" y="2358"/>
                  </a:cubicBezTo>
                  <a:cubicBezTo>
                    <a:pt x="4771" y="2191"/>
                    <a:pt x="5004" y="1891"/>
                    <a:pt x="5205" y="1624"/>
                  </a:cubicBezTo>
                  <a:cubicBezTo>
                    <a:pt x="5305" y="1390"/>
                    <a:pt x="5371" y="1190"/>
                    <a:pt x="5438" y="990"/>
                  </a:cubicBezTo>
                  <a:cubicBezTo>
                    <a:pt x="5438" y="856"/>
                    <a:pt x="5438" y="723"/>
                    <a:pt x="5371" y="623"/>
                  </a:cubicBezTo>
                  <a:cubicBezTo>
                    <a:pt x="5371" y="523"/>
                    <a:pt x="5338" y="490"/>
                    <a:pt x="5305" y="389"/>
                  </a:cubicBezTo>
                  <a:lnTo>
                    <a:pt x="5138" y="223"/>
                  </a:lnTo>
                  <a:cubicBezTo>
                    <a:pt x="5013" y="129"/>
                    <a:pt x="4889" y="101"/>
                    <a:pt x="4768" y="101"/>
                  </a:cubicBezTo>
                  <a:cubicBezTo>
                    <a:pt x="4629" y="101"/>
                    <a:pt x="4495" y="138"/>
                    <a:pt x="4371" y="156"/>
                  </a:cubicBezTo>
                  <a:cubicBezTo>
                    <a:pt x="4170" y="189"/>
                    <a:pt x="4004" y="223"/>
                    <a:pt x="3837" y="289"/>
                  </a:cubicBezTo>
                  <a:cubicBezTo>
                    <a:pt x="3503" y="356"/>
                    <a:pt x="3136" y="389"/>
                    <a:pt x="2769" y="389"/>
                  </a:cubicBezTo>
                  <a:cubicBezTo>
                    <a:pt x="2436" y="389"/>
                    <a:pt x="2036" y="323"/>
                    <a:pt x="1702" y="189"/>
                  </a:cubicBezTo>
                  <a:cubicBezTo>
                    <a:pt x="1502" y="156"/>
                    <a:pt x="1335" y="56"/>
                    <a:pt x="1135" y="23"/>
                  </a:cubicBezTo>
                  <a:cubicBezTo>
                    <a:pt x="1052" y="9"/>
                    <a:pt x="963" y="1"/>
                    <a:pt x="8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7">
              <a:extLst>
                <a:ext uri="{FF2B5EF4-FFF2-40B4-BE49-F238E27FC236}">
                  <a16:creationId xmlns:a16="http://schemas.microsoft.com/office/drawing/2014/main" id="{C226CB56-9660-E36F-09BF-D3B80F130BFC}"/>
                </a:ext>
              </a:extLst>
            </p:cNvPr>
            <p:cNvSpPr/>
            <p:nvPr/>
          </p:nvSpPr>
          <p:spPr>
            <a:xfrm>
              <a:off x="3688650" y="534150"/>
              <a:ext cx="86750" cy="261250"/>
            </a:xfrm>
            <a:custGeom>
              <a:avLst/>
              <a:gdLst/>
              <a:ahLst/>
              <a:cxnLst/>
              <a:rect l="l" t="t" r="r" b="b"/>
              <a:pathLst>
                <a:path w="3470" h="10450" extrusionOk="0">
                  <a:moveTo>
                    <a:pt x="934" y="1"/>
                  </a:moveTo>
                  <a:cubicBezTo>
                    <a:pt x="834" y="1"/>
                    <a:pt x="801" y="101"/>
                    <a:pt x="801" y="168"/>
                  </a:cubicBezTo>
                  <a:lnTo>
                    <a:pt x="801" y="134"/>
                  </a:lnTo>
                  <a:lnTo>
                    <a:pt x="801" y="101"/>
                  </a:lnTo>
                  <a:lnTo>
                    <a:pt x="767" y="134"/>
                  </a:lnTo>
                  <a:cubicBezTo>
                    <a:pt x="667" y="168"/>
                    <a:pt x="600" y="301"/>
                    <a:pt x="500" y="434"/>
                  </a:cubicBezTo>
                  <a:cubicBezTo>
                    <a:pt x="334" y="701"/>
                    <a:pt x="167" y="1135"/>
                    <a:pt x="100" y="1669"/>
                  </a:cubicBezTo>
                  <a:cubicBezTo>
                    <a:pt x="67" y="1969"/>
                    <a:pt x="0" y="2236"/>
                    <a:pt x="0" y="2536"/>
                  </a:cubicBezTo>
                  <a:cubicBezTo>
                    <a:pt x="0" y="2836"/>
                    <a:pt x="0" y="3170"/>
                    <a:pt x="67" y="3503"/>
                  </a:cubicBezTo>
                  <a:cubicBezTo>
                    <a:pt x="67" y="3837"/>
                    <a:pt x="100" y="4170"/>
                    <a:pt x="167" y="4504"/>
                  </a:cubicBezTo>
                  <a:cubicBezTo>
                    <a:pt x="267" y="4871"/>
                    <a:pt x="334" y="5205"/>
                    <a:pt x="434" y="5538"/>
                  </a:cubicBezTo>
                  <a:cubicBezTo>
                    <a:pt x="500" y="5872"/>
                    <a:pt x="634" y="6205"/>
                    <a:pt x="767" y="6539"/>
                  </a:cubicBezTo>
                  <a:cubicBezTo>
                    <a:pt x="901" y="6839"/>
                    <a:pt x="1067" y="7173"/>
                    <a:pt x="1168" y="7473"/>
                  </a:cubicBezTo>
                  <a:cubicBezTo>
                    <a:pt x="1468" y="8040"/>
                    <a:pt x="1801" y="8607"/>
                    <a:pt x="2102" y="9007"/>
                  </a:cubicBezTo>
                  <a:cubicBezTo>
                    <a:pt x="2402" y="9441"/>
                    <a:pt x="2635" y="9774"/>
                    <a:pt x="2835" y="10008"/>
                  </a:cubicBezTo>
                  <a:cubicBezTo>
                    <a:pt x="3002" y="10275"/>
                    <a:pt x="3136" y="10375"/>
                    <a:pt x="3136" y="10375"/>
                  </a:cubicBezTo>
                  <a:cubicBezTo>
                    <a:pt x="3152" y="10425"/>
                    <a:pt x="3186" y="10450"/>
                    <a:pt x="3232" y="10450"/>
                  </a:cubicBezTo>
                  <a:cubicBezTo>
                    <a:pt x="3277" y="10450"/>
                    <a:pt x="3336" y="10425"/>
                    <a:pt x="3402" y="10375"/>
                  </a:cubicBezTo>
                  <a:cubicBezTo>
                    <a:pt x="3469" y="10342"/>
                    <a:pt x="3469" y="10275"/>
                    <a:pt x="3436" y="10208"/>
                  </a:cubicBezTo>
                  <a:cubicBezTo>
                    <a:pt x="3436" y="10208"/>
                    <a:pt x="3302" y="10108"/>
                    <a:pt x="3136" y="9841"/>
                  </a:cubicBezTo>
                  <a:cubicBezTo>
                    <a:pt x="2969" y="9608"/>
                    <a:pt x="2735" y="9274"/>
                    <a:pt x="2468" y="8807"/>
                  </a:cubicBezTo>
                  <a:cubicBezTo>
                    <a:pt x="2168" y="8373"/>
                    <a:pt x="1901" y="7840"/>
                    <a:pt x="1635" y="7273"/>
                  </a:cubicBezTo>
                  <a:cubicBezTo>
                    <a:pt x="1501" y="6972"/>
                    <a:pt x="1401" y="6672"/>
                    <a:pt x="1268" y="6339"/>
                  </a:cubicBezTo>
                  <a:cubicBezTo>
                    <a:pt x="1134" y="6038"/>
                    <a:pt x="1001" y="5705"/>
                    <a:pt x="934" y="5371"/>
                  </a:cubicBezTo>
                  <a:lnTo>
                    <a:pt x="667" y="4371"/>
                  </a:lnTo>
                  <a:cubicBezTo>
                    <a:pt x="600" y="4037"/>
                    <a:pt x="567" y="3770"/>
                    <a:pt x="500" y="3437"/>
                  </a:cubicBezTo>
                  <a:cubicBezTo>
                    <a:pt x="500" y="3103"/>
                    <a:pt x="467" y="2803"/>
                    <a:pt x="467" y="2503"/>
                  </a:cubicBezTo>
                  <a:cubicBezTo>
                    <a:pt x="467" y="2202"/>
                    <a:pt x="467" y="1969"/>
                    <a:pt x="500" y="1702"/>
                  </a:cubicBezTo>
                  <a:cubicBezTo>
                    <a:pt x="567" y="1202"/>
                    <a:pt x="667" y="835"/>
                    <a:pt x="801" y="601"/>
                  </a:cubicBezTo>
                  <a:cubicBezTo>
                    <a:pt x="834" y="468"/>
                    <a:pt x="934" y="368"/>
                    <a:pt x="967" y="334"/>
                  </a:cubicBezTo>
                  <a:lnTo>
                    <a:pt x="1067" y="268"/>
                  </a:lnTo>
                  <a:cubicBezTo>
                    <a:pt x="1101" y="201"/>
                    <a:pt x="1101" y="168"/>
                    <a:pt x="1101" y="168"/>
                  </a:cubicBezTo>
                  <a:lnTo>
                    <a:pt x="1101" y="134"/>
                  </a:lnTo>
                  <a:cubicBezTo>
                    <a:pt x="1101" y="34"/>
                    <a:pt x="1001" y="1"/>
                    <a:pt x="9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7">
              <a:extLst>
                <a:ext uri="{FF2B5EF4-FFF2-40B4-BE49-F238E27FC236}">
                  <a16:creationId xmlns:a16="http://schemas.microsoft.com/office/drawing/2014/main" id="{A0D63B21-7722-80EA-0094-10C0FC9747C4}"/>
                </a:ext>
              </a:extLst>
            </p:cNvPr>
            <p:cNvSpPr/>
            <p:nvPr/>
          </p:nvSpPr>
          <p:spPr>
            <a:xfrm>
              <a:off x="3764525" y="492975"/>
              <a:ext cx="79250" cy="318750"/>
            </a:xfrm>
            <a:custGeom>
              <a:avLst/>
              <a:gdLst/>
              <a:ahLst/>
              <a:cxnLst/>
              <a:rect l="l" t="t" r="r" b="b"/>
              <a:pathLst>
                <a:path w="3170" h="12750" extrusionOk="0">
                  <a:moveTo>
                    <a:pt x="1914" y="0"/>
                  </a:moveTo>
                  <a:cubicBezTo>
                    <a:pt x="1889" y="0"/>
                    <a:pt x="1862" y="4"/>
                    <a:pt x="1835" y="13"/>
                  </a:cubicBezTo>
                  <a:cubicBezTo>
                    <a:pt x="1802" y="80"/>
                    <a:pt x="1768" y="147"/>
                    <a:pt x="1802" y="247"/>
                  </a:cubicBezTo>
                  <a:cubicBezTo>
                    <a:pt x="2369" y="1114"/>
                    <a:pt x="2536" y="2148"/>
                    <a:pt x="2569" y="3182"/>
                  </a:cubicBezTo>
                  <a:cubicBezTo>
                    <a:pt x="2636" y="4250"/>
                    <a:pt x="2636" y="5284"/>
                    <a:pt x="2702" y="6318"/>
                  </a:cubicBezTo>
                  <a:cubicBezTo>
                    <a:pt x="2736" y="7352"/>
                    <a:pt x="2736" y="8419"/>
                    <a:pt x="2702" y="9453"/>
                  </a:cubicBezTo>
                  <a:cubicBezTo>
                    <a:pt x="2702" y="9987"/>
                    <a:pt x="2636" y="10487"/>
                    <a:pt x="2536" y="10988"/>
                  </a:cubicBezTo>
                  <a:cubicBezTo>
                    <a:pt x="2438" y="11330"/>
                    <a:pt x="2322" y="11691"/>
                    <a:pt x="2188" y="12043"/>
                  </a:cubicBezTo>
                  <a:lnTo>
                    <a:pt x="2188" y="12043"/>
                  </a:lnTo>
                  <a:cubicBezTo>
                    <a:pt x="1735" y="11227"/>
                    <a:pt x="1314" y="10386"/>
                    <a:pt x="968" y="9520"/>
                  </a:cubicBezTo>
                  <a:cubicBezTo>
                    <a:pt x="601" y="8519"/>
                    <a:pt x="401" y="7485"/>
                    <a:pt x="367" y="6418"/>
                  </a:cubicBezTo>
                  <a:cubicBezTo>
                    <a:pt x="267" y="5317"/>
                    <a:pt x="367" y="4250"/>
                    <a:pt x="534" y="3182"/>
                  </a:cubicBezTo>
                  <a:cubicBezTo>
                    <a:pt x="601" y="2682"/>
                    <a:pt x="701" y="2148"/>
                    <a:pt x="868" y="1648"/>
                  </a:cubicBezTo>
                  <a:cubicBezTo>
                    <a:pt x="935" y="1414"/>
                    <a:pt x="1035" y="1147"/>
                    <a:pt x="1135" y="947"/>
                  </a:cubicBezTo>
                  <a:cubicBezTo>
                    <a:pt x="1268" y="747"/>
                    <a:pt x="1402" y="514"/>
                    <a:pt x="1602" y="314"/>
                  </a:cubicBezTo>
                  <a:cubicBezTo>
                    <a:pt x="1635" y="280"/>
                    <a:pt x="1635" y="180"/>
                    <a:pt x="1668" y="147"/>
                  </a:cubicBezTo>
                  <a:cubicBezTo>
                    <a:pt x="1652" y="130"/>
                    <a:pt x="1627" y="122"/>
                    <a:pt x="1598" y="122"/>
                  </a:cubicBezTo>
                  <a:cubicBezTo>
                    <a:pt x="1568" y="122"/>
                    <a:pt x="1535" y="130"/>
                    <a:pt x="1502" y="147"/>
                  </a:cubicBezTo>
                  <a:cubicBezTo>
                    <a:pt x="1368" y="314"/>
                    <a:pt x="1135" y="547"/>
                    <a:pt x="1001" y="814"/>
                  </a:cubicBezTo>
                  <a:cubicBezTo>
                    <a:pt x="901" y="1047"/>
                    <a:pt x="768" y="1314"/>
                    <a:pt x="668" y="1548"/>
                  </a:cubicBezTo>
                  <a:cubicBezTo>
                    <a:pt x="468" y="2048"/>
                    <a:pt x="334" y="2615"/>
                    <a:pt x="267" y="3149"/>
                  </a:cubicBezTo>
                  <a:cubicBezTo>
                    <a:pt x="101" y="4216"/>
                    <a:pt x="1" y="5350"/>
                    <a:pt x="67" y="6451"/>
                  </a:cubicBezTo>
                  <a:cubicBezTo>
                    <a:pt x="101" y="7552"/>
                    <a:pt x="267" y="8653"/>
                    <a:pt x="634" y="9687"/>
                  </a:cubicBezTo>
                  <a:cubicBezTo>
                    <a:pt x="1001" y="10721"/>
                    <a:pt x="1568" y="11722"/>
                    <a:pt x="2102" y="12656"/>
                  </a:cubicBezTo>
                  <a:cubicBezTo>
                    <a:pt x="2102" y="12689"/>
                    <a:pt x="2135" y="12722"/>
                    <a:pt x="2169" y="12722"/>
                  </a:cubicBezTo>
                  <a:cubicBezTo>
                    <a:pt x="2206" y="12741"/>
                    <a:pt x="2243" y="12749"/>
                    <a:pt x="2278" y="12749"/>
                  </a:cubicBezTo>
                  <a:cubicBezTo>
                    <a:pt x="2369" y="12749"/>
                    <a:pt x="2445" y="12694"/>
                    <a:pt x="2469" y="12622"/>
                  </a:cubicBezTo>
                  <a:cubicBezTo>
                    <a:pt x="2669" y="12122"/>
                    <a:pt x="2836" y="11622"/>
                    <a:pt x="2969" y="11055"/>
                  </a:cubicBezTo>
                  <a:cubicBezTo>
                    <a:pt x="3103" y="10588"/>
                    <a:pt x="3136" y="10020"/>
                    <a:pt x="3136" y="9487"/>
                  </a:cubicBezTo>
                  <a:cubicBezTo>
                    <a:pt x="3169" y="8386"/>
                    <a:pt x="3136" y="7352"/>
                    <a:pt x="3103" y="6318"/>
                  </a:cubicBezTo>
                  <a:lnTo>
                    <a:pt x="3003" y="4717"/>
                  </a:lnTo>
                  <a:cubicBezTo>
                    <a:pt x="2969" y="4183"/>
                    <a:pt x="2969" y="3683"/>
                    <a:pt x="2936" y="3149"/>
                  </a:cubicBezTo>
                  <a:cubicBezTo>
                    <a:pt x="2869" y="2081"/>
                    <a:pt x="2636" y="981"/>
                    <a:pt x="2069" y="80"/>
                  </a:cubicBezTo>
                  <a:cubicBezTo>
                    <a:pt x="2044" y="31"/>
                    <a:pt x="1984" y="0"/>
                    <a:pt x="191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7">
              <a:extLst>
                <a:ext uri="{FF2B5EF4-FFF2-40B4-BE49-F238E27FC236}">
                  <a16:creationId xmlns:a16="http://schemas.microsoft.com/office/drawing/2014/main" id="{F6671BB8-9C74-8151-67B8-6E1231D4D4DA}"/>
                </a:ext>
              </a:extLst>
            </p:cNvPr>
            <p:cNvSpPr/>
            <p:nvPr/>
          </p:nvSpPr>
          <p:spPr>
            <a:xfrm>
              <a:off x="3850425" y="545275"/>
              <a:ext cx="84250" cy="259450"/>
            </a:xfrm>
            <a:custGeom>
              <a:avLst/>
              <a:gdLst/>
              <a:ahLst/>
              <a:cxnLst/>
              <a:rect l="l" t="t" r="r" b="b"/>
              <a:pathLst>
                <a:path w="3370" h="10378" extrusionOk="0">
                  <a:moveTo>
                    <a:pt x="2562" y="1"/>
                  </a:moveTo>
                  <a:cubicBezTo>
                    <a:pt x="2519" y="1"/>
                    <a:pt x="2488" y="17"/>
                    <a:pt x="2469" y="56"/>
                  </a:cubicBezTo>
                  <a:cubicBezTo>
                    <a:pt x="2435" y="156"/>
                    <a:pt x="2435" y="223"/>
                    <a:pt x="2502" y="256"/>
                  </a:cubicBezTo>
                  <a:cubicBezTo>
                    <a:pt x="2502" y="323"/>
                    <a:pt x="2636" y="356"/>
                    <a:pt x="2702" y="590"/>
                  </a:cubicBezTo>
                  <a:cubicBezTo>
                    <a:pt x="2736" y="723"/>
                    <a:pt x="2802" y="890"/>
                    <a:pt x="2802" y="1090"/>
                  </a:cubicBezTo>
                  <a:cubicBezTo>
                    <a:pt x="2802" y="1324"/>
                    <a:pt x="2802" y="1557"/>
                    <a:pt x="2836" y="1824"/>
                  </a:cubicBezTo>
                  <a:cubicBezTo>
                    <a:pt x="2936" y="2825"/>
                    <a:pt x="2936" y="4192"/>
                    <a:pt x="2636" y="5527"/>
                  </a:cubicBezTo>
                  <a:cubicBezTo>
                    <a:pt x="2369" y="6861"/>
                    <a:pt x="1735" y="8095"/>
                    <a:pt x="1134" y="8896"/>
                  </a:cubicBezTo>
                  <a:cubicBezTo>
                    <a:pt x="968" y="9096"/>
                    <a:pt x="801" y="9263"/>
                    <a:pt x="667" y="9430"/>
                  </a:cubicBezTo>
                  <a:cubicBezTo>
                    <a:pt x="501" y="9596"/>
                    <a:pt x="367" y="9730"/>
                    <a:pt x="301" y="9863"/>
                  </a:cubicBezTo>
                  <a:cubicBezTo>
                    <a:pt x="200" y="9997"/>
                    <a:pt x="134" y="10063"/>
                    <a:pt x="67" y="10163"/>
                  </a:cubicBezTo>
                  <a:cubicBezTo>
                    <a:pt x="34" y="10230"/>
                    <a:pt x="0" y="10263"/>
                    <a:pt x="0" y="10263"/>
                  </a:cubicBezTo>
                  <a:cubicBezTo>
                    <a:pt x="0" y="10318"/>
                    <a:pt x="0" y="10372"/>
                    <a:pt x="18" y="10372"/>
                  </a:cubicBezTo>
                  <a:cubicBezTo>
                    <a:pt x="23" y="10372"/>
                    <a:pt x="28" y="10370"/>
                    <a:pt x="34" y="10364"/>
                  </a:cubicBezTo>
                  <a:cubicBezTo>
                    <a:pt x="53" y="10373"/>
                    <a:pt x="73" y="10377"/>
                    <a:pt x="91" y="10377"/>
                  </a:cubicBezTo>
                  <a:cubicBezTo>
                    <a:pt x="137" y="10377"/>
                    <a:pt x="177" y="10354"/>
                    <a:pt x="200" y="10330"/>
                  </a:cubicBezTo>
                  <a:cubicBezTo>
                    <a:pt x="200" y="10330"/>
                    <a:pt x="267" y="10330"/>
                    <a:pt x="301" y="10230"/>
                  </a:cubicBezTo>
                  <a:cubicBezTo>
                    <a:pt x="334" y="10197"/>
                    <a:pt x="434" y="10097"/>
                    <a:pt x="501" y="9997"/>
                  </a:cubicBezTo>
                  <a:cubicBezTo>
                    <a:pt x="601" y="9863"/>
                    <a:pt x="701" y="9763"/>
                    <a:pt x="868" y="9596"/>
                  </a:cubicBezTo>
                  <a:cubicBezTo>
                    <a:pt x="1034" y="9430"/>
                    <a:pt x="1201" y="9263"/>
                    <a:pt x="1368" y="9063"/>
                  </a:cubicBezTo>
                  <a:cubicBezTo>
                    <a:pt x="1735" y="8662"/>
                    <a:pt x="2102" y="8095"/>
                    <a:pt x="2369" y="7528"/>
                  </a:cubicBezTo>
                  <a:cubicBezTo>
                    <a:pt x="2669" y="6928"/>
                    <a:pt x="2869" y="6261"/>
                    <a:pt x="3036" y="5560"/>
                  </a:cubicBezTo>
                  <a:cubicBezTo>
                    <a:pt x="3369" y="4192"/>
                    <a:pt x="3336" y="2758"/>
                    <a:pt x="3203" y="1724"/>
                  </a:cubicBezTo>
                  <a:cubicBezTo>
                    <a:pt x="3169" y="1491"/>
                    <a:pt x="3169" y="1224"/>
                    <a:pt x="3136" y="1024"/>
                  </a:cubicBezTo>
                  <a:cubicBezTo>
                    <a:pt x="3069" y="757"/>
                    <a:pt x="3036" y="590"/>
                    <a:pt x="3002" y="423"/>
                  </a:cubicBezTo>
                  <a:cubicBezTo>
                    <a:pt x="2969" y="323"/>
                    <a:pt x="2869" y="190"/>
                    <a:pt x="2802" y="90"/>
                  </a:cubicBezTo>
                  <a:cubicBezTo>
                    <a:pt x="2702" y="56"/>
                    <a:pt x="2669" y="23"/>
                    <a:pt x="2669" y="23"/>
                  </a:cubicBezTo>
                  <a:cubicBezTo>
                    <a:pt x="2627" y="9"/>
                    <a:pt x="2592" y="1"/>
                    <a:pt x="256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7">
              <a:extLst>
                <a:ext uri="{FF2B5EF4-FFF2-40B4-BE49-F238E27FC236}">
                  <a16:creationId xmlns:a16="http://schemas.microsoft.com/office/drawing/2014/main" id="{077F3C7C-8EDD-FDBE-6FC6-8BB7D44D8C0F}"/>
                </a:ext>
              </a:extLst>
            </p:cNvPr>
            <p:cNvSpPr/>
            <p:nvPr/>
          </p:nvSpPr>
          <p:spPr>
            <a:xfrm>
              <a:off x="3811225" y="722275"/>
              <a:ext cx="1035775" cy="438825"/>
            </a:xfrm>
            <a:custGeom>
              <a:avLst/>
              <a:gdLst/>
              <a:ahLst/>
              <a:cxnLst/>
              <a:rect l="l" t="t" r="r" b="b"/>
              <a:pathLst>
                <a:path w="41431" h="17553" extrusionOk="0">
                  <a:moveTo>
                    <a:pt x="30786" y="1"/>
                  </a:moveTo>
                  <a:cubicBezTo>
                    <a:pt x="28916" y="1"/>
                    <a:pt x="27071" y="391"/>
                    <a:pt x="25385" y="982"/>
                  </a:cubicBezTo>
                  <a:cubicBezTo>
                    <a:pt x="22783" y="1916"/>
                    <a:pt x="20582" y="3350"/>
                    <a:pt x="18514" y="4651"/>
                  </a:cubicBezTo>
                  <a:cubicBezTo>
                    <a:pt x="16412" y="5952"/>
                    <a:pt x="14444" y="7153"/>
                    <a:pt x="12443" y="7920"/>
                  </a:cubicBezTo>
                  <a:cubicBezTo>
                    <a:pt x="10781" y="8530"/>
                    <a:pt x="9188" y="8863"/>
                    <a:pt x="7721" y="8863"/>
                  </a:cubicBezTo>
                  <a:cubicBezTo>
                    <a:pt x="7421" y="8863"/>
                    <a:pt x="7127" y="8849"/>
                    <a:pt x="6839" y="8821"/>
                  </a:cubicBezTo>
                  <a:cubicBezTo>
                    <a:pt x="5171" y="8654"/>
                    <a:pt x="3737" y="8087"/>
                    <a:pt x="2736" y="7353"/>
                  </a:cubicBezTo>
                  <a:cubicBezTo>
                    <a:pt x="1735" y="6653"/>
                    <a:pt x="1168" y="5852"/>
                    <a:pt x="834" y="5318"/>
                  </a:cubicBezTo>
                  <a:cubicBezTo>
                    <a:pt x="734" y="5152"/>
                    <a:pt x="668" y="5085"/>
                    <a:pt x="601" y="4951"/>
                  </a:cubicBezTo>
                  <a:cubicBezTo>
                    <a:pt x="568" y="4818"/>
                    <a:pt x="534" y="4751"/>
                    <a:pt x="501" y="4651"/>
                  </a:cubicBezTo>
                  <a:lnTo>
                    <a:pt x="367" y="4418"/>
                  </a:lnTo>
                  <a:cubicBezTo>
                    <a:pt x="342" y="4316"/>
                    <a:pt x="258" y="4272"/>
                    <a:pt x="205" y="4272"/>
                  </a:cubicBezTo>
                  <a:cubicBezTo>
                    <a:pt x="189" y="4272"/>
                    <a:pt x="175" y="4276"/>
                    <a:pt x="167" y="4284"/>
                  </a:cubicBezTo>
                  <a:cubicBezTo>
                    <a:pt x="34" y="4318"/>
                    <a:pt x="1" y="4451"/>
                    <a:pt x="34" y="4584"/>
                  </a:cubicBezTo>
                  <a:cubicBezTo>
                    <a:pt x="34" y="4584"/>
                    <a:pt x="34" y="4651"/>
                    <a:pt x="101" y="4818"/>
                  </a:cubicBezTo>
                  <a:cubicBezTo>
                    <a:pt x="167" y="4918"/>
                    <a:pt x="201" y="4985"/>
                    <a:pt x="234" y="5118"/>
                  </a:cubicBezTo>
                  <a:cubicBezTo>
                    <a:pt x="267" y="5252"/>
                    <a:pt x="367" y="5352"/>
                    <a:pt x="434" y="5518"/>
                  </a:cubicBezTo>
                  <a:cubicBezTo>
                    <a:pt x="834" y="6152"/>
                    <a:pt x="1435" y="6986"/>
                    <a:pt x="2502" y="7753"/>
                  </a:cubicBezTo>
                  <a:cubicBezTo>
                    <a:pt x="3536" y="8487"/>
                    <a:pt x="5004" y="9154"/>
                    <a:pt x="6772" y="9355"/>
                  </a:cubicBezTo>
                  <a:cubicBezTo>
                    <a:pt x="7150" y="9404"/>
                    <a:pt x="7538" y="9428"/>
                    <a:pt x="7935" y="9428"/>
                  </a:cubicBezTo>
                  <a:cubicBezTo>
                    <a:pt x="9428" y="9428"/>
                    <a:pt x="11042" y="9087"/>
                    <a:pt x="12676" y="8454"/>
                  </a:cubicBezTo>
                  <a:cubicBezTo>
                    <a:pt x="14711" y="7687"/>
                    <a:pt x="16746" y="6486"/>
                    <a:pt x="18847" y="5152"/>
                  </a:cubicBezTo>
                  <a:cubicBezTo>
                    <a:pt x="20915" y="3851"/>
                    <a:pt x="23084" y="2450"/>
                    <a:pt x="25585" y="1582"/>
                  </a:cubicBezTo>
                  <a:cubicBezTo>
                    <a:pt x="27183" y="999"/>
                    <a:pt x="28935" y="640"/>
                    <a:pt x="30696" y="640"/>
                  </a:cubicBezTo>
                  <a:cubicBezTo>
                    <a:pt x="31655" y="640"/>
                    <a:pt x="32617" y="747"/>
                    <a:pt x="33558" y="982"/>
                  </a:cubicBezTo>
                  <a:cubicBezTo>
                    <a:pt x="34892" y="1315"/>
                    <a:pt x="36193" y="1916"/>
                    <a:pt x="37260" y="2750"/>
                  </a:cubicBezTo>
                  <a:cubicBezTo>
                    <a:pt x="38395" y="3584"/>
                    <a:pt x="39295" y="4618"/>
                    <a:pt x="39896" y="5852"/>
                  </a:cubicBezTo>
                  <a:cubicBezTo>
                    <a:pt x="40463" y="7120"/>
                    <a:pt x="40763" y="8487"/>
                    <a:pt x="40630" y="9855"/>
                  </a:cubicBezTo>
                  <a:cubicBezTo>
                    <a:pt x="40529" y="11256"/>
                    <a:pt x="40029" y="12523"/>
                    <a:pt x="39128" y="13591"/>
                  </a:cubicBezTo>
                  <a:cubicBezTo>
                    <a:pt x="38261" y="14625"/>
                    <a:pt x="37127" y="15426"/>
                    <a:pt x="35926" y="15993"/>
                  </a:cubicBezTo>
                  <a:cubicBezTo>
                    <a:pt x="34920" y="16510"/>
                    <a:pt x="33791" y="16854"/>
                    <a:pt x="32708" y="16854"/>
                  </a:cubicBezTo>
                  <a:cubicBezTo>
                    <a:pt x="32534" y="16854"/>
                    <a:pt x="32361" y="16845"/>
                    <a:pt x="32190" y="16827"/>
                  </a:cubicBezTo>
                  <a:cubicBezTo>
                    <a:pt x="32023" y="16793"/>
                    <a:pt x="31857" y="16793"/>
                    <a:pt x="31723" y="16760"/>
                  </a:cubicBezTo>
                  <a:cubicBezTo>
                    <a:pt x="31556" y="16693"/>
                    <a:pt x="31356" y="16660"/>
                    <a:pt x="31223" y="16626"/>
                  </a:cubicBezTo>
                  <a:cubicBezTo>
                    <a:pt x="31089" y="16526"/>
                    <a:pt x="30923" y="16493"/>
                    <a:pt x="30789" y="16460"/>
                  </a:cubicBezTo>
                  <a:lnTo>
                    <a:pt x="30389" y="16260"/>
                  </a:lnTo>
                  <a:cubicBezTo>
                    <a:pt x="29855" y="15959"/>
                    <a:pt x="29355" y="15592"/>
                    <a:pt x="28921" y="15125"/>
                  </a:cubicBezTo>
                  <a:cubicBezTo>
                    <a:pt x="28087" y="14258"/>
                    <a:pt x="27520" y="13124"/>
                    <a:pt x="27287" y="11956"/>
                  </a:cubicBezTo>
                  <a:cubicBezTo>
                    <a:pt x="27187" y="11423"/>
                    <a:pt x="27120" y="10822"/>
                    <a:pt x="27187" y="10255"/>
                  </a:cubicBezTo>
                  <a:cubicBezTo>
                    <a:pt x="27220" y="9688"/>
                    <a:pt x="27353" y="9154"/>
                    <a:pt x="27620" y="8687"/>
                  </a:cubicBezTo>
                  <a:cubicBezTo>
                    <a:pt x="28121" y="7787"/>
                    <a:pt x="29121" y="7186"/>
                    <a:pt x="30089" y="6953"/>
                  </a:cubicBezTo>
                  <a:cubicBezTo>
                    <a:pt x="30513" y="6836"/>
                    <a:pt x="30943" y="6783"/>
                    <a:pt x="31366" y="6783"/>
                  </a:cubicBezTo>
                  <a:cubicBezTo>
                    <a:pt x="31908" y="6783"/>
                    <a:pt x="32437" y="6870"/>
                    <a:pt x="32924" y="7020"/>
                  </a:cubicBezTo>
                  <a:cubicBezTo>
                    <a:pt x="33391" y="7186"/>
                    <a:pt x="33758" y="7420"/>
                    <a:pt x="34092" y="7687"/>
                  </a:cubicBezTo>
                  <a:cubicBezTo>
                    <a:pt x="34192" y="7753"/>
                    <a:pt x="34258" y="7820"/>
                    <a:pt x="34358" y="7920"/>
                  </a:cubicBezTo>
                  <a:cubicBezTo>
                    <a:pt x="34392" y="7954"/>
                    <a:pt x="34458" y="8087"/>
                    <a:pt x="34559" y="8154"/>
                  </a:cubicBezTo>
                  <a:cubicBezTo>
                    <a:pt x="34625" y="8254"/>
                    <a:pt x="34692" y="8320"/>
                    <a:pt x="34725" y="8421"/>
                  </a:cubicBezTo>
                  <a:lnTo>
                    <a:pt x="34859" y="8654"/>
                  </a:lnTo>
                  <a:cubicBezTo>
                    <a:pt x="35226" y="9355"/>
                    <a:pt x="35259" y="10155"/>
                    <a:pt x="35059" y="10822"/>
                  </a:cubicBezTo>
                  <a:cubicBezTo>
                    <a:pt x="34959" y="11122"/>
                    <a:pt x="34792" y="11423"/>
                    <a:pt x="34592" y="11656"/>
                  </a:cubicBezTo>
                  <a:lnTo>
                    <a:pt x="34425" y="11823"/>
                  </a:lnTo>
                  <a:cubicBezTo>
                    <a:pt x="34392" y="11856"/>
                    <a:pt x="34292" y="11923"/>
                    <a:pt x="34258" y="11956"/>
                  </a:cubicBezTo>
                  <a:cubicBezTo>
                    <a:pt x="34092" y="12023"/>
                    <a:pt x="34025" y="12123"/>
                    <a:pt x="33891" y="12157"/>
                  </a:cubicBezTo>
                  <a:cubicBezTo>
                    <a:pt x="33612" y="12296"/>
                    <a:pt x="33324" y="12344"/>
                    <a:pt x="33055" y="12344"/>
                  </a:cubicBezTo>
                  <a:cubicBezTo>
                    <a:pt x="32810" y="12344"/>
                    <a:pt x="32581" y="12304"/>
                    <a:pt x="32390" y="12257"/>
                  </a:cubicBezTo>
                  <a:cubicBezTo>
                    <a:pt x="31957" y="12123"/>
                    <a:pt x="31623" y="11923"/>
                    <a:pt x="31423" y="11690"/>
                  </a:cubicBezTo>
                  <a:cubicBezTo>
                    <a:pt x="31023" y="11256"/>
                    <a:pt x="31056" y="10922"/>
                    <a:pt x="31023" y="10922"/>
                  </a:cubicBezTo>
                  <a:cubicBezTo>
                    <a:pt x="30971" y="10818"/>
                    <a:pt x="30898" y="10734"/>
                    <a:pt x="30805" y="10734"/>
                  </a:cubicBezTo>
                  <a:cubicBezTo>
                    <a:pt x="30779" y="10734"/>
                    <a:pt x="30752" y="10741"/>
                    <a:pt x="30722" y="10756"/>
                  </a:cubicBezTo>
                  <a:cubicBezTo>
                    <a:pt x="30589" y="10789"/>
                    <a:pt x="30522" y="10922"/>
                    <a:pt x="30556" y="11022"/>
                  </a:cubicBezTo>
                  <a:cubicBezTo>
                    <a:pt x="30556" y="11022"/>
                    <a:pt x="30589" y="11122"/>
                    <a:pt x="30622" y="11323"/>
                  </a:cubicBezTo>
                  <a:cubicBezTo>
                    <a:pt x="30689" y="11423"/>
                    <a:pt x="30722" y="11523"/>
                    <a:pt x="30789" y="11656"/>
                  </a:cubicBezTo>
                  <a:cubicBezTo>
                    <a:pt x="30889" y="11790"/>
                    <a:pt x="30956" y="11956"/>
                    <a:pt x="31089" y="12090"/>
                  </a:cubicBezTo>
                  <a:cubicBezTo>
                    <a:pt x="31356" y="12357"/>
                    <a:pt x="31757" y="12624"/>
                    <a:pt x="32257" y="12790"/>
                  </a:cubicBezTo>
                  <a:cubicBezTo>
                    <a:pt x="32524" y="12857"/>
                    <a:pt x="32791" y="12924"/>
                    <a:pt x="33091" y="12924"/>
                  </a:cubicBezTo>
                  <a:cubicBezTo>
                    <a:pt x="33391" y="12924"/>
                    <a:pt x="33725" y="12857"/>
                    <a:pt x="34058" y="12757"/>
                  </a:cubicBezTo>
                  <a:cubicBezTo>
                    <a:pt x="34225" y="12690"/>
                    <a:pt x="34425" y="12590"/>
                    <a:pt x="34559" y="12490"/>
                  </a:cubicBezTo>
                  <a:cubicBezTo>
                    <a:pt x="34625" y="12457"/>
                    <a:pt x="34692" y="12423"/>
                    <a:pt x="34759" y="12323"/>
                  </a:cubicBezTo>
                  <a:lnTo>
                    <a:pt x="34959" y="12123"/>
                  </a:lnTo>
                  <a:cubicBezTo>
                    <a:pt x="35226" y="11823"/>
                    <a:pt x="35426" y="11456"/>
                    <a:pt x="35559" y="11089"/>
                  </a:cubicBezTo>
                  <a:cubicBezTo>
                    <a:pt x="35793" y="10289"/>
                    <a:pt x="35759" y="9355"/>
                    <a:pt x="35359" y="8487"/>
                  </a:cubicBezTo>
                  <a:cubicBezTo>
                    <a:pt x="35292" y="8354"/>
                    <a:pt x="35226" y="8287"/>
                    <a:pt x="35192" y="8154"/>
                  </a:cubicBezTo>
                  <a:cubicBezTo>
                    <a:pt x="35092" y="8087"/>
                    <a:pt x="35059" y="7954"/>
                    <a:pt x="34959" y="7853"/>
                  </a:cubicBezTo>
                  <a:cubicBezTo>
                    <a:pt x="34892" y="7753"/>
                    <a:pt x="34859" y="7687"/>
                    <a:pt x="34725" y="7587"/>
                  </a:cubicBezTo>
                  <a:lnTo>
                    <a:pt x="34458" y="7320"/>
                  </a:lnTo>
                  <a:cubicBezTo>
                    <a:pt x="34092" y="7020"/>
                    <a:pt x="33625" y="6753"/>
                    <a:pt x="33124" y="6586"/>
                  </a:cubicBezTo>
                  <a:cubicBezTo>
                    <a:pt x="32601" y="6362"/>
                    <a:pt x="32006" y="6253"/>
                    <a:pt x="31389" y="6253"/>
                  </a:cubicBezTo>
                  <a:cubicBezTo>
                    <a:pt x="30904" y="6253"/>
                    <a:pt x="30407" y="6320"/>
                    <a:pt x="29922" y="6452"/>
                  </a:cubicBezTo>
                  <a:cubicBezTo>
                    <a:pt x="28854" y="6753"/>
                    <a:pt x="27720" y="7353"/>
                    <a:pt x="27053" y="8487"/>
                  </a:cubicBezTo>
                  <a:cubicBezTo>
                    <a:pt x="26720" y="8988"/>
                    <a:pt x="26553" y="9655"/>
                    <a:pt x="26519" y="10289"/>
                  </a:cubicBezTo>
                  <a:cubicBezTo>
                    <a:pt x="26453" y="10922"/>
                    <a:pt x="26519" y="11589"/>
                    <a:pt x="26620" y="12190"/>
                  </a:cubicBezTo>
                  <a:cubicBezTo>
                    <a:pt x="26853" y="13457"/>
                    <a:pt x="27453" y="14692"/>
                    <a:pt x="28387" y="15692"/>
                  </a:cubicBezTo>
                  <a:cubicBezTo>
                    <a:pt x="28854" y="16193"/>
                    <a:pt x="29388" y="16626"/>
                    <a:pt x="30022" y="16960"/>
                  </a:cubicBezTo>
                  <a:lnTo>
                    <a:pt x="30522" y="17160"/>
                  </a:lnTo>
                  <a:cubicBezTo>
                    <a:pt x="30689" y="17194"/>
                    <a:pt x="30856" y="17294"/>
                    <a:pt x="31023" y="17327"/>
                  </a:cubicBezTo>
                  <a:cubicBezTo>
                    <a:pt x="31189" y="17427"/>
                    <a:pt x="31356" y="17427"/>
                    <a:pt x="31523" y="17460"/>
                  </a:cubicBezTo>
                  <a:cubicBezTo>
                    <a:pt x="31723" y="17494"/>
                    <a:pt x="31890" y="17527"/>
                    <a:pt x="32057" y="17527"/>
                  </a:cubicBezTo>
                  <a:cubicBezTo>
                    <a:pt x="32239" y="17544"/>
                    <a:pt x="32421" y="17553"/>
                    <a:pt x="32603" y="17553"/>
                  </a:cubicBezTo>
                  <a:cubicBezTo>
                    <a:pt x="33828" y="17553"/>
                    <a:pt x="35061" y="17178"/>
                    <a:pt x="36193" y="16626"/>
                  </a:cubicBezTo>
                  <a:cubicBezTo>
                    <a:pt x="37461" y="16026"/>
                    <a:pt x="38695" y="15159"/>
                    <a:pt x="39629" y="14025"/>
                  </a:cubicBezTo>
                  <a:cubicBezTo>
                    <a:pt x="40596" y="12924"/>
                    <a:pt x="41197" y="11456"/>
                    <a:pt x="41297" y="9955"/>
                  </a:cubicBezTo>
                  <a:cubicBezTo>
                    <a:pt x="41430" y="8454"/>
                    <a:pt x="41197" y="6919"/>
                    <a:pt x="40529" y="5585"/>
                  </a:cubicBezTo>
                  <a:cubicBezTo>
                    <a:pt x="39896" y="4251"/>
                    <a:pt x="38862" y="3083"/>
                    <a:pt x="37694" y="2183"/>
                  </a:cubicBezTo>
                  <a:cubicBezTo>
                    <a:pt x="36527" y="1315"/>
                    <a:pt x="35126" y="682"/>
                    <a:pt x="33725" y="348"/>
                  </a:cubicBezTo>
                  <a:cubicBezTo>
                    <a:pt x="32751" y="107"/>
                    <a:pt x="31765" y="1"/>
                    <a:pt x="307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7">
              <a:extLst>
                <a:ext uri="{FF2B5EF4-FFF2-40B4-BE49-F238E27FC236}">
                  <a16:creationId xmlns:a16="http://schemas.microsoft.com/office/drawing/2014/main" id="{D5CA09D4-F151-0207-6F81-63327069CCCF}"/>
                </a:ext>
              </a:extLst>
            </p:cNvPr>
            <p:cNvSpPr/>
            <p:nvPr/>
          </p:nvSpPr>
          <p:spPr>
            <a:xfrm>
              <a:off x="3962175" y="946125"/>
              <a:ext cx="228525" cy="138425"/>
            </a:xfrm>
            <a:custGeom>
              <a:avLst/>
              <a:gdLst/>
              <a:ahLst/>
              <a:cxnLst/>
              <a:rect l="l" t="t" r="r" b="b"/>
              <a:pathLst>
                <a:path w="9141" h="5537" extrusionOk="0">
                  <a:moveTo>
                    <a:pt x="134" y="0"/>
                  </a:moveTo>
                  <a:lnTo>
                    <a:pt x="0" y="167"/>
                  </a:lnTo>
                  <a:cubicBezTo>
                    <a:pt x="1466" y="3347"/>
                    <a:pt x="4884" y="5537"/>
                    <a:pt x="8402" y="5537"/>
                  </a:cubicBezTo>
                  <a:cubicBezTo>
                    <a:pt x="8648" y="5537"/>
                    <a:pt x="8894" y="5526"/>
                    <a:pt x="9140" y="5504"/>
                  </a:cubicBezTo>
                  <a:cubicBezTo>
                    <a:pt x="7339" y="2335"/>
                    <a:pt x="3803" y="1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7">
              <a:extLst>
                <a:ext uri="{FF2B5EF4-FFF2-40B4-BE49-F238E27FC236}">
                  <a16:creationId xmlns:a16="http://schemas.microsoft.com/office/drawing/2014/main" id="{09D8FF5E-9A3B-4895-BE31-4B9B34690615}"/>
                </a:ext>
              </a:extLst>
            </p:cNvPr>
            <p:cNvSpPr/>
            <p:nvPr/>
          </p:nvSpPr>
          <p:spPr>
            <a:xfrm>
              <a:off x="3962175" y="946125"/>
              <a:ext cx="228525" cy="145950"/>
            </a:xfrm>
            <a:custGeom>
              <a:avLst/>
              <a:gdLst/>
              <a:ahLst/>
              <a:cxnLst/>
              <a:rect l="l" t="t" r="r" b="b"/>
              <a:pathLst>
                <a:path w="9141" h="5838" fill="none" extrusionOk="0">
                  <a:moveTo>
                    <a:pt x="134" y="0"/>
                  </a:moveTo>
                  <a:cubicBezTo>
                    <a:pt x="3803" y="167"/>
                    <a:pt x="7339" y="2335"/>
                    <a:pt x="9140" y="5504"/>
                  </a:cubicBezTo>
                  <a:cubicBezTo>
                    <a:pt x="5371" y="5838"/>
                    <a:pt x="1568" y="3569"/>
                    <a:pt x="0" y="1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7">
              <a:extLst>
                <a:ext uri="{FF2B5EF4-FFF2-40B4-BE49-F238E27FC236}">
                  <a16:creationId xmlns:a16="http://schemas.microsoft.com/office/drawing/2014/main" id="{14A5A89D-327D-1634-768C-3AF7CF938430}"/>
                </a:ext>
              </a:extLst>
            </p:cNvPr>
            <p:cNvSpPr/>
            <p:nvPr/>
          </p:nvSpPr>
          <p:spPr>
            <a:xfrm>
              <a:off x="4046400" y="711775"/>
              <a:ext cx="134275" cy="233525"/>
            </a:xfrm>
            <a:custGeom>
              <a:avLst/>
              <a:gdLst/>
              <a:ahLst/>
              <a:cxnLst/>
              <a:rect l="l" t="t" r="r" b="b"/>
              <a:pathLst>
                <a:path w="5371" h="9341" fill="none" extrusionOk="0">
                  <a:moveTo>
                    <a:pt x="167" y="9341"/>
                  </a:moveTo>
                  <a:cubicBezTo>
                    <a:pt x="1668" y="8941"/>
                    <a:pt x="2869" y="7773"/>
                    <a:pt x="3636" y="6405"/>
                  </a:cubicBezTo>
                  <a:cubicBezTo>
                    <a:pt x="4370" y="5038"/>
                    <a:pt x="4737" y="3537"/>
                    <a:pt x="5104" y="2002"/>
                  </a:cubicBezTo>
                  <a:cubicBezTo>
                    <a:pt x="5237" y="1302"/>
                    <a:pt x="5371" y="635"/>
                    <a:pt x="5371" y="1"/>
                  </a:cubicBezTo>
                  <a:cubicBezTo>
                    <a:pt x="4036" y="168"/>
                    <a:pt x="3169" y="1369"/>
                    <a:pt x="2469" y="2503"/>
                  </a:cubicBezTo>
                  <a:cubicBezTo>
                    <a:pt x="1802" y="3503"/>
                    <a:pt x="1168" y="4537"/>
                    <a:pt x="701" y="5672"/>
                  </a:cubicBezTo>
                  <a:cubicBezTo>
                    <a:pt x="234" y="6772"/>
                    <a:pt x="0" y="7973"/>
                    <a:pt x="200" y="920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7">
              <a:extLst>
                <a:ext uri="{FF2B5EF4-FFF2-40B4-BE49-F238E27FC236}">
                  <a16:creationId xmlns:a16="http://schemas.microsoft.com/office/drawing/2014/main" id="{844721BE-981E-AFA4-2DEE-4E81F7C182DC}"/>
                </a:ext>
              </a:extLst>
            </p:cNvPr>
            <p:cNvSpPr/>
            <p:nvPr/>
          </p:nvSpPr>
          <p:spPr>
            <a:xfrm>
              <a:off x="4244875" y="663400"/>
              <a:ext cx="105100" cy="190175"/>
            </a:xfrm>
            <a:custGeom>
              <a:avLst/>
              <a:gdLst/>
              <a:ahLst/>
              <a:cxnLst/>
              <a:rect l="l" t="t" r="r" b="b"/>
              <a:pathLst>
                <a:path w="4204" h="7607" extrusionOk="0">
                  <a:moveTo>
                    <a:pt x="3961" y="0"/>
                  </a:moveTo>
                  <a:cubicBezTo>
                    <a:pt x="2590" y="0"/>
                    <a:pt x="1357" y="891"/>
                    <a:pt x="734" y="2103"/>
                  </a:cubicBezTo>
                  <a:cubicBezTo>
                    <a:pt x="100" y="3304"/>
                    <a:pt x="0" y="4705"/>
                    <a:pt x="67" y="6106"/>
                  </a:cubicBezTo>
                  <a:cubicBezTo>
                    <a:pt x="100" y="6506"/>
                    <a:pt x="134" y="6939"/>
                    <a:pt x="367" y="7306"/>
                  </a:cubicBezTo>
                  <a:lnTo>
                    <a:pt x="267" y="7607"/>
                  </a:lnTo>
                  <a:cubicBezTo>
                    <a:pt x="1468" y="6706"/>
                    <a:pt x="2502" y="5605"/>
                    <a:pt x="3203" y="4304"/>
                  </a:cubicBezTo>
                  <a:cubicBezTo>
                    <a:pt x="3870" y="2970"/>
                    <a:pt x="4203" y="1469"/>
                    <a:pt x="4036" y="1"/>
                  </a:cubicBezTo>
                  <a:cubicBezTo>
                    <a:pt x="4011" y="1"/>
                    <a:pt x="3986" y="0"/>
                    <a:pt x="39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7">
              <a:extLst>
                <a:ext uri="{FF2B5EF4-FFF2-40B4-BE49-F238E27FC236}">
                  <a16:creationId xmlns:a16="http://schemas.microsoft.com/office/drawing/2014/main" id="{82628FBB-7402-ED4E-C3A0-1F322542A474}"/>
                </a:ext>
              </a:extLst>
            </p:cNvPr>
            <p:cNvSpPr/>
            <p:nvPr/>
          </p:nvSpPr>
          <p:spPr>
            <a:xfrm>
              <a:off x="4244875" y="662575"/>
              <a:ext cx="105100" cy="191000"/>
            </a:xfrm>
            <a:custGeom>
              <a:avLst/>
              <a:gdLst/>
              <a:ahLst/>
              <a:cxnLst/>
              <a:rect l="l" t="t" r="r" b="b"/>
              <a:pathLst>
                <a:path w="4204" h="7640" fill="none" extrusionOk="0">
                  <a:moveTo>
                    <a:pt x="267" y="7640"/>
                  </a:moveTo>
                  <a:cubicBezTo>
                    <a:pt x="1468" y="6739"/>
                    <a:pt x="2502" y="5638"/>
                    <a:pt x="3203" y="4337"/>
                  </a:cubicBezTo>
                  <a:cubicBezTo>
                    <a:pt x="3870" y="3003"/>
                    <a:pt x="4203" y="1502"/>
                    <a:pt x="4036" y="34"/>
                  </a:cubicBezTo>
                  <a:cubicBezTo>
                    <a:pt x="2635" y="1"/>
                    <a:pt x="1368" y="901"/>
                    <a:pt x="734" y="2136"/>
                  </a:cubicBezTo>
                  <a:cubicBezTo>
                    <a:pt x="100" y="3337"/>
                    <a:pt x="0" y="4738"/>
                    <a:pt x="67" y="6139"/>
                  </a:cubicBezTo>
                  <a:cubicBezTo>
                    <a:pt x="100" y="6539"/>
                    <a:pt x="134" y="6972"/>
                    <a:pt x="367" y="7339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7">
              <a:extLst>
                <a:ext uri="{FF2B5EF4-FFF2-40B4-BE49-F238E27FC236}">
                  <a16:creationId xmlns:a16="http://schemas.microsoft.com/office/drawing/2014/main" id="{6996D33F-569D-56D0-A1FD-9880028098BA}"/>
                </a:ext>
              </a:extLst>
            </p:cNvPr>
            <p:cNvSpPr/>
            <p:nvPr/>
          </p:nvSpPr>
          <p:spPr>
            <a:xfrm>
              <a:off x="4150625" y="892750"/>
              <a:ext cx="205175" cy="100925"/>
            </a:xfrm>
            <a:custGeom>
              <a:avLst/>
              <a:gdLst/>
              <a:ahLst/>
              <a:cxnLst/>
              <a:rect l="l" t="t" r="r" b="b"/>
              <a:pathLst>
                <a:path w="8207" h="4037" fill="none" extrusionOk="0">
                  <a:moveTo>
                    <a:pt x="435" y="734"/>
                  </a:moveTo>
                  <a:cubicBezTo>
                    <a:pt x="3270" y="0"/>
                    <a:pt x="6405" y="1135"/>
                    <a:pt x="8207" y="3436"/>
                  </a:cubicBezTo>
                  <a:cubicBezTo>
                    <a:pt x="7473" y="3836"/>
                    <a:pt x="6639" y="4037"/>
                    <a:pt x="5772" y="4037"/>
                  </a:cubicBezTo>
                  <a:cubicBezTo>
                    <a:pt x="5338" y="4037"/>
                    <a:pt x="4971" y="4003"/>
                    <a:pt x="4604" y="3937"/>
                  </a:cubicBezTo>
                  <a:cubicBezTo>
                    <a:pt x="2770" y="3536"/>
                    <a:pt x="1035" y="2435"/>
                    <a:pt x="1" y="83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7">
              <a:extLst>
                <a:ext uri="{FF2B5EF4-FFF2-40B4-BE49-F238E27FC236}">
                  <a16:creationId xmlns:a16="http://schemas.microsoft.com/office/drawing/2014/main" id="{DC8E1892-5317-8877-F20A-8363DAD9B542}"/>
                </a:ext>
              </a:extLst>
            </p:cNvPr>
            <p:cNvSpPr/>
            <p:nvPr/>
          </p:nvSpPr>
          <p:spPr>
            <a:xfrm>
              <a:off x="4184000" y="929450"/>
              <a:ext cx="153450" cy="49525"/>
            </a:xfrm>
            <a:custGeom>
              <a:avLst/>
              <a:gdLst/>
              <a:ahLst/>
              <a:cxnLst/>
              <a:rect l="l" t="t" r="r" b="b"/>
              <a:pathLst>
                <a:path w="6138" h="1981" extrusionOk="0">
                  <a:moveTo>
                    <a:pt x="67" y="0"/>
                  </a:moveTo>
                  <a:cubicBezTo>
                    <a:pt x="34" y="0"/>
                    <a:pt x="0" y="0"/>
                    <a:pt x="0" y="33"/>
                  </a:cubicBezTo>
                  <a:cubicBezTo>
                    <a:pt x="0" y="67"/>
                    <a:pt x="0" y="134"/>
                    <a:pt x="34" y="167"/>
                  </a:cubicBezTo>
                  <a:cubicBezTo>
                    <a:pt x="34" y="167"/>
                    <a:pt x="367" y="367"/>
                    <a:pt x="934" y="567"/>
                  </a:cubicBezTo>
                  <a:cubicBezTo>
                    <a:pt x="1468" y="801"/>
                    <a:pt x="2202" y="1034"/>
                    <a:pt x="2969" y="1201"/>
                  </a:cubicBezTo>
                  <a:cubicBezTo>
                    <a:pt x="3703" y="1401"/>
                    <a:pt x="4470" y="1568"/>
                    <a:pt x="5037" y="1701"/>
                  </a:cubicBezTo>
                  <a:cubicBezTo>
                    <a:pt x="5638" y="1868"/>
                    <a:pt x="6004" y="1968"/>
                    <a:pt x="6004" y="1968"/>
                  </a:cubicBezTo>
                  <a:cubicBezTo>
                    <a:pt x="6012" y="1976"/>
                    <a:pt x="6024" y="1980"/>
                    <a:pt x="6037" y="1980"/>
                  </a:cubicBezTo>
                  <a:cubicBezTo>
                    <a:pt x="6080" y="1980"/>
                    <a:pt x="6138" y="1937"/>
                    <a:pt x="6138" y="1835"/>
                  </a:cubicBezTo>
                  <a:cubicBezTo>
                    <a:pt x="6138" y="1801"/>
                    <a:pt x="6105" y="1735"/>
                    <a:pt x="6038" y="1735"/>
                  </a:cubicBezTo>
                  <a:cubicBezTo>
                    <a:pt x="6038" y="1735"/>
                    <a:pt x="5638" y="1668"/>
                    <a:pt x="5070" y="1535"/>
                  </a:cubicBezTo>
                  <a:cubicBezTo>
                    <a:pt x="4503" y="1401"/>
                    <a:pt x="3770" y="1168"/>
                    <a:pt x="3036" y="901"/>
                  </a:cubicBezTo>
                  <a:cubicBezTo>
                    <a:pt x="2335" y="634"/>
                    <a:pt x="1601" y="367"/>
                    <a:pt x="1034" y="200"/>
                  </a:cubicBezTo>
                  <a:cubicBezTo>
                    <a:pt x="467" y="33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7">
              <a:extLst>
                <a:ext uri="{FF2B5EF4-FFF2-40B4-BE49-F238E27FC236}">
                  <a16:creationId xmlns:a16="http://schemas.microsoft.com/office/drawing/2014/main" id="{98495E57-4081-0DCC-F552-93D0AD080F51}"/>
                </a:ext>
              </a:extLst>
            </p:cNvPr>
            <p:cNvSpPr/>
            <p:nvPr/>
          </p:nvSpPr>
          <p:spPr>
            <a:xfrm>
              <a:off x="4067250" y="754325"/>
              <a:ext cx="90925" cy="167625"/>
            </a:xfrm>
            <a:custGeom>
              <a:avLst/>
              <a:gdLst/>
              <a:ahLst/>
              <a:cxnLst/>
              <a:rect l="l" t="t" r="r" b="b"/>
              <a:pathLst>
                <a:path w="3637" h="6705" extrusionOk="0">
                  <a:moveTo>
                    <a:pt x="3536" y="0"/>
                  </a:moveTo>
                  <a:cubicBezTo>
                    <a:pt x="3503" y="0"/>
                    <a:pt x="3469" y="0"/>
                    <a:pt x="3436" y="33"/>
                  </a:cubicBezTo>
                  <a:cubicBezTo>
                    <a:pt x="3436" y="33"/>
                    <a:pt x="3169" y="434"/>
                    <a:pt x="2836" y="1034"/>
                  </a:cubicBezTo>
                  <a:cubicBezTo>
                    <a:pt x="2469" y="1668"/>
                    <a:pt x="2002" y="2435"/>
                    <a:pt x="1535" y="3236"/>
                  </a:cubicBezTo>
                  <a:cubicBezTo>
                    <a:pt x="1301" y="3669"/>
                    <a:pt x="1068" y="4070"/>
                    <a:pt x="867" y="4437"/>
                  </a:cubicBezTo>
                  <a:cubicBezTo>
                    <a:pt x="701" y="4870"/>
                    <a:pt x="501" y="5204"/>
                    <a:pt x="367" y="5537"/>
                  </a:cubicBezTo>
                  <a:cubicBezTo>
                    <a:pt x="234" y="5871"/>
                    <a:pt x="167" y="6104"/>
                    <a:pt x="100" y="6338"/>
                  </a:cubicBezTo>
                  <a:cubicBezTo>
                    <a:pt x="34" y="6505"/>
                    <a:pt x="0" y="6605"/>
                    <a:pt x="0" y="6605"/>
                  </a:cubicBezTo>
                  <a:cubicBezTo>
                    <a:pt x="0" y="6672"/>
                    <a:pt x="0" y="6672"/>
                    <a:pt x="34" y="6705"/>
                  </a:cubicBezTo>
                  <a:cubicBezTo>
                    <a:pt x="100" y="6705"/>
                    <a:pt x="134" y="6705"/>
                    <a:pt x="167" y="6672"/>
                  </a:cubicBezTo>
                  <a:cubicBezTo>
                    <a:pt x="167" y="6672"/>
                    <a:pt x="200" y="6571"/>
                    <a:pt x="334" y="6405"/>
                  </a:cubicBezTo>
                  <a:cubicBezTo>
                    <a:pt x="467" y="6238"/>
                    <a:pt x="601" y="6004"/>
                    <a:pt x="767" y="5704"/>
                  </a:cubicBezTo>
                  <a:cubicBezTo>
                    <a:pt x="1034" y="5070"/>
                    <a:pt x="1468" y="4236"/>
                    <a:pt x="1835" y="3403"/>
                  </a:cubicBezTo>
                  <a:cubicBezTo>
                    <a:pt x="2268" y="2569"/>
                    <a:pt x="2669" y="1735"/>
                    <a:pt x="3002" y="1168"/>
                  </a:cubicBezTo>
                  <a:cubicBezTo>
                    <a:pt x="3336" y="534"/>
                    <a:pt x="3603" y="167"/>
                    <a:pt x="3603" y="167"/>
                  </a:cubicBezTo>
                  <a:cubicBezTo>
                    <a:pt x="3636" y="134"/>
                    <a:pt x="3603" y="67"/>
                    <a:pt x="353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7">
              <a:extLst>
                <a:ext uri="{FF2B5EF4-FFF2-40B4-BE49-F238E27FC236}">
                  <a16:creationId xmlns:a16="http://schemas.microsoft.com/office/drawing/2014/main" id="{D2038164-6317-A536-4DEF-70E30BDB56BF}"/>
                </a:ext>
              </a:extLst>
            </p:cNvPr>
            <p:cNvSpPr/>
            <p:nvPr/>
          </p:nvSpPr>
          <p:spPr>
            <a:xfrm>
              <a:off x="4264875" y="688650"/>
              <a:ext cx="63400" cy="119400"/>
            </a:xfrm>
            <a:custGeom>
              <a:avLst/>
              <a:gdLst/>
              <a:ahLst/>
              <a:cxnLst/>
              <a:rect l="l" t="t" r="r" b="b"/>
              <a:pathLst>
                <a:path w="2536" h="4776" extrusionOk="0">
                  <a:moveTo>
                    <a:pt x="2369" y="0"/>
                  </a:moveTo>
                  <a:cubicBezTo>
                    <a:pt x="2344" y="0"/>
                    <a:pt x="2319" y="9"/>
                    <a:pt x="2302" y="25"/>
                  </a:cubicBezTo>
                  <a:cubicBezTo>
                    <a:pt x="2302" y="25"/>
                    <a:pt x="2102" y="325"/>
                    <a:pt x="1802" y="692"/>
                  </a:cubicBezTo>
                  <a:cubicBezTo>
                    <a:pt x="1502" y="1093"/>
                    <a:pt x="1135" y="1626"/>
                    <a:pt x="801" y="2193"/>
                  </a:cubicBezTo>
                  <a:cubicBezTo>
                    <a:pt x="468" y="2794"/>
                    <a:pt x="234" y="3361"/>
                    <a:pt x="101" y="3861"/>
                  </a:cubicBezTo>
                  <a:cubicBezTo>
                    <a:pt x="68" y="4128"/>
                    <a:pt x="1" y="4328"/>
                    <a:pt x="1" y="4462"/>
                  </a:cubicBezTo>
                  <a:lnTo>
                    <a:pt x="1" y="4662"/>
                  </a:lnTo>
                  <a:cubicBezTo>
                    <a:pt x="1" y="4695"/>
                    <a:pt x="1" y="4762"/>
                    <a:pt x="68" y="4762"/>
                  </a:cubicBezTo>
                  <a:cubicBezTo>
                    <a:pt x="76" y="4771"/>
                    <a:pt x="85" y="4775"/>
                    <a:pt x="94" y="4775"/>
                  </a:cubicBezTo>
                  <a:cubicBezTo>
                    <a:pt x="119" y="4775"/>
                    <a:pt x="143" y="4744"/>
                    <a:pt x="168" y="4695"/>
                  </a:cubicBezTo>
                  <a:cubicBezTo>
                    <a:pt x="168" y="4695"/>
                    <a:pt x="368" y="4428"/>
                    <a:pt x="535" y="3961"/>
                  </a:cubicBezTo>
                  <a:cubicBezTo>
                    <a:pt x="668" y="3528"/>
                    <a:pt x="901" y="2927"/>
                    <a:pt x="1135" y="2327"/>
                  </a:cubicBezTo>
                  <a:cubicBezTo>
                    <a:pt x="1402" y="1760"/>
                    <a:pt x="1702" y="1159"/>
                    <a:pt x="1969" y="792"/>
                  </a:cubicBezTo>
                  <a:cubicBezTo>
                    <a:pt x="2269" y="426"/>
                    <a:pt x="2469" y="159"/>
                    <a:pt x="2469" y="159"/>
                  </a:cubicBezTo>
                  <a:cubicBezTo>
                    <a:pt x="2536" y="125"/>
                    <a:pt x="2536" y="92"/>
                    <a:pt x="2436" y="25"/>
                  </a:cubicBezTo>
                  <a:cubicBezTo>
                    <a:pt x="2419" y="9"/>
                    <a:pt x="2394" y="0"/>
                    <a:pt x="236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7">
              <a:extLst>
                <a:ext uri="{FF2B5EF4-FFF2-40B4-BE49-F238E27FC236}">
                  <a16:creationId xmlns:a16="http://schemas.microsoft.com/office/drawing/2014/main" id="{7CFB0426-8DE7-8CF1-38D4-8A822A826E45}"/>
                </a:ext>
              </a:extLst>
            </p:cNvPr>
            <p:cNvSpPr/>
            <p:nvPr/>
          </p:nvSpPr>
          <p:spPr>
            <a:xfrm>
              <a:off x="4001350" y="968000"/>
              <a:ext cx="154150" cy="96550"/>
            </a:xfrm>
            <a:custGeom>
              <a:avLst/>
              <a:gdLst/>
              <a:ahLst/>
              <a:cxnLst/>
              <a:rect l="l" t="t" r="r" b="b"/>
              <a:pathLst>
                <a:path w="6166" h="3862" extrusionOk="0">
                  <a:moveTo>
                    <a:pt x="114" y="1"/>
                  </a:moveTo>
                  <a:cubicBezTo>
                    <a:pt x="101" y="1"/>
                    <a:pt x="84" y="9"/>
                    <a:pt x="68" y="26"/>
                  </a:cubicBezTo>
                  <a:cubicBezTo>
                    <a:pt x="1" y="93"/>
                    <a:pt x="1" y="126"/>
                    <a:pt x="68" y="159"/>
                  </a:cubicBezTo>
                  <a:cubicBezTo>
                    <a:pt x="68" y="159"/>
                    <a:pt x="134" y="293"/>
                    <a:pt x="268" y="426"/>
                  </a:cubicBezTo>
                  <a:cubicBezTo>
                    <a:pt x="401" y="526"/>
                    <a:pt x="601" y="760"/>
                    <a:pt x="835" y="960"/>
                  </a:cubicBezTo>
                  <a:cubicBezTo>
                    <a:pt x="1102" y="1160"/>
                    <a:pt x="1435" y="1360"/>
                    <a:pt x="1769" y="1627"/>
                  </a:cubicBezTo>
                  <a:cubicBezTo>
                    <a:pt x="2102" y="1827"/>
                    <a:pt x="2503" y="2094"/>
                    <a:pt x="2903" y="2294"/>
                  </a:cubicBezTo>
                  <a:cubicBezTo>
                    <a:pt x="3670" y="2694"/>
                    <a:pt x="4471" y="3095"/>
                    <a:pt x="5071" y="3362"/>
                  </a:cubicBezTo>
                  <a:cubicBezTo>
                    <a:pt x="5638" y="3662"/>
                    <a:pt x="6072" y="3829"/>
                    <a:pt x="6072" y="3829"/>
                  </a:cubicBezTo>
                  <a:cubicBezTo>
                    <a:pt x="6101" y="3829"/>
                    <a:pt x="6157" y="3829"/>
                    <a:pt x="6147" y="3851"/>
                  </a:cubicBezTo>
                  <a:lnTo>
                    <a:pt x="6147" y="3851"/>
                  </a:lnTo>
                  <a:cubicBezTo>
                    <a:pt x="6166" y="3816"/>
                    <a:pt x="6135" y="3762"/>
                    <a:pt x="6105" y="3762"/>
                  </a:cubicBezTo>
                  <a:cubicBezTo>
                    <a:pt x="6105" y="3762"/>
                    <a:pt x="5672" y="3595"/>
                    <a:pt x="5105" y="3295"/>
                  </a:cubicBezTo>
                  <a:cubicBezTo>
                    <a:pt x="4504" y="2995"/>
                    <a:pt x="3737" y="2594"/>
                    <a:pt x="3003" y="2094"/>
                  </a:cubicBezTo>
                  <a:cubicBezTo>
                    <a:pt x="2303" y="1594"/>
                    <a:pt x="1602" y="1027"/>
                    <a:pt x="1068" y="660"/>
                  </a:cubicBezTo>
                  <a:cubicBezTo>
                    <a:pt x="768" y="460"/>
                    <a:pt x="568" y="326"/>
                    <a:pt x="401" y="193"/>
                  </a:cubicBezTo>
                  <a:cubicBezTo>
                    <a:pt x="234" y="93"/>
                    <a:pt x="134" y="26"/>
                    <a:pt x="134" y="26"/>
                  </a:cubicBezTo>
                  <a:cubicBezTo>
                    <a:pt x="134" y="9"/>
                    <a:pt x="126" y="1"/>
                    <a:pt x="114" y="1"/>
                  </a:cubicBezTo>
                  <a:close/>
                  <a:moveTo>
                    <a:pt x="6147" y="3851"/>
                  </a:moveTo>
                  <a:lnTo>
                    <a:pt x="6147" y="3851"/>
                  </a:lnTo>
                  <a:cubicBezTo>
                    <a:pt x="6145" y="3855"/>
                    <a:pt x="6142" y="3859"/>
                    <a:pt x="6139" y="3862"/>
                  </a:cubicBezTo>
                  <a:cubicBezTo>
                    <a:pt x="6143" y="3858"/>
                    <a:pt x="6145" y="3855"/>
                    <a:pt x="6147" y="385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7">
              <a:extLst>
                <a:ext uri="{FF2B5EF4-FFF2-40B4-BE49-F238E27FC236}">
                  <a16:creationId xmlns:a16="http://schemas.microsoft.com/office/drawing/2014/main" id="{C6206DA0-A05E-F9D7-2BAA-F4F069489C6D}"/>
                </a:ext>
              </a:extLst>
            </p:cNvPr>
            <p:cNvSpPr/>
            <p:nvPr/>
          </p:nvSpPr>
          <p:spPr>
            <a:xfrm>
              <a:off x="2783000" y="741275"/>
              <a:ext cx="1036600" cy="438975"/>
            </a:xfrm>
            <a:custGeom>
              <a:avLst/>
              <a:gdLst/>
              <a:ahLst/>
              <a:cxnLst/>
              <a:rect l="l" t="t" r="r" b="b"/>
              <a:pathLst>
                <a:path w="41464" h="17559" extrusionOk="0">
                  <a:moveTo>
                    <a:pt x="10705" y="0"/>
                  </a:moveTo>
                  <a:cubicBezTo>
                    <a:pt x="9705" y="0"/>
                    <a:pt x="8697" y="110"/>
                    <a:pt x="7706" y="355"/>
                  </a:cubicBezTo>
                  <a:cubicBezTo>
                    <a:pt x="6305" y="689"/>
                    <a:pt x="4970" y="1323"/>
                    <a:pt x="3736" y="2190"/>
                  </a:cubicBezTo>
                  <a:cubicBezTo>
                    <a:pt x="2569" y="3057"/>
                    <a:pt x="1568" y="4191"/>
                    <a:pt x="901" y="5559"/>
                  </a:cubicBezTo>
                  <a:cubicBezTo>
                    <a:pt x="300" y="6927"/>
                    <a:pt x="0" y="8428"/>
                    <a:pt x="134" y="9929"/>
                  </a:cubicBezTo>
                  <a:cubicBezTo>
                    <a:pt x="234" y="11430"/>
                    <a:pt x="834" y="12898"/>
                    <a:pt x="1801" y="14032"/>
                  </a:cubicBezTo>
                  <a:cubicBezTo>
                    <a:pt x="2735" y="15166"/>
                    <a:pt x="3970" y="16000"/>
                    <a:pt x="5237" y="16600"/>
                  </a:cubicBezTo>
                  <a:cubicBezTo>
                    <a:pt x="6379" y="17156"/>
                    <a:pt x="7623" y="17558"/>
                    <a:pt x="8857" y="17558"/>
                  </a:cubicBezTo>
                  <a:cubicBezTo>
                    <a:pt x="9030" y="17558"/>
                    <a:pt x="9202" y="17551"/>
                    <a:pt x="9374" y="17534"/>
                  </a:cubicBezTo>
                  <a:cubicBezTo>
                    <a:pt x="9540" y="17501"/>
                    <a:pt x="9707" y="17501"/>
                    <a:pt x="9907" y="17434"/>
                  </a:cubicBezTo>
                  <a:lnTo>
                    <a:pt x="10408" y="17334"/>
                  </a:lnTo>
                  <a:cubicBezTo>
                    <a:pt x="10574" y="17267"/>
                    <a:pt x="10741" y="17234"/>
                    <a:pt x="10908" y="17167"/>
                  </a:cubicBezTo>
                  <a:lnTo>
                    <a:pt x="11408" y="16934"/>
                  </a:lnTo>
                  <a:cubicBezTo>
                    <a:pt x="12042" y="16667"/>
                    <a:pt x="12576" y="16200"/>
                    <a:pt x="13043" y="15700"/>
                  </a:cubicBezTo>
                  <a:cubicBezTo>
                    <a:pt x="13977" y="14699"/>
                    <a:pt x="14544" y="13431"/>
                    <a:pt x="14811" y="12197"/>
                  </a:cubicBezTo>
                  <a:cubicBezTo>
                    <a:pt x="14911" y="11530"/>
                    <a:pt x="14978" y="10896"/>
                    <a:pt x="14911" y="10262"/>
                  </a:cubicBezTo>
                  <a:cubicBezTo>
                    <a:pt x="14844" y="9662"/>
                    <a:pt x="14711" y="9028"/>
                    <a:pt x="14377" y="8494"/>
                  </a:cubicBezTo>
                  <a:cubicBezTo>
                    <a:pt x="13710" y="7360"/>
                    <a:pt x="12576" y="6727"/>
                    <a:pt x="11508" y="6426"/>
                  </a:cubicBezTo>
                  <a:cubicBezTo>
                    <a:pt x="11031" y="6311"/>
                    <a:pt x="10553" y="6251"/>
                    <a:pt x="10083" y="6251"/>
                  </a:cubicBezTo>
                  <a:cubicBezTo>
                    <a:pt x="9471" y="6251"/>
                    <a:pt x="8873" y="6352"/>
                    <a:pt x="8306" y="6560"/>
                  </a:cubicBezTo>
                  <a:cubicBezTo>
                    <a:pt x="7806" y="6727"/>
                    <a:pt x="7339" y="6993"/>
                    <a:pt x="6972" y="7327"/>
                  </a:cubicBezTo>
                  <a:lnTo>
                    <a:pt x="6705" y="7560"/>
                  </a:lnTo>
                  <a:cubicBezTo>
                    <a:pt x="6572" y="7694"/>
                    <a:pt x="6538" y="7761"/>
                    <a:pt x="6471" y="7861"/>
                  </a:cubicBezTo>
                  <a:cubicBezTo>
                    <a:pt x="6371" y="7927"/>
                    <a:pt x="6338" y="8061"/>
                    <a:pt x="6238" y="8161"/>
                  </a:cubicBezTo>
                  <a:cubicBezTo>
                    <a:pt x="6205" y="8261"/>
                    <a:pt x="6138" y="8361"/>
                    <a:pt x="6071" y="8461"/>
                  </a:cubicBezTo>
                  <a:cubicBezTo>
                    <a:pt x="5671" y="9362"/>
                    <a:pt x="5638" y="10262"/>
                    <a:pt x="5871" y="11063"/>
                  </a:cubicBezTo>
                  <a:cubicBezTo>
                    <a:pt x="6004" y="11497"/>
                    <a:pt x="6205" y="11797"/>
                    <a:pt x="6471" y="12097"/>
                  </a:cubicBezTo>
                  <a:lnTo>
                    <a:pt x="6672" y="12331"/>
                  </a:lnTo>
                  <a:cubicBezTo>
                    <a:pt x="6738" y="12397"/>
                    <a:pt x="6805" y="12431"/>
                    <a:pt x="6872" y="12497"/>
                  </a:cubicBezTo>
                  <a:cubicBezTo>
                    <a:pt x="7039" y="12564"/>
                    <a:pt x="7205" y="12697"/>
                    <a:pt x="7372" y="12731"/>
                  </a:cubicBezTo>
                  <a:cubicBezTo>
                    <a:pt x="7706" y="12864"/>
                    <a:pt x="8039" y="12898"/>
                    <a:pt x="8339" y="12898"/>
                  </a:cubicBezTo>
                  <a:cubicBezTo>
                    <a:pt x="8640" y="12898"/>
                    <a:pt x="8907" y="12864"/>
                    <a:pt x="9173" y="12764"/>
                  </a:cubicBezTo>
                  <a:cubicBezTo>
                    <a:pt x="9674" y="12597"/>
                    <a:pt x="10074" y="12364"/>
                    <a:pt x="10341" y="12064"/>
                  </a:cubicBezTo>
                  <a:cubicBezTo>
                    <a:pt x="10474" y="11897"/>
                    <a:pt x="10541" y="11763"/>
                    <a:pt x="10641" y="11663"/>
                  </a:cubicBezTo>
                  <a:cubicBezTo>
                    <a:pt x="10708" y="11530"/>
                    <a:pt x="10741" y="11397"/>
                    <a:pt x="10808" y="11330"/>
                  </a:cubicBezTo>
                  <a:cubicBezTo>
                    <a:pt x="10841" y="11096"/>
                    <a:pt x="10875" y="11030"/>
                    <a:pt x="10875" y="11030"/>
                  </a:cubicBezTo>
                  <a:cubicBezTo>
                    <a:pt x="10908" y="10863"/>
                    <a:pt x="10841" y="10763"/>
                    <a:pt x="10708" y="10729"/>
                  </a:cubicBezTo>
                  <a:cubicBezTo>
                    <a:pt x="10679" y="10724"/>
                    <a:pt x="10654" y="10721"/>
                    <a:pt x="10630" y="10721"/>
                  </a:cubicBezTo>
                  <a:cubicBezTo>
                    <a:pt x="10518" y="10721"/>
                    <a:pt x="10463" y="10786"/>
                    <a:pt x="10408" y="10896"/>
                  </a:cubicBezTo>
                  <a:cubicBezTo>
                    <a:pt x="10408" y="10896"/>
                    <a:pt x="10408" y="11263"/>
                    <a:pt x="10007" y="11697"/>
                  </a:cubicBezTo>
                  <a:cubicBezTo>
                    <a:pt x="9807" y="11897"/>
                    <a:pt x="9474" y="12097"/>
                    <a:pt x="9040" y="12230"/>
                  </a:cubicBezTo>
                  <a:cubicBezTo>
                    <a:pt x="8820" y="12278"/>
                    <a:pt x="8584" y="12310"/>
                    <a:pt x="8345" y="12310"/>
                  </a:cubicBezTo>
                  <a:cubicBezTo>
                    <a:pt x="8077" y="12310"/>
                    <a:pt x="7803" y="12270"/>
                    <a:pt x="7539" y="12164"/>
                  </a:cubicBezTo>
                  <a:cubicBezTo>
                    <a:pt x="7372" y="12064"/>
                    <a:pt x="7305" y="12030"/>
                    <a:pt x="7172" y="11930"/>
                  </a:cubicBezTo>
                  <a:cubicBezTo>
                    <a:pt x="7139" y="11897"/>
                    <a:pt x="7039" y="11864"/>
                    <a:pt x="7005" y="11830"/>
                  </a:cubicBezTo>
                  <a:lnTo>
                    <a:pt x="6838" y="11663"/>
                  </a:lnTo>
                  <a:cubicBezTo>
                    <a:pt x="6638" y="11430"/>
                    <a:pt x="6471" y="11163"/>
                    <a:pt x="6371" y="10829"/>
                  </a:cubicBezTo>
                  <a:cubicBezTo>
                    <a:pt x="6205" y="10196"/>
                    <a:pt x="6238" y="9362"/>
                    <a:pt x="6572" y="8661"/>
                  </a:cubicBezTo>
                  <a:lnTo>
                    <a:pt x="6705" y="8394"/>
                  </a:lnTo>
                  <a:cubicBezTo>
                    <a:pt x="6738" y="8328"/>
                    <a:pt x="6805" y="8228"/>
                    <a:pt x="6872" y="8161"/>
                  </a:cubicBezTo>
                  <a:cubicBezTo>
                    <a:pt x="6972" y="8061"/>
                    <a:pt x="7039" y="7927"/>
                    <a:pt x="7072" y="7894"/>
                  </a:cubicBezTo>
                  <a:cubicBezTo>
                    <a:pt x="7172" y="7827"/>
                    <a:pt x="7239" y="7761"/>
                    <a:pt x="7339" y="7694"/>
                  </a:cubicBezTo>
                  <a:cubicBezTo>
                    <a:pt x="7672" y="7394"/>
                    <a:pt x="8073" y="7194"/>
                    <a:pt x="8506" y="7027"/>
                  </a:cubicBezTo>
                  <a:cubicBezTo>
                    <a:pt x="8975" y="6858"/>
                    <a:pt x="9508" y="6773"/>
                    <a:pt x="10056" y="6773"/>
                  </a:cubicBezTo>
                  <a:cubicBezTo>
                    <a:pt x="10482" y="6773"/>
                    <a:pt x="10918" y="6825"/>
                    <a:pt x="11342" y="6927"/>
                  </a:cubicBezTo>
                  <a:cubicBezTo>
                    <a:pt x="12309" y="7194"/>
                    <a:pt x="13310" y="7761"/>
                    <a:pt x="13810" y="8695"/>
                  </a:cubicBezTo>
                  <a:cubicBezTo>
                    <a:pt x="14077" y="9162"/>
                    <a:pt x="14210" y="9662"/>
                    <a:pt x="14244" y="10229"/>
                  </a:cubicBezTo>
                  <a:cubicBezTo>
                    <a:pt x="14310" y="10763"/>
                    <a:pt x="14244" y="11363"/>
                    <a:pt x="14144" y="11930"/>
                  </a:cubicBezTo>
                  <a:cubicBezTo>
                    <a:pt x="13877" y="13064"/>
                    <a:pt x="13343" y="14199"/>
                    <a:pt x="12509" y="15099"/>
                  </a:cubicBezTo>
                  <a:cubicBezTo>
                    <a:pt x="12075" y="15566"/>
                    <a:pt x="11575" y="15933"/>
                    <a:pt x="11041" y="16233"/>
                  </a:cubicBezTo>
                  <a:lnTo>
                    <a:pt x="10641" y="16434"/>
                  </a:lnTo>
                  <a:cubicBezTo>
                    <a:pt x="10508" y="16534"/>
                    <a:pt x="10341" y="16567"/>
                    <a:pt x="10207" y="16600"/>
                  </a:cubicBezTo>
                  <a:lnTo>
                    <a:pt x="9707" y="16734"/>
                  </a:lnTo>
                  <a:cubicBezTo>
                    <a:pt x="9574" y="16767"/>
                    <a:pt x="9407" y="16834"/>
                    <a:pt x="9240" y="16834"/>
                  </a:cubicBezTo>
                  <a:cubicBezTo>
                    <a:pt x="9104" y="16845"/>
                    <a:pt x="8966" y="16850"/>
                    <a:pt x="8828" y="16850"/>
                  </a:cubicBezTo>
                  <a:cubicBezTo>
                    <a:pt x="7719" y="16850"/>
                    <a:pt x="6572" y="16504"/>
                    <a:pt x="5504" y="16000"/>
                  </a:cubicBezTo>
                  <a:cubicBezTo>
                    <a:pt x="4303" y="15399"/>
                    <a:pt x="3169" y="14599"/>
                    <a:pt x="2302" y="13565"/>
                  </a:cubicBezTo>
                  <a:cubicBezTo>
                    <a:pt x="1401" y="12531"/>
                    <a:pt x="867" y="11196"/>
                    <a:pt x="801" y="9862"/>
                  </a:cubicBezTo>
                  <a:cubicBezTo>
                    <a:pt x="667" y="8494"/>
                    <a:pt x="968" y="7093"/>
                    <a:pt x="1535" y="5859"/>
                  </a:cubicBezTo>
                  <a:cubicBezTo>
                    <a:pt x="2135" y="4592"/>
                    <a:pt x="3069" y="3558"/>
                    <a:pt x="4170" y="2724"/>
                  </a:cubicBezTo>
                  <a:cubicBezTo>
                    <a:pt x="5304" y="1890"/>
                    <a:pt x="6538" y="1323"/>
                    <a:pt x="7872" y="989"/>
                  </a:cubicBezTo>
                  <a:cubicBezTo>
                    <a:pt x="8820" y="752"/>
                    <a:pt x="9789" y="646"/>
                    <a:pt x="10755" y="646"/>
                  </a:cubicBezTo>
                  <a:cubicBezTo>
                    <a:pt x="12509" y="646"/>
                    <a:pt x="14253" y="997"/>
                    <a:pt x="15845" y="1556"/>
                  </a:cubicBezTo>
                  <a:cubicBezTo>
                    <a:pt x="18313" y="2423"/>
                    <a:pt x="20515" y="3858"/>
                    <a:pt x="22583" y="5159"/>
                  </a:cubicBezTo>
                  <a:cubicBezTo>
                    <a:pt x="24684" y="6426"/>
                    <a:pt x="26719" y="7694"/>
                    <a:pt x="28787" y="8428"/>
                  </a:cubicBezTo>
                  <a:cubicBezTo>
                    <a:pt x="30436" y="9076"/>
                    <a:pt x="32085" y="9419"/>
                    <a:pt x="33609" y="9419"/>
                  </a:cubicBezTo>
                  <a:cubicBezTo>
                    <a:pt x="33966" y="9419"/>
                    <a:pt x="34316" y="9400"/>
                    <a:pt x="34658" y="9362"/>
                  </a:cubicBezTo>
                  <a:cubicBezTo>
                    <a:pt x="36460" y="9162"/>
                    <a:pt x="37894" y="8494"/>
                    <a:pt x="38961" y="7727"/>
                  </a:cubicBezTo>
                  <a:cubicBezTo>
                    <a:pt x="40029" y="6993"/>
                    <a:pt x="40663" y="6159"/>
                    <a:pt x="40996" y="5526"/>
                  </a:cubicBezTo>
                  <a:cubicBezTo>
                    <a:pt x="41063" y="5359"/>
                    <a:pt x="41130" y="5225"/>
                    <a:pt x="41196" y="5092"/>
                  </a:cubicBezTo>
                  <a:cubicBezTo>
                    <a:pt x="41230" y="4992"/>
                    <a:pt x="41296" y="4892"/>
                    <a:pt x="41330" y="4825"/>
                  </a:cubicBezTo>
                  <a:cubicBezTo>
                    <a:pt x="41363" y="4658"/>
                    <a:pt x="41396" y="4558"/>
                    <a:pt x="41396" y="4558"/>
                  </a:cubicBezTo>
                  <a:cubicBezTo>
                    <a:pt x="41463" y="4425"/>
                    <a:pt x="41396" y="4325"/>
                    <a:pt x="41363" y="4258"/>
                  </a:cubicBezTo>
                  <a:cubicBezTo>
                    <a:pt x="41332" y="4250"/>
                    <a:pt x="41300" y="4246"/>
                    <a:pt x="41270" y="4246"/>
                  </a:cubicBezTo>
                  <a:cubicBezTo>
                    <a:pt x="41172" y="4246"/>
                    <a:pt x="41088" y="4290"/>
                    <a:pt x="41063" y="4392"/>
                  </a:cubicBezTo>
                  <a:lnTo>
                    <a:pt x="40929" y="4658"/>
                  </a:lnTo>
                  <a:cubicBezTo>
                    <a:pt x="40896" y="4725"/>
                    <a:pt x="40863" y="4825"/>
                    <a:pt x="40829" y="4925"/>
                  </a:cubicBezTo>
                  <a:cubicBezTo>
                    <a:pt x="40763" y="5059"/>
                    <a:pt x="40696" y="5192"/>
                    <a:pt x="40596" y="5326"/>
                  </a:cubicBezTo>
                  <a:cubicBezTo>
                    <a:pt x="40262" y="5893"/>
                    <a:pt x="39695" y="6660"/>
                    <a:pt x="38694" y="7360"/>
                  </a:cubicBezTo>
                  <a:cubicBezTo>
                    <a:pt x="37694" y="8027"/>
                    <a:pt x="36326" y="8661"/>
                    <a:pt x="34592" y="8828"/>
                  </a:cubicBezTo>
                  <a:cubicBezTo>
                    <a:pt x="34305" y="8856"/>
                    <a:pt x="34010" y="8870"/>
                    <a:pt x="33710" y="8870"/>
                  </a:cubicBezTo>
                  <a:cubicBezTo>
                    <a:pt x="32228" y="8870"/>
                    <a:pt x="30596" y="8532"/>
                    <a:pt x="28988" y="7894"/>
                  </a:cubicBezTo>
                  <a:cubicBezTo>
                    <a:pt x="27019" y="7160"/>
                    <a:pt x="25018" y="5993"/>
                    <a:pt x="22917" y="4658"/>
                  </a:cubicBezTo>
                  <a:cubicBezTo>
                    <a:pt x="20848" y="3357"/>
                    <a:pt x="18647" y="1890"/>
                    <a:pt x="16045" y="989"/>
                  </a:cubicBezTo>
                  <a:cubicBezTo>
                    <a:pt x="14396" y="382"/>
                    <a:pt x="12564" y="0"/>
                    <a:pt x="107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7">
              <a:extLst>
                <a:ext uri="{FF2B5EF4-FFF2-40B4-BE49-F238E27FC236}">
                  <a16:creationId xmlns:a16="http://schemas.microsoft.com/office/drawing/2014/main" id="{A2C20783-8252-0259-DD1D-9E699A637659}"/>
                </a:ext>
              </a:extLst>
            </p:cNvPr>
            <p:cNvSpPr/>
            <p:nvPr/>
          </p:nvSpPr>
          <p:spPr>
            <a:xfrm>
              <a:off x="3438450" y="964475"/>
              <a:ext cx="228525" cy="138425"/>
            </a:xfrm>
            <a:custGeom>
              <a:avLst/>
              <a:gdLst/>
              <a:ahLst/>
              <a:cxnLst/>
              <a:rect l="l" t="t" r="r" b="b"/>
              <a:pathLst>
                <a:path w="9141" h="5537" extrusionOk="0">
                  <a:moveTo>
                    <a:pt x="9007" y="0"/>
                  </a:moveTo>
                  <a:cubicBezTo>
                    <a:pt x="5338" y="167"/>
                    <a:pt x="1802" y="2335"/>
                    <a:pt x="1" y="5504"/>
                  </a:cubicBezTo>
                  <a:cubicBezTo>
                    <a:pt x="250" y="5526"/>
                    <a:pt x="499" y="5537"/>
                    <a:pt x="748" y="5537"/>
                  </a:cubicBezTo>
                  <a:cubicBezTo>
                    <a:pt x="4263" y="5537"/>
                    <a:pt x="7677" y="3376"/>
                    <a:pt x="9141" y="167"/>
                  </a:cubicBezTo>
                  <a:lnTo>
                    <a:pt x="900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7">
              <a:extLst>
                <a:ext uri="{FF2B5EF4-FFF2-40B4-BE49-F238E27FC236}">
                  <a16:creationId xmlns:a16="http://schemas.microsoft.com/office/drawing/2014/main" id="{FD7E3E32-71D1-C4FA-118B-B499262EBF53}"/>
                </a:ext>
              </a:extLst>
            </p:cNvPr>
            <p:cNvSpPr/>
            <p:nvPr/>
          </p:nvSpPr>
          <p:spPr>
            <a:xfrm>
              <a:off x="3438450" y="964475"/>
              <a:ext cx="228525" cy="145950"/>
            </a:xfrm>
            <a:custGeom>
              <a:avLst/>
              <a:gdLst/>
              <a:ahLst/>
              <a:cxnLst/>
              <a:rect l="l" t="t" r="r" b="b"/>
              <a:pathLst>
                <a:path w="9141" h="5838" fill="none" extrusionOk="0">
                  <a:moveTo>
                    <a:pt x="9007" y="0"/>
                  </a:moveTo>
                  <a:cubicBezTo>
                    <a:pt x="5338" y="167"/>
                    <a:pt x="1802" y="2335"/>
                    <a:pt x="1" y="5504"/>
                  </a:cubicBezTo>
                  <a:cubicBezTo>
                    <a:pt x="3770" y="5838"/>
                    <a:pt x="7573" y="3603"/>
                    <a:pt x="9141" y="1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7">
              <a:extLst>
                <a:ext uri="{FF2B5EF4-FFF2-40B4-BE49-F238E27FC236}">
                  <a16:creationId xmlns:a16="http://schemas.microsoft.com/office/drawing/2014/main" id="{956D9E05-22F3-59BF-5BD1-7BBEAECB2824}"/>
                </a:ext>
              </a:extLst>
            </p:cNvPr>
            <p:cNvSpPr/>
            <p:nvPr/>
          </p:nvSpPr>
          <p:spPr>
            <a:xfrm>
              <a:off x="3449300" y="730125"/>
              <a:ext cx="134300" cy="233525"/>
            </a:xfrm>
            <a:custGeom>
              <a:avLst/>
              <a:gdLst/>
              <a:ahLst/>
              <a:cxnLst/>
              <a:rect l="l" t="t" r="r" b="b"/>
              <a:pathLst>
                <a:path w="5372" h="9341" fill="none" extrusionOk="0">
                  <a:moveTo>
                    <a:pt x="5204" y="9341"/>
                  </a:moveTo>
                  <a:cubicBezTo>
                    <a:pt x="3703" y="8974"/>
                    <a:pt x="2502" y="7806"/>
                    <a:pt x="1735" y="6405"/>
                  </a:cubicBezTo>
                  <a:cubicBezTo>
                    <a:pt x="1001" y="5038"/>
                    <a:pt x="634" y="3537"/>
                    <a:pt x="267" y="2002"/>
                  </a:cubicBezTo>
                  <a:cubicBezTo>
                    <a:pt x="101" y="1335"/>
                    <a:pt x="1" y="668"/>
                    <a:pt x="1" y="1"/>
                  </a:cubicBezTo>
                  <a:cubicBezTo>
                    <a:pt x="1335" y="168"/>
                    <a:pt x="2202" y="1368"/>
                    <a:pt x="2903" y="2503"/>
                  </a:cubicBezTo>
                  <a:cubicBezTo>
                    <a:pt x="3570" y="3503"/>
                    <a:pt x="4204" y="4537"/>
                    <a:pt x="4671" y="5671"/>
                  </a:cubicBezTo>
                  <a:cubicBezTo>
                    <a:pt x="5104" y="6806"/>
                    <a:pt x="5371" y="8006"/>
                    <a:pt x="5171" y="920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7">
              <a:extLst>
                <a:ext uri="{FF2B5EF4-FFF2-40B4-BE49-F238E27FC236}">
                  <a16:creationId xmlns:a16="http://schemas.microsoft.com/office/drawing/2014/main" id="{7943E937-8AA2-49C7-D366-CD2807F61336}"/>
                </a:ext>
              </a:extLst>
            </p:cNvPr>
            <p:cNvSpPr/>
            <p:nvPr/>
          </p:nvSpPr>
          <p:spPr>
            <a:xfrm>
              <a:off x="3279175" y="681750"/>
              <a:ext cx="105100" cy="190175"/>
            </a:xfrm>
            <a:custGeom>
              <a:avLst/>
              <a:gdLst/>
              <a:ahLst/>
              <a:cxnLst/>
              <a:rect l="l" t="t" r="r" b="b"/>
              <a:pathLst>
                <a:path w="4204" h="7607" extrusionOk="0">
                  <a:moveTo>
                    <a:pt x="239" y="0"/>
                  </a:moveTo>
                  <a:cubicBezTo>
                    <a:pt x="215" y="0"/>
                    <a:pt x="191" y="0"/>
                    <a:pt x="167" y="1"/>
                  </a:cubicBezTo>
                  <a:cubicBezTo>
                    <a:pt x="1" y="1469"/>
                    <a:pt x="334" y="2970"/>
                    <a:pt x="1001" y="4304"/>
                  </a:cubicBezTo>
                  <a:cubicBezTo>
                    <a:pt x="1702" y="5605"/>
                    <a:pt x="2703" y="6739"/>
                    <a:pt x="3937" y="7606"/>
                  </a:cubicBezTo>
                  <a:lnTo>
                    <a:pt x="3837" y="7306"/>
                  </a:lnTo>
                  <a:cubicBezTo>
                    <a:pt x="4037" y="6939"/>
                    <a:pt x="4104" y="6539"/>
                    <a:pt x="4137" y="6105"/>
                  </a:cubicBezTo>
                  <a:cubicBezTo>
                    <a:pt x="4204" y="4738"/>
                    <a:pt x="4104" y="3303"/>
                    <a:pt x="3470" y="2103"/>
                  </a:cubicBezTo>
                  <a:cubicBezTo>
                    <a:pt x="2847" y="923"/>
                    <a:pt x="1580" y="0"/>
                    <a:pt x="23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7">
              <a:extLst>
                <a:ext uri="{FF2B5EF4-FFF2-40B4-BE49-F238E27FC236}">
                  <a16:creationId xmlns:a16="http://schemas.microsoft.com/office/drawing/2014/main" id="{C2A18955-0FED-B91B-7F72-E1E10BA4B4FC}"/>
                </a:ext>
              </a:extLst>
            </p:cNvPr>
            <p:cNvSpPr/>
            <p:nvPr/>
          </p:nvSpPr>
          <p:spPr>
            <a:xfrm>
              <a:off x="3279175" y="680925"/>
              <a:ext cx="105100" cy="191000"/>
            </a:xfrm>
            <a:custGeom>
              <a:avLst/>
              <a:gdLst/>
              <a:ahLst/>
              <a:cxnLst/>
              <a:rect l="l" t="t" r="r" b="b"/>
              <a:pathLst>
                <a:path w="4204" h="7640" fill="none" extrusionOk="0">
                  <a:moveTo>
                    <a:pt x="3937" y="7639"/>
                  </a:moveTo>
                  <a:cubicBezTo>
                    <a:pt x="2703" y="6772"/>
                    <a:pt x="1702" y="5638"/>
                    <a:pt x="1001" y="4337"/>
                  </a:cubicBezTo>
                  <a:cubicBezTo>
                    <a:pt x="334" y="3003"/>
                    <a:pt x="1" y="1502"/>
                    <a:pt x="167" y="34"/>
                  </a:cubicBezTo>
                  <a:cubicBezTo>
                    <a:pt x="1535" y="1"/>
                    <a:pt x="2836" y="935"/>
                    <a:pt x="3470" y="2136"/>
                  </a:cubicBezTo>
                  <a:cubicBezTo>
                    <a:pt x="4104" y="3336"/>
                    <a:pt x="4204" y="4771"/>
                    <a:pt x="4137" y="6138"/>
                  </a:cubicBezTo>
                  <a:cubicBezTo>
                    <a:pt x="4104" y="6572"/>
                    <a:pt x="4037" y="6972"/>
                    <a:pt x="3837" y="7339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7">
              <a:extLst>
                <a:ext uri="{FF2B5EF4-FFF2-40B4-BE49-F238E27FC236}">
                  <a16:creationId xmlns:a16="http://schemas.microsoft.com/office/drawing/2014/main" id="{25B3BA90-9F32-6950-E747-C9657305EE08}"/>
                </a:ext>
              </a:extLst>
            </p:cNvPr>
            <p:cNvSpPr/>
            <p:nvPr/>
          </p:nvSpPr>
          <p:spPr>
            <a:xfrm>
              <a:off x="3273350" y="910250"/>
              <a:ext cx="205175" cy="101775"/>
            </a:xfrm>
            <a:custGeom>
              <a:avLst/>
              <a:gdLst/>
              <a:ahLst/>
              <a:cxnLst/>
              <a:rect l="l" t="t" r="r" b="b"/>
              <a:pathLst>
                <a:path w="8207" h="4071" fill="none" extrusionOk="0">
                  <a:moveTo>
                    <a:pt x="7772" y="768"/>
                  </a:moveTo>
                  <a:cubicBezTo>
                    <a:pt x="4937" y="1"/>
                    <a:pt x="1768" y="1135"/>
                    <a:pt x="0" y="3437"/>
                  </a:cubicBezTo>
                  <a:cubicBezTo>
                    <a:pt x="734" y="3837"/>
                    <a:pt x="1568" y="4070"/>
                    <a:pt x="2435" y="4070"/>
                  </a:cubicBezTo>
                  <a:cubicBezTo>
                    <a:pt x="2869" y="4070"/>
                    <a:pt x="3236" y="4004"/>
                    <a:pt x="3603" y="3937"/>
                  </a:cubicBezTo>
                  <a:cubicBezTo>
                    <a:pt x="5437" y="3570"/>
                    <a:pt x="7172" y="2436"/>
                    <a:pt x="8206" y="83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7">
              <a:extLst>
                <a:ext uri="{FF2B5EF4-FFF2-40B4-BE49-F238E27FC236}">
                  <a16:creationId xmlns:a16="http://schemas.microsoft.com/office/drawing/2014/main" id="{465B4347-26A3-6A17-A380-F28827836506}"/>
                </a:ext>
              </a:extLst>
            </p:cNvPr>
            <p:cNvSpPr/>
            <p:nvPr/>
          </p:nvSpPr>
          <p:spPr>
            <a:xfrm>
              <a:off x="3291700" y="949450"/>
              <a:ext cx="153450" cy="48400"/>
            </a:xfrm>
            <a:custGeom>
              <a:avLst/>
              <a:gdLst/>
              <a:ahLst/>
              <a:cxnLst/>
              <a:rect l="l" t="t" r="r" b="b"/>
              <a:pathLst>
                <a:path w="6138" h="1936" extrusionOk="0">
                  <a:moveTo>
                    <a:pt x="6038" y="1"/>
                  </a:moveTo>
                  <a:cubicBezTo>
                    <a:pt x="6038" y="1"/>
                    <a:pt x="5637" y="34"/>
                    <a:pt x="5104" y="201"/>
                  </a:cubicBezTo>
                  <a:cubicBezTo>
                    <a:pt x="4537" y="368"/>
                    <a:pt x="3803" y="668"/>
                    <a:pt x="3102" y="901"/>
                  </a:cubicBezTo>
                  <a:cubicBezTo>
                    <a:pt x="2335" y="1168"/>
                    <a:pt x="1601" y="1368"/>
                    <a:pt x="1034" y="1535"/>
                  </a:cubicBezTo>
                  <a:cubicBezTo>
                    <a:pt x="467" y="1669"/>
                    <a:pt x="100" y="1735"/>
                    <a:pt x="100" y="1735"/>
                  </a:cubicBezTo>
                  <a:cubicBezTo>
                    <a:pt x="33" y="1735"/>
                    <a:pt x="0" y="1802"/>
                    <a:pt x="0" y="1902"/>
                  </a:cubicBezTo>
                  <a:cubicBezTo>
                    <a:pt x="33" y="1935"/>
                    <a:pt x="100" y="1935"/>
                    <a:pt x="133" y="1935"/>
                  </a:cubicBezTo>
                  <a:cubicBezTo>
                    <a:pt x="133" y="1935"/>
                    <a:pt x="500" y="1835"/>
                    <a:pt x="1101" y="1702"/>
                  </a:cubicBezTo>
                  <a:cubicBezTo>
                    <a:pt x="1668" y="1568"/>
                    <a:pt x="2435" y="1368"/>
                    <a:pt x="3169" y="1202"/>
                  </a:cubicBezTo>
                  <a:cubicBezTo>
                    <a:pt x="3936" y="1035"/>
                    <a:pt x="4670" y="768"/>
                    <a:pt x="5204" y="568"/>
                  </a:cubicBezTo>
                  <a:cubicBezTo>
                    <a:pt x="5771" y="368"/>
                    <a:pt x="6104" y="167"/>
                    <a:pt x="6104" y="167"/>
                  </a:cubicBezTo>
                  <a:cubicBezTo>
                    <a:pt x="6138" y="167"/>
                    <a:pt x="6138" y="101"/>
                    <a:pt x="6138" y="67"/>
                  </a:cubicBezTo>
                  <a:cubicBezTo>
                    <a:pt x="6138" y="34"/>
                    <a:pt x="6104" y="1"/>
                    <a:pt x="60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7">
              <a:extLst>
                <a:ext uri="{FF2B5EF4-FFF2-40B4-BE49-F238E27FC236}">
                  <a16:creationId xmlns:a16="http://schemas.microsoft.com/office/drawing/2014/main" id="{93D6B17A-FFCF-FAF7-8EE4-8D652ABB8493}"/>
                </a:ext>
              </a:extLst>
            </p:cNvPr>
            <p:cNvSpPr/>
            <p:nvPr/>
          </p:nvSpPr>
          <p:spPr>
            <a:xfrm>
              <a:off x="3470150" y="774000"/>
              <a:ext cx="90100" cy="168800"/>
            </a:xfrm>
            <a:custGeom>
              <a:avLst/>
              <a:gdLst/>
              <a:ahLst/>
              <a:cxnLst/>
              <a:rect l="l" t="t" r="r" b="b"/>
              <a:pathLst>
                <a:path w="3604" h="6752" extrusionOk="0">
                  <a:moveTo>
                    <a:pt x="152" y="1"/>
                  </a:moveTo>
                  <a:cubicBezTo>
                    <a:pt x="128" y="1"/>
                    <a:pt x="97" y="20"/>
                    <a:pt x="67" y="80"/>
                  </a:cubicBezTo>
                  <a:cubicBezTo>
                    <a:pt x="34" y="114"/>
                    <a:pt x="0" y="180"/>
                    <a:pt x="34" y="214"/>
                  </a:cubicBezTo>
                  <a:cubicBezTo>
                    <a:pt x="34" y="214"/>
                    <a:pt x="267" y="581"/>
                    <a:pt x="601" y="1215"/>
                  </a:cubicBezTo>
                  <a:cubicBezTo>
                    <a:pt x="1001" y="1782"/>
                    <a:pt x="1401" y="2616"/>
                    <a:pt x="1768" y="3449"/>
                  </a:cubicBezTo>
                  <a:cubicBezTo>
                    <a:pt x="2169" y="4283"/>
                    <a:pt x="2536" y="5117"/>
                    <a:pt x="2869" y="5751"/>
                  </a:cubicBezTo>
                  <a:cubicBezTo>
                    <a:pt x="3036" y="6051"/>
                    <a:pt x="3169" y="6285"/>
                    <a:pt x="3269" y="6452"/>
                  </a:cubicBezTo>
                  <a:cubicBezTo>
                    <a:pt x="3370" y="6618"/>
                    <a:pt x="3436" y="6718"/>
                    <a:pt x="3436" y="6718"/>
                  </a:cubicBezTo>
                  <a:cubicBezTo>
                    <a:pt x="3436" y="6752"/>
                    <a:pt x="3503" y="6752"/>
                    <a:pt x="3536" y="6752"/>
                  </a:cubicBezTo>
                  <a:cubicBezTo>
                    <a:pt x="3603" y="6718"/>
                    <a:pt x="3603" y="6652"/>
                    <a:pt x="3603" y="6618"/>
                  </a:cubicBezTo>
                  <a:cubicBezTo>
                    <a:pt x="3603" y="6618"/>
                    <a:pt x="3603" y="6552"/>
                    <a:pt x="3536" y="6318"/>
                  </a:cubicBezTo>
                  <a:cubicBezTo>
                    <a:pt x="3503" y="6118"/>
                    <a:pt x="3370" y="5885"/>
                    <a:pt x="3236" y="5551"/>
                  </a:cubicBezTo>
                  <a:cubicBezTo>
                    <a:pt x="3136" y="5217"/>
                    <a:pt x="2969" y="4817"/>
                    <a:pt x="2736" y="4450"/>
                  </a:cubicBezTo>
                  <a:cubicBezTo>
                    <a:pt x="2536" y="4050"/>
                    <a:pt x="2302" y="3683"/>
                    <a:pt x="2069" y="3249"/>
                  </a:cubicBezTo>
                  <a:cubicBezTo>
                    <a:pt x="1568" y="2415"/>
                    <a:pt x="1135" y="1615"/>
                    <a:pt x="801" y="1048"/>
                  </a:cubicBezTo>
                  <a:cubicBezTo>
                    <a:pt x="401" y="447"/>
                    <a:pt x="201" y="47"/>
                    <a:pt x="201" y="47"/>
                  </a:cubicBezTo>
                  <a:cubicBezTo>
                    <a:pt x="201" y="29"/>
                    <a:pt x="181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7">
              <a:extLst>
                <a:ext uri="{FF2B5EF4-FFF2-40B4-BE49-F238E27FC236}">
                  <a16:creationId xmlns:a16="http://schemas.microsoft.com/office/drawing/2014/main" id="{D3AAE296-D9C2-D3EB-CC2E-F285C1E1D8A1}"/>
                </a:ext>
              </a:extLst>
            </p:cNvPr>
            <p:cNvSpPr/>
            <p:nvPr/>
          </p:nvSpPr>
          <p:spPr>
            <a:xfrm>
              <a:off x="3300025" y="707825"/>
              <a:ext cx="62575" cy="118225"/>
            </a:xfrm>
            <a:custGeom>
              <a:avLst/>
              <a:gdLst/>
              <a:ahLst/>
              <a:cxnLst/>
              <a:rect l="l" t="t" r="r" b="b"/>
              <a:pathLst>
                <a:path w="2503" h="4729" extrusionOk="0">
                  <a:moveTo>
                    <a:pt x="142" y="0"/>
                  </a:moveTo>
                  <a:cubicBezTo>
                    <a:pt x="117" y="0"/>
                    <a:pt x="84" y="9"/>
                    <a:pt x="34" y="25"/>
                  </a:cubicBezTo>
                  <a:cubicBezTo>
                    <a:pt x="1" y="59"/>
                    <a:pt x="1" y="92"/>
                    <a:pt x="34" y="159"/>
                  </a:cubicBezTo>
                  <a:cubicBezTo>
                    <a:pt x="34" y="159"/>
                    <a:pt x="267" y="392"/>
                    <a:pt x="534" y="759"/>
                  </a:cubicBezTo>
                  <a:cubicBezTo>
                    <a:pt x="801" y="1160"/>
                    <a:pt x="1135" y="1727"/>
                    <a:pt x="1368" y="2327"/>
                  </a:cubicBezTo>
                  <a:cubicBezTo>
                    <a:pt x="1635" y="2894"/>
                    <a:pt x="1835" y="3495"/>
                    <a:pt x="2002" y="3928"/>
                  </a:cubicBezTo>
                  <a:cubicBezTo>
                    <a:pt x="2169" y="4395"/>
                    <a:pt x="2336" y="4695"/>
                    <a:pt x="2336" y="4695"/>
                  </a:cubicBezTo>
                  <a:cubicBezTo>
                    <a:pt x="2336" y="4695"/>
                    <a:pt x="2369" y="4729"/>
                    <a:pt x="2436" y="4729"/>
                  </a:cubicBezTo>
                  <a:cubicBezTo>
                    <a:pt x="2469" y="4729"/>
                    <a:pt x="2502" y="4695"/>
                    <a:pt x="2502" y="4662"/>
                  </a:cubicBezTo>
                  <a:lnTo>
                    <a:pt x="2502" y="4429"/>
                  </a:lnTo>
                  <a:cubicBezTo>
                    <a:pt x="2502" y="4329"/>
                    <a:pt x="2469" y="4095"/>
                    <a:pt x="2436" y="3862"/>
                  </a:cubicBezTo>
                  <a:cubicBezTo>
                    <a:pt x="2302" y="3361"/>
                    <a:pt x="2035" y="2761"/>
                    <a:pt x="1702" y="2194"/>
                  </a:cubicBezTo>
                  <a:cubicBezTo>
                    <a:pt x="1368" y="1593"/>
                    <a:pt x="1001" y="1060"/>
                    <a:pt x="701" y="693"/>
                  </a:cubicBezTo>
                  <a:cubicBezTo>
                    <a:pt x="434" y="259"/>
                    <a:pt x="201" y="25"/>
                    <a:pt x="201" y="25"/>
                  </a:cubicBezTo>
                  <a:cubicBezTo>
                    <a:pt x="184" y="9"/>
                    <a:pt x="167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7">
              <a:extLst>
                <a:ext uri="{FF2B5EF4-FFF2-40B4-BE49-F238E27FC236}">
                  <a16:creationId xmlns:a16="http://schemas.microsoft.com/office/drawing/2014/main" id="{C81813FC-F92E-5240-F0C6-B1922C1B1433}"/>
                </a:ext>
              </a:extLst>
            </p:cNvPr>
            <p:cNvSpPr/>
            <p:nvPr/>
          </p:nvSpPr>
          <p:spPr>
            <a:xfrm>
              <a:off x="3473475" y="984975"/>
              <a:ext cx="152650" cy="95425"/>
            </a:xfrm>
            <a:custGeom>
              <a:avLst/>
              <a:gdLst/>
              <a:ahLst/>
              <a:cxnLst/>
              <a:rect l="l" t="t" r="r" b="b"/>
              <a:pathLst>
                <a:path w="6106" h="3817" extrusionOk="0">
                  <a:moveTo>
                    <a:pt x="6023" y="0"/>
                  </a:moveTo>
                  <a:cubicBezTo>
                    <a:pt x="6008" y="0"/>
                    <a:pt x="5991" y="4"/>
                    <a:pt x="5972" y="14"/>
                  </a:cubicBezTo>
                  <a:cubicBezTo>
                    <a:pt x="5972" y="14"/>
                    <a:pt x="5905" y="81"/>
                    <a:pt x="5738" y="181"/>
                  </a:cubicBezTo>
                  <a:cubicBezTo>
                    <a:pt x="5572" y="314"/>
                    <a:pt x="5338" y="481"/>
                    <a:pt x="5071" y="648"/>
                  </a:cubicBezTo>
                  <a:cubicBezTo>
                    <a:pt x="4537" y="1048"/>
                    <a:pt x="3837" y="1548"/>
                    <a:pt x="3103" y="2049"/>
                  </a:cubicBezTo>
                  <a:cubicBezTo>
                    <a:pt x="2403" y="2583"/>
                    <a:pt x="1602" y="2983"/>
                    <a:pt x="1035" y="3283"/>
                  </a:cubicBezTo>
                  <a:cubicBezTo>
                    <a:pt x="435" y="3550"/>
                    <a:pt x="34" y="3717"/>
                    <a:pt x="34" y="3717"/>
                  </a:cubicBezTo>
                  <a:cubicBezTo>
                    <a:pt x="11" y="3717"/>
                    <a:pt x="4" y="3767"/>
                    <a:pt x="2" y="3784"/>
                  </a:cubicBezTo>
                  <a:lnTo>
                    <a:pt x="2" y="3784"/>
                  </a:lnTo>
                  <a:cubicBezTo>
                    <a:pt x="1" y="3784"/>
                    <a:pt x="1" y="3784"/>
                    <a:pt x="1" y="3783"/>
                  </a:cubicBezTo>
                  <a:lnTo>
                    <a:pt x="1" y="3783"/>
                  </a:lnTo>
                  <a:cubicBezTo>
                    <a:pt x="1" y="3788"/>
                    <a:pt x="1" y="3790"/>
                    <a:pt x="1" y="3790"/>
                  </a:cubicBezTo>
                  <a:cubicBezTo>
                    <a:pt x="1" y="3790"/>
                    <a:pt x="1" y="3788"/>
                    <a:pt x="2" y="3784"/>
                  </a:cubicBezTo>
                  <a:lnTo>
                    <a:pt x="2" y="3784"/>
                  </a:lnTo>
                  <a:cubicBezTo>
                    <a:pt x="35" y="3817"/>
                    <a:pt x="68" y="3817"/>
                    <a:pt x="101" y="3817"/>
                  </a:cubicBezTo>
                  <a:cubicBezTo>
                    <a:pt x="101" y="3817"/>
                    <a:pt x="501" y="3650"/>
                    <a:pt x="1102" y="3350"/>
                  </a:cubicBezTo>
                  <a:cubicBezTo>
                    <a:pt x="1702" y="3116"/>
                    <a:pt x="2503" y="2683"/>
                    <a:pt x="3270" y="2282"/>
                  </a:cubicBezTo>
                  <a:cubicBezTo>
                    <a:pt x="3670" y="2049"/>
                    <a:pt x="4070" y="1849"/>
                    <a:pt x="4404" y="1615"/>
                  </a:cubicBezTo>
                  <a:cubicBezTo>
                    <a:pt x="4738" y="1382"/>
                    <a:pt x="5071" y="1148"/>
                    <a:pt x="5338" y="948"/>
                  </a:cubicBezTo>
                  <a:cubicBezTo>
                    <a:pt x="5572" y="715"/>
                    <a:pt x="5772" y="514"/>
                    <a:pt x="5905" y="381"/>
                  </a:cubicBezTo>
                  <a:cubicBezTo>
                    <a:pt x="6039" y="214"/>
                    <a:pt x="6105" y="147"/>
                    <a:pt x="6105" y="147"/>
                  </a:cubicBezTo>
                  <a:lnTo>
                    <a:pt x="6105" y="47"/>
                  </a:lnTo>
                  <a:cubicBezTo>
                    <a:pt x="6082" y="24"/>
                    <a:pt x="6058" y="0"/>
                    <a:pt x="602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500;p37">
            <a:extLst>
              <a:ext uri="{FF2B5EF4-FFF2-40B4-BE49-F238E27FC236}">
                <a16:creationId xmlns:a16="http://schemas.microsoft.com/office/drawing/2014/main" id="{7608F89A-3859-18AB-8646-F029B308A176}"/>
              </a:ext>
            </a:extLst>
          </p:cNvPr>
          <p:cNvGrpSpPr/>
          <p:nvPr/>
        </p:nvGrpSpPr>
        <p:grpSpPr>
          <a:xfrm rot="10800000">
            <a:off x="3539999" y="3109438"/>
            <a:ext cx="2064000" cy="690325"/>
            <a:chOff x="2783000" y="489925"/>
            <a:chExt cx="2064000" cy="690325"/>
          </a:xfrm>
        </p:grpSpPr>
        <p:sp>
          <p:nvSpPr>
            <p:cNvPr id="5" name="Google Shape;501;p37">
              <a:extLst>
                <a:ext uri="{FF2B5EF4-FFF2-40B4-BE49-F238E27FC236}">
                  <a16:creationId xmlns:a16="http://schemas.microsoft.com/office/drawing/2014/main" id="{06F78D98-AB20-54CA-7BE5-604B633B0AAE}"/>
                </a:ext>
              </a:extLst>
            </p:cNvPr>
            <p:cNvSpPr/>
            <p:nvPr/>
          </p:nvSpPr>
          <p:spPr>
            <a:xfrm>
              <a:off x="3728675" y="489925"/>
              <a:ext cx="161800" cy="328625"/>
            </a:xfrm>
            <a:custGeom>
              <a:avLst/>
              <a:gdLst/>
              <a:ahLst/>
              <a:cxnLst/>
              <a:rect l="l" t="t" r="r" b="b"/>
              <a:pathLst>
                <a:path w="6472" h="13145" extrusionOk="0">
                  <a:moveTo>
                    <a:pt x="3320" y="1"/>
                  </a:moveTo>
                  <a:cubicBezTo>
                    <a:pt x="2321" y="1"/>
                    <a:pt x="1455" y="589"/>
                    <a:pt x="968" y="1336"/>
                  </a:cubicBezTo>
                  <a:cubicBezTo>
                    <a:pt x="400" y="2137"/>
                    <a:pt x="234" y="3071"/>
                    <a:pt x="134" y="3905"/>
                  </a:cubicBezTo>
                  <a:cubicBezTo>
                    <a:pt x="0" y="4739"/>
                    <a:pt x="34" y="5573"/>
                    <a:pt x="167" y="6340"/>
                  </a:cubicBezTo>
                  <a:cubicBezTo>
                    <a:pt x="300" y="7107"/>
                    <a:pt x="501" y="7807"/>
                    <a:pt x="701" y="8475"/>
                  </a:cubicBezTo>
                  <a:cubicBezTo>
                    <a:pt x="1134" y="9776"/>
                    <a:pt x="1668" y="10776"/>
                    <a:pt x="2035" y="11477"/>
                  </a:cubicBezTo>
                  <a:cubicBezTo>
                    <a:pt x="2402" y="12211"/>
                    <a:pt x="2669" y="12578"/>
                    <a:pt x="2669" y="12578"/>
                  </a:cubicBezTo>
                  <a:cubicBezTo>
                    <a:pt x="2688" y="12597"/>
                    <a:pt x="2730" y="12616"/>
                    <a:pt x="2768" y="12616"/>
                  </a:cubicBezTo>
                  <a:cubicBezTo>
                    <a:pt x="2795" y="12616"/>
                    <a:pt x="2821" y="12606"/>
                    <a:pt x="2836" y="12578"/>
                  </a:cubicBezTo>
                  <a:cubicBezTo>
                    <a:pt x="2869" y="12511"/>
                    <a:pt x="2902" y="12444"/>
                    <a:pt x="2869" y="12411"/>
                  </a:cubicBezTo>
                  <a:cubicBezTo>
                    <a:pt x="2869" y="12411"/>
                    <a:pt x="2669" y="12010"/>
                    <a:pt x="2302" y="11310"/>
                  </a:cubicBezTo>
                  <a:cubicBezTo>
                    <a:pt x="1968" y="10609"/>
                    <a:pt x="1468" y="9609"/>
                    <a:pt x="1034" y="8341"/>
                  </a:cubicBezTo>
                  <a:cubicBezTo>
                    <a:pt x="634" y="7107"/>
                    <a:pt x="334" y="5506"/>
                    <a:pt x="534" y="3905"/>
                  </a:cubicBezTo>
                  <a:cubicBezTo>
                    <a:pt x="667" y="3104"/>
                    <a:pt x="867" y="2270"/>
                    <a:pt x="1334" y="1570"/>
                  </a:cubicBezTo>
                  <a:cubicBezTo>
                    <a:pt x="1535" y="1236"/>
                    <a:pt x="1835" y="936"/>
                    <a:pt x="2202" y="736"/>
                  </a:cubicBezTo>
                  <a:cubicBezTo>
                    <a:pt x="2523" y="531"/>
                    <a:pt x="2895" y="429"/>
                    <a:pt x="3229" y="429"/>
                  </a:cubicBezTo>
                  <a:cubicBezTo>
                    <a:pt x="3276" y="429"/>
                    <a:pt x="3323" y="431"/>
                    <a:pt x="3369" y="436"/>
                  </a:cubicBezTo>
                  <a:cubicBezTo>
                    <a:pt x="4203" y="469"/>
                    <a:pt x="4837" y="1136"/>
                    <a:pt x="5237" y="1837"/>
                  </a:cubicBezTo>
                  <a:cubicBezTo>
                    <a:pt x="5471" y="2237"/>
                    <a:pt x="5638" y="2637"/>
                    <a:pt x="5704" y="3004"/>
                  </a:cubicBezTo>
                  <a:cubicBezTo>
                    <a:pt x="5804" y="3471"/>
                    <a:pt x="5871" y="3838"/>
                    <a:pt x="5904" y="4272"/>
                  </a:cubicBezTo>
                  <a:cubicBezTo>
                    <a:pt x="6071" y="5939"/>
                    <a:pt x="5804" y="7474"/>
                    <a:pt x="5471" y="8775"/>
                  </a:cubicBezTo>
                  <a:cubicBezTo>
                    <a:pt x="5304" y="9442"/>
                    <a:pt x="5137" y="10009"/>
                    <a:pt x="4970" y="10509"/>
                  </a:cubicBezTo>
                  <a:cubicBezTo>
                    <a:pt x="4737" y="11076"/>
                    <a:pt x="4570" y="11477"/>
                    <a:pt x="4470" y="11844"/>
                  </a:cubicBezTo>
                  <a:cubicBezTo>
                    <a:pt x="4170" y="12578"/>
                    <a:pt x="4003" y="12978"/>
                    <a:pt x="4003" y="12978"/>
                  </a:cubicBezTo>
                  <a:cubicBezTo>
                    <a:pt x="4003" y="13045"/>
                    <a:pt x="4003" y="13111"/>
                    <a:pt x="4070" y="13145"/>
                  </a:cubicBezTo>
                  <a:cubicBezTo>
                    <a:pt x="4136" y="13145"/>
                    <a:pt x="4203" y="13145"/>
                    <a:pt x="4237" y="13078"/>
                  </a:cubicBezTo>
                  <a:cubicBezTo>
                    <a:pt x="4237" y="13078"/>
                    <a:pt x="4470" y="12644"/>
                    <a:pt x="4737" y="11944"/>
                  </a:cubicBezTo>
                  <a:cubicBezTo>
                    <a:pt x="5070" y="11243"/>
                    <a:pt x="5504" y="10176"/>
                    <a:pt x="5838" y="8842"/>
                  </a:cubicBezTo>
                  <a:cubicBezTo>
                    <a:pt x="6171" y="7507"/>
                    <a:pt x="6471" y="5939"/>
                    <a:pt x="6338" y="4238"/>
                  </a:cubicBezTo>
                  <a:cubicBezTo>
                    <a:pt x="6271" y="3805"/>
                    <a:pt x="6205" y="3338"/>
                    <a:pt x="6138" y="2937"/>
                  </a:cubicBezTo>
                  <a:cubicBezTo>
                    <a:pt x="6004" y="2470"/>
                    <a:pt x="5838" y="2070"/>
                    <a:pt x="5638" y="1636"/>
                  </a:cubicBezTo>
                  <a:cubicBezTo>
                    <a:pt x="5404" y="1269"/>
                    <a:pt x="5137" y="836"/>
                    <a:pt x="4737" y="569"/>
                  </a:cubicBezTo>
                  <a:lnTo>
                    <a:pt x="4136" y="169"/>
                  </a:lnTo>
                  <a:cubicBezTo>
                    <a:pt x="3903" y="102"/>
                    <a:pt x="3636" y="2"/>
                    <a:pt x="3403" y="2"/>
                  </a:cubicBezTo>
                  <a:cubicBezTo>
                    <a:pt x="3375" y="1"/>
                    <a:pt x="3348" y="1"/>
                    <a:pt x="332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02;p37">
              <a:extLst>
                <a:ext uri="{FF2B5EF4-FFF2-40B4-BE49-F238E27FC236}">
                  <a16:creationId xmlns:a16="http://schemas.microsoft.com/office/drawing/2014/main" id="{6C0443F0-7DB6-4CFE-E30A-3B7A7DD58D4D}"/>
                </a:ext>
              </a:extLst>
            </p:cNvPr>
            <p:cNvSpPr/>
            <p:nvPr/>
          </p:nvSpPr>
          <p:spPr>
            <a:xfrm>
              <a:off x="3654450" y="531150"/>
              <a:ext cx="121200" cy="288500"/>
            </a:xfrm>
            <a:custGeom>
              <a:avLst/>
              <a:gdLst/>
              <a:ahLst/>
              <a:cxnLst/>
              <a:rect l="l" t="t" r="r" b="b"/>
              <a:pathLst>
                <a:path w="4848" h="11540" extrusionOk="0">
                  <a:moveTo>
                    <a:pt x="1993" y="1"/>
                  </a:moveTo>
                  <a:cubicBezTo>
                    <a:pt x="1759" y="1"/>
                    <a:pt x="1497" y="68"/>
                    <a:pt x="1235" y="221"/>
                  </a:cubicBezTo>
                  <a:cubicBezTo>
                    <a:pt x="934" y="388"/>
                    <a:pt x="601" y="721"/>
                    <a:pt x="367" y="1122"/>
                  </a:cubicBezTo>
                  <a:cubicBezTo>
                    <a:pt x="167" y="1555"/>
                    <a:pt x="67" y="1989"/>
                    <a:pt x="34" y="2456"/>
                  </a:cubicBezTo>
                  <a:cubicBezTo>
                    <a:pt x="0" y="2923"/>
                    <a:pt x="0" y="3423"/>
                    <a:pt x="67" y="3890"/>
                  </a:cubicBezTo>
                  <a:cubicBezTo>
                    <a:pt x="167" y="4391"/>
                    <a:pt x="234" y="4824"/>
                    <a:pt x="401" y="5291"/>
                  </a:cubicBezTo>
                  <a:cubicBezTo>
                    <a:pt x="768" y="6225"/>
                    <a:pt x="1168" y="7092"/>
                    <a:pt x="1635" y="7826"/>
                  </a:cubicBezTo>
                  <a:cubicBezTo>
                    <a:pt x="2135" y="8627"/>
                    <a:pt x="2602" y="9294"/>
                    <a:pt x="3036" y="9828"/>
                  </a:cubicBezTo>
                  <a:cubicBezTo>
                    <a:pt x="3503" y="10395"/>
                    <a:pt x="3970" y="10795"/>
                    <a:pt x="4270" y="11095"/>
                  </a:cubicBezTo>
                  <a:cubicBezTo>
                    <a:pt x="4437" y="11262"/>
                    <a:pt x="4537" y="11329"/>
                    <a:pt x="4637" y="11429"/>
                  </a:cubicBezTo>
                  <a:cubicBezTo>
                    <a:pt x="4704" y="11462"/>
                    <a:pt x="4770" y="11496"/>
                    <a:pt x="4770" y="11496"/>
                  </a:cubicBezTo>
                  <a:cubicBezTo>
                    <a:pt x="4798" y="11523"/>
                    <a:pt x="4820" y="11539"/>
                    <a:pt x="4831" y="11539"/>
                  </a:cubicBezTo>
                  <a:cubicBezTo>
                    <a:pt x="4848" y="11539"/>
                    <a:pt x="4843" y="11507"/>
                    <a:pt x="4804" y="11429"/>
                  </a:cubicBezTo>
                  <a:cubicBezTo>
                    <a:pt x="4837" y="11396"/>
                    <a:pt x="4804" y="11295"/>
                    <a:pt x="4770" y="11262"/>
                  </a:cubicBezTo>
                  <a:cubicBezTo>
                    <a:pt x="4770" y="11262"/>
                    <a:pt x="4704" y="11262"/>
                    <a:pt x="4637" y="11162"/>
                  </a:cubicBezTo>
                  <a:cubicBezTo>
                    <a:pt x="4537" y="11095"/>
                    <a:pt x="4437" y="10995"/>
                    <a:pt x="4270" y="10895"/>
                  </a:cubicBezTo>
                  <a:cubicBezTo>
                    <a:pt x="3937" y="10628"/>
                    <a:pt x="3503" y="10228"/>
                    <a:pt x="3103" y="9661"/>
                  </a:cubicBezTo>
                  <a:cubicBezTo>
                    <a:pt x="2669" y="9127"/>
                    <a:pt x="2169" y="8460"/>
                    <a:pt x="1768" y="7726"/>
                  </a:cubicBezTo>
                  <a:cubicBezTo>
                    <a:pt x="1335" y="6959"/>
                    <a:pt x="968" y="6092"/>
                    <a:pt x="768" y="5224"/>
                  </a:cubicBezTo>
                  <a:cubicBezTo>
                    <a:pt x="534" y="4290"/>
                    <a:pt x="467" y="3390"/>
                    <a:pt x="534" y="2556"/>
                  </a:cubicBezTo>
                  <a:cubicBezTo>
                    <a:pt x="601" y="2122"/>
                    <a:pt x="668" y="1755"/>
                    <a:pt x="834" y="1422"/>
                  </a:cubicBezTo>
                  <a:cubicBezTo>
                    <a:pt x="968" y="1088"/>
                    <a:pt x="1201" y="888"/>
                    <a:pt x="1468" y="721"/>
                  </a:cubicBezTo>
                  <a:cubicBezTo>
                    <a:pt x="1671" y="576"/>
                    <a:pt x="1900" y="481"/>
                    <a:pt x="2110" y="481"/>
                  </a:cubicBezTo>
                  <a:cubicBezTo>
                    <a:pt x="2141" y="481"/>
                    <a:pt x="2172" y="483"/>
                    <a:pt x="2202" y="488"/>
                  </a:cubicBezTo>
                  <a:cubicBezTo>
                    <a:pt x="2469" y="554"/>
                    <a:pt x="2669" y="621"/>
                    <a:pt x="2836" y="721"/>
                  </a:cubicBezTo>
                  <a:lnTo>
                    <a:pt x="3269" y="921"/>
                  </a:lnTo>
                  <a:cubicBezTo>
                    <a:pt x="3369" y="955"/>
                    <a:pt x="3436" y="988"/>
                    <a:pt x="3436" y="988"/>
                  </a:cubicBezTo>
                  <a:cubicBezTo>
                    <a:pt x="3470" y="988"/>
                    <a:pt x="3536" y="988"/>
                    <a:pt x="3603" y="955"/>
                  </a:cubicBezTo>
                  <a:cubicBezTo>
                    <a:pt x="3636" y="921"/>
                    <a:pt x="3636" y="821"/>
                    <a:pt x="3603" y="788"/>
                  </a:cubicBezTo>
                  <a:lnTo>
                    <a:pt x="3470" y="655"/>
                  </a:lnTo>
                  <a:cubicBezTo>
                    <a:pt x="3369" y="621"/>
                    <a:pt x="3269" y="488"/>
                    <a:pt x="3103" y="388"/>
                  </a:cubicBezTo>
                  <a:cubicBezTo>
                    <a:pt x="2902" y="254"/>
                    <a:pt x="2669" y="121"/>
                    <a:pt x="2335" y="54"/>
                  </a:cubicBezTo>
                  <a:cubicBezTo>
                    <a:pt x="2232" y="20"/>
                    <a:pt x="2116" y="1"/>
                    <a:pt x="199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03;p37">
              <a:extLst>
                <a:ext uri="{FF2B5EF4-FFF2-40B4-BE49-F238E27FC236}">
                  <a16:creationId xmlns:a16="http://schemas.microsoft.com/office/drawing/2014/main" id="{80539356-5A10-F257-B40C-E6206FE6F15E}"/>
                </a:ext>
              </a:extLst>
            </p:cNvPr>
            <p:cNvSpPr/>
            <p:nvPr/>
          </p:nvSpPr>
          <p:spPr>
            <a:xfrm>
              <a:off x="3857225" y="540300"/>
              <a:ext cx="122475" cy="272275"/>
            </a:xfrm>
            <a:custGeom>
              <a:avLst/>
              <a:gdLst/>
              <a:ahLst/>
              <a:cxnLst/>
              <a:rect l="l" t="t" r="r" b="b"/>
              <a:pathLst>
                <a:path w="4899" h="10891" extrusionOk="0">
                  <a:moveTo>
                    <a:pt x="2516" y="0"/>
                  </a:moveTo>
                  <a:cubicBezTo>
                    <a:pt x="2313" y="0"/>
                    <a:pt x="2124" y="35"/>
                    <a:pt x="1963" y="88"/>
                  </a:cubicBezTo>
                  <a:cubicBezTo>
                    <a:pt x="1630" y="155"/>
                    <a:pt x="1396" y="289"/>
                    <a:pt x="1229" y="422"/>
                  </a:cubicBezTo>
                  <a:cubicBezTo>
                    <a:pt x="1063" y="555"/>
                    <a:pt x="929" y="689"/>
                    <a:pt x="862" y="756"/>
                  </a:cubicBezTo>
                  <a:cubicBezTo>
                    <a:pt x="829" y="889"/>
                    <a:pt x="762" y="922"/>
                    <a:pt x="762" y="922"/>
                  </a:cubicBezTo>
                  <a:cubicBezTo>
                    <a:pt x="762" y="956"/>
                    <a:pt x="762" y="1056"/>
                    <a:pt x="829" y="1089"/>
                  </a:cubicBezTo>
                  <a:cubicBezTo>
                    <a:pt x="846" y="1106"/>
                    <a:pt x="871" y="1114"/>
                    <a:pt x="900" y="1114"/>
                  </a:cubicBezTo>
                  <a:cubicBezTo>
                    <a:pt x="929" y="1114"/>
                    <a:pt x="963" y="1106"/>
                    <a:pt x="996" y="1089"/>
                  </a:cubicBezTo>
                  <a:cubicBezTo>
                    <a:pt x="996" y="1089"/>
                    <a:pt x="1029" y="1089"/>
                    <a:pt x="1096" y="989"/>
                  </a:cubicBezTo>
                  <a:cubicBezTo>
                    <a:pt x="1196" y="956"/>
                    <a:pt x="1329" y="889"/>
                    <a:pt x="1463" y="789"/>
                  </a:cubicBezTo>
                  <a:cubicBezTo>
                    <a:pt x="1630" y="756"/>
                    <a:pt x="1863" y="689"/>
                    <a:pt x="2097" y="622"/>
                  </a:cubicBezTo>
                  <a:cubicBezTo>
                    <a:pt x="2163" y="614"/>
                    <a:pt x="2230" y="610"/>
                    <a:pt x="2297" y="610"/>
                  </a:cubicBezTo>
                  <a:cubicBezTo>
                    <a:pt x="2497" y="610"/>
                    <a:pt x="2697" y="647"/>
                    <a:pt x="2897" y="722"/>
                  </a:cubicBezTo>
                  <a:cubicBezTo>
                    <a:pt x="3131" y="822"/>
                    <a:pt x="3431" y="1056"/>
                    <a:pt x="3631" y="1289"/>
                  </a:cubicBezTo>
                  <a:cubicBezTo>
                    <a:pt x="3865" y="1589"/>
                    <a:pt x="4065" y="1923"/>
                    <a:pt x="4131" y="2290"/>
                  </a:cubicBezTo>
                  <a:cubicBezTo>
                    <a:pt x="4232" y="2724"/>
                    <a:pt x="4265" y="3124"/>
                    <a:pt x="4265" y="3558"/>
                  </a:cubicBezTo>
                  <a:cubicBezTo>
                    <a:pt x="4265" y="3991"/>
                    <a:pt x="4198" y="4458"/>
                    <a:pt x="4098" y="4892"/>
                  </a:cubicBezTo>
                  <a:cubicBezTo>
                    <a:pt x="4031" y="5359"/>
                    <a:pt x="3898" y="5759"/>
                    <a:pt x="3731" y="6193"/>
                  </a:cubicBezTo>
                  <a:cubicBezTo>
                    <a:pt x="3564" y="6593"/>
                    <a:pt x="3364" y="6960"/>
                    <a:pt x="3164" y="7327"/>
                  </a:cubicBezTo>
                  <a:cubicBezTo>
                    <a:pt x="2931" y="7727"/>
                    <a:pt x="2730" y="8094"/>
                    <a:pt x="2497" y="8394"/>
                  </a:cubicBezTo>
                  <a:cubicBezTo>
                    <a:pt x="2230" y="8695"/>
                    <a:pt x="2030" y="8961"/>
                    <a:pt x="1763" y="9228"/>
                  </a:cubicBezTo>
                  <a:lnTo>
                    <a:pt x="1096" y="9895"/>
                  </a:lnTo>
                  <a:cubicBezTo>
                    <a:pt x="896" y="10096"/>
                    <a:pt x="729" y="10262"/>
                    <a:pt x="562" y="10396"/>
                  </a:cubicBezTo>
                  <a:cubicBezTo>
                    <a:pt x="229" y="10696"/>
                    <a:pt x="62" y="10796"/>
                    <a:pt x="62" y="10796"/>
                  </a:cubicBezTo>
                  <a:cubicBezTo>
                    <a:pt x="15" y="10843"/>
                    <a:pt x="1" y="10890"/>
                    <a:pt x="56" y="10890"/>
                  </a:cubicBezTo>
                  <a:cubicBezTo>
                    <a:pt x="79" y="10890"/>
                    <a:pt x="113" y="10882"/>
                    <a:pt x="162" y="10863"/>
                  </a:cubicBezTo>
                  <a:cubicBezTo>
                    <a:pt x="179" y="10879"/>
                    <a:pt x="204" y="10888"/>
                    <a:pt x="233" y="10888"/>
                  </a:cubicBezTo>
                  <a:cubicBezTo>
                    <a:pt x="262" y="10888"/>
                    <a:pt x="295" y="10879"/>
                    <a:pt x="329" y="10863"/>
                  </a:cubicBezTo>
                  <a:cubicBezTo>
                    <a:pt x="329" y="10863"/>
                    <a:pt x="529" y="10696"/>
                    <a:pt x="829" y="10429"/>
                  </a:cubicBezTo>
                  <a:cubicBezTo>
                    <a:pt x="996" y="10296"/>
                    <a:pt x="1163" y="10129"/>
                    <a:pt x="1363" y="9929"/>
                  </a:cubicBezTo>
                  <a:cubicBezTo>
                    <a:pt x="1563" y="9762"/>
                    <a:pt x="1763" y="9528"/>
                    <a:pt x="2030" y="9262"/>
                  </a:cubicBezTo>
                  <a:cubicBezTo>
                    <a:pt x="2263" y="9028"/>
                    <a:pt x="2530" y="8728"/>
                    <a:pt x="2764" y="8394"/>
                  </a:cubicBezTo>
                  <a:cubicBezTo>
                    <a:pt x="2997" y="8061"/>
                    <a:pt x="3231" y="7727"/>
                    <a:pt x="3498" y="7360"/>
                  </a:cubicBezTo>
                  <a:cubicBezTo>
                    <a:pt x="3931" y="6593"/>
                    <a:pt x="4365" y="5759"/>
                    <a:pt x="4598" y="4858"/>
                  </a:cubicBezTo>
                  <a:cubicBezTo>
                    <a:pt x="4699" y="4592"/>
                    <a:pt x="4732" y="4391"/>
                    <a:pt x="4765" y="4125"/>
                  </a:cubicBezTo>
                  <a:cubicBezTo>
                    <a:pt x="4799" y="3891"/>
                    <a:pt x="4865" y="3658"/>
                    <a:pt x="4865" y="3424"/>
                  </a:cubicBezTo>
                  <a:cubicBezTo>
                    <a:pt x="4899" y="2957"/>
                    <a:pt x="4865" y="2457"/>
                    <a:pt x="4732" y="1990"/>
                  </a:cubicBezTo>
                  <a:cubicBezTo>
                    <a:pt x="4598" y="1556"/>
                    <a:pt x="4398" y="1122"/>
                    <a:pt x="4098" y="789"/>
                  </a:cubicBezTo>
                  <a:cubicBezTo>
                    <a:pt x="3831" y="455"/>
                    <a:pt x="3431" y="222"/>
                    <a:pt x="3064" y="88"/>
                  </a:cubicBezTo>
                  <a:cubicBezTo>
                    <a:pt x="2878" y="26"/>
                    <a:pt x="2692" y="0"/>
                    <a:pt x="251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04;p37">
              <a:extLst>
                <a:ext uri="{FF2B5EF4-FFF2-40B4-BE49-F238E27FC236}">
                  <a16:creationId xmlns:a16="http://schemas.microsoft.com/office/drawing/2014/main" id="{4C2244D5-0B51-55A9-924A-AD22426876D3}"/>
                </a:ext>
              </a:extLst>
            </p:cNvPr>
            <p:cNvSpPr/>
            <p:nvPr/>
          </p:nvSpPr>
          <p:spPr>
            <a:xfrm>
              <a:off x="3753675" y="795850"/>
              <a:ext cx="129300" cy="66075"/>
            </a:xfrm>
            <a:custGeom>
              <a:avLst/>
              <a:gdLst/>
              <a:ahLst/>
              <a:cxnLst/>
              <a:rect l="l" t="t" r="r" b="b"/>
              <a:pathLst>
                <a:path w="5172" h="2643" extrusionOk="0">
                  <a:moveTo>
                    <a:pt x="757" y="1"/>
                  </a:moveTo>
                  <a:cubicBezTo>
                    <a:pt x="483" y="1"/>
                    <a:pt x="193" y="110"/>
                    <a:pt x="134" y="374"/>
                  </a:cubicBezTo>
                  <a:cubicBezTo>
                    <a:pt x="1" y="674"/>
                    <a:pt x="234" y="1008"/>
                    <a:pt x="501" y="1241"/>
                  </a:cubicBezTo>
                  <a:cubicBezTo>
                    <a:pt x="1035" y="1742"/>
                    <a:pt x="1735" y="2342"/>
                    <a:pt x="2469" y="2642"/>
                  </a:cubicBezTo>
                  <a:cubicBezTo>
                    <a:pt x="3370" y="2375"/>
                    <a:pt x="4371" y="2008"/>
                    <a:pt x="4904" y="1174"/>
                  </a:cubicBezTo>
                  <a:cubicBezTo>
                    <a:pt x="5071" y="874"/>
                    <a:pt x="5171" y="407"/>
                    <a:pt x="4871" y="240"/>
                  </a:cubicBezTo>
                  <a:cubicBezTo>
                    <a:pt x="4806" y="201"/>
                    <a:pt x="4730" y="188"/>
                    <a:pt x="4648" y="188"/>
                  </a:cubicBezTo>
                  <a:cubicBezTo>
                    <a:pt x="4521" y="188"/>
                    <a:pt x="4379" y="220"/>
                    <a:pt x="4237" y="240"/>
                  </a:cubicBezTo>
                  <a:cubicBezTo>
                    <a:pt x="3753" y="376"/>
                    <a:pt x="3258" y="467"/>
                    <a:pt x="2771" y="467"/>
                  </a:cubicBezTo>
                  <a:cubicBezTo>
                    <a:pt x="2419" y="467"/>
                    <a:pt x="2071" y="419"/>
                    <a:pt x="1735" y="307"/>
                  </a:cubicBezTo>
                  <a:cubicBezTo>
                    <a:pt x="1469" y="174"/>
                    <a:pt x="1168" y="40"/>
                    <a:pt x="868" y="7"/>
                  </a:cubicBezTo>
                  <a:cubicBezTo>
                    <a:pt x="832" y="3"/>
                    <a:pt x="794" y="1"/>
                    <a:pt x="75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05;p37">
              <a:extLst>
                <a:ext uri="{FF2B5EF4-FFF2-40B4-BE49-F238E27FC236}">
                  <a16:creationId xmlns:a16="http://schemas.microsoft.com/office/drawing/2014/main" id="{C0ECDCE9-49D5-2868-D96D-C79090381378}"/>
                </a:ext>
              </a:extLst>
            </p:cNvPr>
            <p:cNvSpPr/>
            <p:nvPr/>
          </p:nvSpPr>
          <p:spPr>
            <a:xfrm>
              <a:off x="3751175" y="792125"/>
              <a:ext cx="135975" cy="74800"/>
            </a:xfrm>
            <a:custGeom>
              <a:avLst/>
              <a:gdLst/>
              <a:ahLst/>
              <a:cxnLst/>
              <a:rect l="l" t="t" r="r" b="b"/>
              <a:pathLst>
                <a:path w="5439" h="2992" extrusionOk="0">
                  <a:moveTo>
                    <a:pt x="933" y="402"/>
                  </a:moveTo>
                  <a:cubicBezTo>
                    <a:pt x="1159" y="402"/>
                    <a:pt x="1397" y="504"/>
                    <a:pt x="1635" y="623"/>
                  </a:cubicBezTo>
                  <a:cubicBezTo>
                    <a:pt x="1969" y="790"/>
                    <a:pt x="2369" y="856"/>
                    <a:pt x="2803" y="890"/>
                  </a:cubicBezTo>
                  <a:cubicBezTo>
                    <a:pt x="3203" y="890"/>
                    <a:pt x="3637" y="890"/>
                    <a:pt x="4004" y="823"/>
                  </a:cubicBezTo>
                  <a:cubicBezTo>
                    <a:pt x="4170" y="790"/>
                    <a:pt x="4371" y="723"/>
                    <a:pt x="4537" y="690"/>
                  </a:cubicBezTo>
                  <a:cubicBezTo>
                    <a:pt x="4621" y="673"/>
                    <a:pt x="4688" y="665"/>
                    <a:pt x="4738" y="665"/>
                  </a:cubicBezTo>
                  <a:cubicBezTo>
                    <a:pt x="4788" y="665"/>
                    <a:pt x="4821" y="673"/>
                    <a:pt x="4838" y="690"/>
                  </a:cubicBezTo>
                  <a:cubicBezTo>
                    <a:pt x="4938" y="690"/>
                    <a:pt x="4938" y="1023"/>
                    <a:pt x="4771" y="1223"/>
                  </a:cubicBezTo>
                  <a:cubicBezTo>
                    <a:pt x="4637" y="1524"/>
                    <a:pt x="4437" y="1690"/>
                    <a:pt x="4204" y="1857"/>
                  </a:cubicBezTo>
                  <a:cubicBezTo>
                    <a:pt x="3804" y="2191"/>
                    <a:pt x="3337" y="2391"/>
                    <a:pt x="3036" y="2524"/>
                  </a:cubicBezTo>
                  <a:cubicBezTo>
                    <a:pt x="2805" y="2617"/>
                    <a:pt x="2653" y="2677"/>
                    <a:pt x="2583" y="2706"/>
                  </a:cubicBezTo>
                  <a:lnTo>
                    <a:pt x="2583" y="2706"/>
                  </a:lnTo>
                  <a:cubicBezTo>
                    <a:pt x="2569" y="2702"/>
                    <a:pt x="2554" y="2697"/>
                    <a:pt x="2536" y="2691"/>
                  </a:cubicBezTo>
                  <a:cubicBezTo>
                    <a:pt x="2469" y="2658"/>
                    <a:pt x="2336" y="2624"/>
                    <a:pt x="2202" y="2524"/>
                  </a:cubicBezTo>
                  <a:cubicBezTo>
                    <a:pt x="1936" y="2391"/>
                    <a:pt x="1502" y="2124"/>
                    <a:pt x="1102" y="1724"/>
                  </a:cubicBezTo>
                  <a:cubicBezTo>
                    <a:pt x="868" y="1524"/>
                    <a:pt x="635" y="1323"/>
                    <a:pt x="468" y="1057"/>
                  </a:cubicBezTo>
                  <a:cubicBezTo>
                    <a:pt x="368" y="957"/>
                    <a:pt x="334" y="823"/>
                    <a:pt x="368" y="690"/>
                  </a:cubicBezTo>
                  <a:cubicBezTo>
                    <a:pt x="434" y="556"/>
                    <a:pt x="535" y="490"/>
                    <a:pt x="668" y="456"/>
                  </a:cubicBezTo>
                  <a:cubicBezTo>
                    <a:pt x="754" y="418"/>
                    <a:pt x="842" y="402"/>
                    <a:pt x="933" y="402"/>
                  </a:cubicBezTo>
                  <a:close/>
                  <a:moveTo>
                    <a:pt x="874" y="1"/>
                  </a:moveTo>
                  <a:cubicBezTo>
                    <a:pt x="747" y="1"/>
                    <a:pt x="618" y="17"/>
                    <a:pt x="501" y="56"/>
                  </a:cubicBezTo>
                  <a:cubicBezTo>
                    <a:pt x="368" y="123"/>
                    <a:pt x="301" y="156"/>
                    <a:pt x="201" y="223"/>
                  </a:cubicBezTo>
                  <a:cubicBezTo>
                    <a:pt x="168" y="256"/>
                    <a:pt x="168" y="323"/>
                    <a:pt x="134" y="356"/>
                  </a:cubicBezTo>
                  <a:cubicBezTo>
                    <a:pt x="101" y="389"/>
                    <a:pt x="101" y="389"/>
                    <a:pt x="101" y="456"/>
                  </a:cubicBezTo>
                  <a:cubicBezTo>
                    <a:pt x="34" y="490"/>
                    <a:pt x="34" y="490"/>
                    <a:pt x="34" y="523"/>
                  </a:cubicBezTo>
                  <a:cubicBezTo>
                    <a:pt x="1" y="723"/>
                    <a:pt x="101" y="957"/>
                    <a:pt x="168" y="1123"/>
                  </a:cubicBezTo>
                  <a:cubicBezTo>
                    <a:pt x="368" y="1457"/>
                    <a:pt x="635" y="1624"/>
                    <a:pt x="835" y="1824"/>
                  </a:cubicBezTo>
                  <a:cubicBezTo>
                    <a:pt x="1302" y="2191"/>
                    <a:pt x="1735" y="2491"/>
                    <a:pt x="2002" y="2658"/>
                  </a:cubicBezTo>
                  <a:cubicBezTo>
                    <a:pt x="2136" y="2724"/>
                    <a:pt x="2269" y="2825"/>
                    <a:pt x="2336" y="2858"/>
                  </a:cubicBezTo>
                  <a:cubicBezTo>
                    <a:pt x="2436" y="2858"/>
                    <a:pt x="2469" y="2891"/>
                    <a:pt x="2469" y="2891"/>
                  </a:cubicBezTo>
                  <a:lnTo>
                    <a:pt x="2471" y="2891"/>
                  </a:lnTo>
                  <a:cubicBezTo>
                    <a:pt x="2478" y="2966"/>
                    <a:pt x="2515" y="2991"/>
                    <a:pt x="2603" y="2991"/>
                  </a:cubicBezTo>
                  <a:cubicBezTo>
                    <a:pt x="2603" y="2991"/>
                    <a:pt x="2803" y="2991"/>
                    <a:pt x="3136" y="2891"/>
                  </a:cubicBezTo>
                  <a:cubicBezTo>
                    <a:pt x="3470" y="2858"/>
                    <a:pt x="3970" y="2724"/>
                    <a:pt x="4504" y="2358"/>
                  </a:cubicBezTo>
                  <a:cubicBezTo>
                    <a:pt x="4771" y="2191"/>
                    <a:pt x="5004" y="1891"/>
                    <a:pt x="5205" y="1624"/>
                  </a:cubicBezTo>
                  <a:cubicBezTo>
                    <a:pt x="5305" y="1390"/>
                    <a:pt x="5371" y="1190"/>
                    <a:pt x="5438" y="990"/>
                  </a:cubicBezTo>
                  <a:cubicBezTo>
                    <a:pt x="5438" y="856"/>
                    <a:pt x="5438" y="723"/>
                    <a:pt x="5371" y="623"/>
                  </a:cubicBezTo>
                  <a:cubicBezTo>
                    <a:pt x="5371" y="523"/>
                    <a:pt x="5338" y="490"/>
                    <a:pt x="5305" y="389"/>
                  </a:cubicBezTo>
                  <a:lnTo>
                    <a:pt x="5138" y="223"/>
                  </a:lnTo>
                  <a:cubicBezTo>
                    <a:pt x="5013" y="129"/>
                    <a:pt x="4889" y="101"/>
                    <a:pt x="4768" y="101"/>
                  </a:cubicBezTo>
                  <a:cubicBezTo>
                    <a:pt x="4629" y="101"/>
                    <a:pt x="4495" y="138"/>
                    <a:pt x="4371" y="156"/>
                  </a:cubicBezTo>
                  <a:cubicBezTo>
                    <a:pt x="4170" y="189"/>
                    <a:pt x="4004" y="223"/>
                    <a:pt x="3837" y="289"/>
                  </a:cubicBezTo>
                  <a:cubicBezTo>
                    <a:pt x="3503" y="356"/>
                    <a:pt x="3136" y="389"/>
                    <a:pt x="2769" y="389"/>
                  </a:cubicBezTo>
                  <a:cubicBezTo>
                    <a:pt x="2436" y="389"/>
                    <a:pt x="2036" y="323"/>
                    <a:pt x="1702" y="189"/>
                  </a:cubicBezTo>
                  <a:cubicBezTo>
                    <a:pt x="1502" y="156"/>
                    <a:pt x="1335" y="56"/>
                    <a:pt x="1135" y="23"/>
                  </a:cubicBezTo>
                  <a:cubicBezTo>
                    <a:pt x="1052" y="9"/>
                    <a:pt x="963" y="1"/>
                    <a:pt x="8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06;p37">
              <a:extLst>
                <a:ext uri="{FF2B5EF4-FFF2-40B4-BE49-F238E27FC236}">
                  <a16:creationId xmlns:a16="http://schemas.microsoft.com/office/drawing/2014/main" id="{76555878-139E-DE84-009B-6D63C64939BC}"/>
                </a:ext>
              </a:extLst>
            </p:cNvPr>
            <p:cNvSpPr/>
            <p:nvPr/>
          </p:nvSpPr>
          <p:spPr>
            <a:xfrm>
              <a:off x="3688650" y="534150"/>
              <a:ext cx="86750" cy="261250"/>
            </a:xfrm>
            <a:custGeom>
              <a:avLst/>
              <a:gdLst/>
              <a:ahLst/>
              <a:cxnLst/>
              <a:rect l="l" t="t" r="r" b="b"/>
              <a:pathLst>
                <a:path w="3470" h="10450" extrusionOk="0">
                  <a:moveTo>
                    <a:pt x="934" y="1"/>
                  </a:moveTo>
                  <a:cubicBezTo>
                    <a:pt x="834" y="1"/>
                    <a:pt x="801" y="101"/>
                    <a:pt x="801" y="168"/>
                  </a:cubicBezTo>
                  <a:lnTo>
                    <a:pt x="801" y="134"/>
                  </a:lnTo>
                  <a:lnTo>
                    <a:pt x="801" y="101"/>
                  </a:lnTo>
                  <a:lnTo>
                    <a:pt x="767" y="134"/>
                  </a:lnTo>
                  <a:cubicBezTo>
                    <a:pt x="667" y="168"/>
                    <a:pt x="600" y="301"/>
                    <a:pt x="500" y="434"/>
                  </a:cubicBezTo>
                  <a:cubicBezTo>
                    <a:pt x="334" y="701"/>
                    <a:pt x="167" y="1135"/>
                    <a:pt x="100" y="1669"/>
                  </a:cubicBezTo>
                  <a:cubicBezTo>
                    <a:pt x="67" y="1969"/>
                    <a:pt x="0" y="2236"/>
                    <a:pt x="0" y="2536"/>
                  </a:cubicBezTo>
                  <a:cubicBezTo>
                    <a:pt x="0" y="2836"/>
                    <a:pt x="0" y="3170"/>
                    <a:pt x="67" y="3503"/>
                  </a:cubicBezTo>
                  <a:cubicBezTo>
                    <a:pt x="67" y="3837"/>
                    <a:pt x="100" y="4170"/>
                    <a:pt x="167" y="4504"/>
                  </a:cubicBezTo>
                  <a:cubicBezTo>
                    <a:pt x="267" y="4871"/>
                    <a:pt x="334" y="5205"/>
                    <a:pt x="434" y="5538"/>
                  </a:cubicBezTo>
                  <a:cubicBezTo>
                    <a:pt x="500" y="5872"/>
                    <a:pt x="634" y="6205"/>
                    <a:pt x="767" y="6539"/>
                  </a:cubicBezTo>
                  <a:cubicBezTo>
                    <a:pt x="901" y="6839"/>
                    <a:pt x="1067" y="7173"/>
                    <a:pt x="1168" y="7473"/>
                  </a:cubicBezTo>
                  <a:cubicBezTo>
                    <a:pt x="1468" y="8040"/>
                    <a:pt x="1801" y="8607"/>
                    <a:pt x="2102" y="9007"/>
                  </a:cubicBezTo>
                  <a:cubicBezTo>
                    <a:pt x="2402" y="9441"/>
                    <a:pt x="2635" y="9774"/>
                    <a:pt x="2835" y="10008"/>
                  </a:cubicBezTo>
                  <a:cubicBezTo>
                    <a:pt x="3002" y="10275"/>
                    <a:pt x="3136" y="10375"/>
                    <a:pt x="3136" y="10375"/>
                  </a:cubicBezTo>
                  <a:cubicBezTo>
                    <a:pt x="3152" y="10425"/>
                    <a:pt x="3186" y="10450"/>
                    <a:pt x="3232" y="10450"/>
                  </a:cubicBezTo>
                  <a:cubicBezTo>
                    <a:pt x="3277" y="10450"/>
                    <a:pt x="3336" y="10425"/>
                    <a:pt x="3402" y="10375"/>
                  </a:cubicBezTo>
                  <a:cubicBezTo>
                    <a:pt x="3469" y="10342"/>
                    <a:pt x="3469" y="10275"/>
                    <a:pt x="3436" y="10208"/>
                  </a:cubicBezTo>
                  <a:cubicBezTo>
                    <a:pt x="3436" y="10208"/>
                    <a:pt x="3302" y="10108"/>
                    <a:pt x="3136" y="9841"/>
                  </a:cubicBezTo>
                  <a:cubicBezTo>
                    <a:pt x="2969" y="9608"/>
                    <a:pt x="2735" y="9274"/>
                    <a:pt x="2468" y="8807"/>
                  </a:cubicBezTo>
                  <a:cubicBezTo>
                    <a:pt x="2168" y="8373"/>
                    <a:pt x="1901" y="7840"/>
                    <a:pt x="1635" y="7273"/>
                  </a:cubicBezTo>
                  <a:cubicBezTo>
                    <a:pt x="1501" y="6972"/>
                    <a:pt x="1401" y="6672"/>
                    <a:pt x="1268" y="6339"/>
                  </a:cubicBezTo>
                  <a:cubicBezTo>
                    <a:pt x="1134" y="6038"/>
                    <a:pt x="1001" y="5705"/>
                    <a:pt x="934" y="5371"/>
                  </a:cubicBezTo>
                  <a:lnTo>
                    <a:pt x="667" y="4371"/>
                  </a:lnTo>
                  <a:cubicBezTo>
                    <a:pt x="600" y="4037"/>
                    <a:pt x="567" y="3770"/>
                    <a:pt x="500" y="3437"/>
                  </a:cubicBezTo>
                  <a:cubicBezTo>
                    <a:pt x="500" y="3103"/>
                    <a:pt x="467" y="2803"/>
                    <a:pt x="467" y="2503"/>
                  </a:cubicBezTo>
                  <a:cubicBezTo>
                    <a:pt x="467" y="2202"/>
                    <a:pt x="467" y="1969"/>
                    <a:pt x="500" y="1702"/>
                  </a:cubicBezTo>
                  <a:cubicBezTo>
                    <a:pt x="567" y="1202"/>
                    <a:pt x="667" y="835"/>
                    <a:pt x="801" y="601"/>
                  </a:cubicBezTo>
                  <a:cubicBezTo>
                    <a:pt x="834" y="468"/>
                    <a:pt x="934" y="368"/>
                    <a:pt x="967" y="334"/>
                  </a:cubicBezTo>
                  <a:lnTo>
                    <a:pt x="1067" y="268"/>
                  </a:lnTo>
                  <a:cubicBezTo>
                    <a:pt x="1101" y="201"/>
                    <a:pt x="1101" y="168"/>
                    <a:pt x="1101" y="168"/>
                  </a:cubicBezTo>
                  <a:lnTo>
                    <a:pt x="1101" y="134"/>
                  </a:lnTo>
                  <a:cubicBezTo>
                    <a:pt x="1101" y="34"/>
                    <a:pt x="1001" y="1"/>
                    <a:pt x="9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07;p37">
              <a:extLst>
                <a:ext uri="{FF2B5EF4-FFF2-40B4-BE49-F238E27FC236}">
                  <a16:creationId xmlns:a16="http://schemas.microsoft.com/office/drawing/2014/main" id="{7AB605AB-61B8-B102-5801-EA4FC9CDAD69}"/>
                </a:ext>
              </a:extLst>
            </p:cNvPr>
            <p:cNvSpPr/>
            <p:nvPr/>
          </p:nvSpPr>
          <p:spPr>
            <a:xfrm>
              <a:off x="3764525" y="492975"/>
              <a:ext cx="79250" cy="318750"/>
            </a:xfrm>
            <a:custGeom>
              <a:avLst/>
              <a:gdLst/>
              <a:ahLst/>
              <a:cxnLst/>
              <a:rect l="l" t="t" r="r" b="b"/>
              <a:pathLst>
                <a:path w="3170" h="12750" extrusionOk="0">
                  <a:moveTo>
                    <a:pt x="1914" y="0"/>
                  </a:moveTo>
                  <a:cubicBezTo>
                    <a:pt x="1889" y="0"/>
                    <a:pt x="1862" y="4"/>
                    <a:pt x="1835" y="13"/>
                  </a:cubicBezTo>
                  <a:cubicBezTo>
                    <a:pt x="1802" y="80"/>
                    <a:pt x="1768" y="147"/>
                    <a:pt x="1802" y="247"/>
                  </a:cubicBezTo>
                  <a:cubicBezTo>
                    <a:pt x="2369" y="1114"/>
                    <a:pt x="2536" y="2148"/>
                    <a:pt x="2569" y="3182"/>
                  </a:cubicBezTo>
                  <a:cubicBezTo>
                    <a:pt x="2636" y="4250"/>
                    <a:pt x="2636" y="5284"/>
                    <a:pt x="2702" y="6318"/>
                  </a:cubicBezTo>
                  <a:cubicBezTo>
                    <a:pt x="2736" y="7352"/>
                    <a:pt x="2736" y="8419"/>
                    <a:pt x="2702" y="9453"/>
                  </a:cubicBezTo>
                  <a:cubicBezTo>
                    <a:pt x="2702" y="9987"/>
                    <a:pt x="2636" y="10487"/>
                    <a:pt x="2536" y="10988"/>
                  </a:cubicBezTo>
                  <a:cubicBezTo>
                    <a:pt x="2438" y="11330"/>
                    <a:pt x="2322" y="11691"/>
                    <a:pt x="2188" y="12043"/>
                  </a:cubicBezTo>
                  <a:lnTo>
                    <a:pt x="2188" y="12043"/>
                  </a:lnTo>
                  <a:cubicBezTo>
                    <a:pt x="1735" y="11227"/>
                    <a:pt x="1314" y="10386"/>
                    <a:pt x="968" y="9520"/>
                  </a:cubicBezTo>
                  <a:cubicBezTo>
                    <a:pt x="601" y="8519"/>
                    <a:pt x="401" y="7485"/>
                    <a:pt x="367" y="6418"/>
                  </a:cubicBezTo>
                  <a:cubicBezTo>
                    <a:pt x="267" y="5317"/>
                    <a:pt x="367" y="4250"/>
                    <a:pt x="534" y="3182"/>
                  </a:cubicBezTo>
                  <a:cubicBezTo>
                    <a:pt x="601" y="2682"/>
                    <a:pt x="701" y="2148"/>
                    <a:pt x="868" y="1648"/>
                  </a:cubicBezTo>
                  <a:cubicBezTo>
                    <a:pt x="935" y="1414"/>
                    <a:pt x="1035" y="1147"/>
                    <a:pt x="1135" y="947"/>
                  </a:cubicBezTo>
                  <a:cubicBezTo>
                    <a:pt x="1268" y="747"/>
                    <a:pt x="1402" y="514"/>
                    <a:pt x="1602" y="314"/>
                  </a:cubicBezTo>
                  <a:cubicBezTo>
                    <a:pt x="1635" y="280"/>
                    <a:pt x="1635" y="180"/>
                    <a:pt x="1668" y="147"/>
                  </a:cubicBezTo>
                  <a:cubicBezTo>
                    <a:pt x="1652" y="130"/>
                    <a:pt x="1627" y="122"/>
                    <a:pt x="1598" y="122"/>
                  </a:cubicBezTo>
                  <a:cubicBezTo>
                    <a:pt x="1568" y="122"/>
                    <a:pt x="1535" y="130"/>
                    <a:pt x="1502" y="147"/>
                  </a:cubicBezTo>
                  <a:cubicBezTo>
                    <a:pt x="1368" y="314"/>
                    <a:pt x="1135" y="547"/>
                    <a:pt x="1001" y="814"/>
                  </a:cubicBezTo>
                  <a:cubicBezTo>
                    <a:pt x="901" y="1047"/>
                    <a:pt x="768" y="1314"/>
                    <a:pt x="668" y="1548"/>
                  </a:cubicBezTo>
                  <a:cubicBezTo>
                    <a:pt x="468" y="2048"/>
                    <a:pt x="334" y="2615"/>
                    <a:pt x="267" y="3149"/>
                  </a:cubicBezTo>
                  <a:cubicBezTo>
                    <a:pt x="101" y="4216"/>
                    <a:pt x="1" y="5350"/>
                    <a:pt x="67" y="6451"/>
                  </a:cubicBezTo>
                  <a:cubicBezTo>
                    <a:pt x="101" y="7552"/>
                    <a:pt x="267" y="8653"/>
                    <a:pt x="634" y="9687"/>
                  </a:cubicBezTo>
                  <a:cubicBezTo>
                    <a:pt x="1001" y="10721"/>
                    <a:pt x="1568" y="11722"/>
                    <a:pt x="2102" y="12656"/>
                  </a:cubicBezTo>
                  <a:cubicBezTo>
                    <a:pt x="2102" y="12689"/>
                    <a:pt x="2135" y="12722"/>
                    <a:pt x="2169" y="12722"/>
                  </a:cubicBezTo>
                  <a:cubicBezTo>
                    <a:pt x="2206" y="12741"/>
                    <a:pt x="2243" y="12749"/>
                    <a:pt x="2278" y="12749"/>
                  </a:cubicBezTo>
                  <a:cubicBezTo>
                    <a:pt x="2369" y="12749"/>
                    <a:pt x="2445" y="12694"/>
                    <a:pt x="2469" y="12622"/>
                  </a:cubicBezTo>
                  <a:cubicBezTo>
                    <a:pt x="2669" y="12122"/>
                    <a:pt x="2836" y="11622"/>
                    <a:pt x="2969" y="11055"/>
                  </a:cubicBezTo>
                  <a:cubicBezTo>
                    <a:pt x="3103" y="10588"/>
                    <a:pt x="3136" y="10020"/>
                    <a:pt x="3136" y="9487"/>
                  </a:cubicBezTo>
                  <a:cubicBezTo>
                    <a:pt x="3169" y="8386"/>
                    <a:pt x="3136" y="7352"/>
                    <a:pt x="3103" y="6318"/>
                  </a:cubicBezTo>
                  <a:lnTo>
                    <a:pt x="3003" y="4717"/>
                  </a:lnTo>
                  <a:cubicBezTo>
                    <a:pt x="2969" y="4183"/>
                    <a:pt x="2969" y="3683"/>
                    <a:pt x="2936" y="3149"/>
                  </a:cubicBezTo>
                  <a:cubicBezTo>
                    <a:pt x="2869" y="2081"/>
                    <a:pt x="2636" y="981"/>
                    <a:pt x="2069" y="80"/>
                  </a:cubicBezTo>
                  <a:cubicBezTo>
                    <a:pt x="2044" y="31"/>
                    <a:pt x="1984" y="0"/>
                    <a:pt x="191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08;p37">
              <a:extLst>
                <a:ext uri="{FF2B5EF4-FFF2-40B4-BE49-F238E27FC236}">
                  <a16:creationId xmlns:a16="http://schemas.microsoft.com/office/drawing/2014/main" id="{42B0083E-12BF-6CEA-18CF-785E62B565F6}"/>
                </a:ext>
              </a:extLst>
            </p:cNvPr>
            <p:cNvSpPr/>
            <p:nvPr/>
          </p:nvSpPr>
          <p:spPr>
            <a:xfrm>
              <a:off x="3850425" y="545275"/>
              <a:ext cx="84250" cy="259450"/>
            </a:xfrm>
            <a:custGeom>
              <a:avLst/>
              <a:gdLst/>
              <a:ahLst/>
              <a:cxnLst/>
              <a:rect l="l" t="t" r="r" b="b"/>
              <a:pathLst>
                <a:path w="3370" h="10378" extrusionOk="0">
                  <a:moveTo>
                    <a:pt x="2562" y="1"/>
                  </a:moveTo>
                  <a:cubicBezTo>
                    <a:pt x="2519" y="1"/>
                    <a:pt x="2488" y="17"/>
                    <a:pt x="2469" y="56"/>
                  </a:cubicBezTo>
                  <a:cubicBezTo>
                    <a:pt x="2435" y="156"/>
                    <a:pt x="2435" y="223"/>
                    <a:pt x="2502" y="256"/>
                  </a:cubicBezTo>
                  <a:cubicBezTo>
                    <a:pt x="2502" y="323"/>
                    <a:pt x="2636" y="356"/>
                    <a:pt x="2702" y="590"/>
                  </a:cubicBezTo>
                  <a:cubicBezTo>
                    <a:pt x="2736" y="723"/>
                    <a:pt x="2802" y="890"/>
                    <a:pt x="2802" y="1090"/>
                  </a:cubicBezTo>
                  <a:cubicBezTo>
                    <a:pt x="2802" y="1324"/>
                    <a:pt x="2802" y="1557"/>
                    <a:pt x="2836" y="1824"/>
                  </a:cubicBezTo>
                  <a:cubicBezTo>
                    <a:pt x="2936" y="2825"/>
                    <a:pt x="2936" y="4192"/>
                    <a:pt x="2636" y="5527"/>
                  </a:cubicBezTo>
                  <a:cubicBezTo>
                    <a:pt x="2369" y="6861"/>
                    <a:pt x="1735" y="8095"/>
                    <a:pt x="1134" y="8896"/>
                  </a:cubicBezTo>
                  <a:cubicBezTo>
                    <a:pt x="968" y="9096"/>
                    <a:pt x="801" y="9263"/>
                    <a:pt x="667" y="9430"/>
                  </a:cubicBezTo>
                  <a:cubicBezTo>
                    <a:pt x="501" y="9596"/>
                    <a:pt x="367" y="9730"/>
                    <a:pt x="301" y="9863"/>
                  </a:cubicBezTo>
                  <a:cubicBezTo>
                    <a:pt x="200" y="9997"/>
                    <a:pt x="134" y="10063"/>
                    <a:pt x="67" y="10163"/>
                  </a:cubicBezTo>
                  <a:cubicBezTo>
                    <a:pt x="34" y="10230"/>
                    <a:pt x="0" y="10263"/>
                    <a:pt x="0" y="10263"/>
                  </a:cubicBezTo>
                  <a:cubicBezTo>
                    <a:pt x="0" y="10318"/>
                    <a:pt x="0" y="10372"/>
                    <a:pt x="18" y="10372"/>
                  </a:cubicBezTo>
                  <a:cubicBezTo>
                    <a:pt x="23" y="10372"/>
                    <a:pt x="28" y="10370"/>
                    <a:pt x="34" y="10364"/>
                  </a:cubicBezTo>
                  <a:cubicBezTo>
                    <a:pt x="53" y="10373"/>
                    <a:pt x="73" y="10377"/>
                    <a:pt x="91" y="10377"/>
                  </a:cubicBezTo>
                  <a:cubicBezTo>
                    <a:pt x="137" y="10377"/>
                    <a:pt x="177" y="10354"/>
                    <a:pt x="200" y="10330"/>
                  </a:cubicBezTo>
                  <a:cubicBezTo>
                    <a:pt x="200" y="10330"/>
                    <a:pt x="267" y="10330"/>
                    <a:pt x="301" y="10230"/>
                  </a:cubicBezTo>
                  <a:cubicBezTo>
                    <a:pt x="334" y="10197"/>
                    <a:pt x="434" y="10097"/>
                    <a:pt x="501" y="9997"/>
                  </a:cubicBezTo>
                  <a:cubicBezTo>
                    <a:pt x="601" y="9863"/>
                    <a:pt x="701" y="9763"/>
                    <a:pt x="868" y="9596"/>
                  </a:cubicBezTo>
                  <a:cubicBezTo>
                    <a:pt x="1034" y="9430"/>
                    <a:pt x="1201" y="9263"/>
                    <a:pt x="1368" y="9063"/>
                  </a:cubicBezTo>
                  <a:cubicBezTo>
                    <a:pt x="1735" y="8662"/>
                    <a:pt x="2102" y="8095"/>
                    <a:pt x="2369" y="7528"/>
                  </a:cubicBezTo>
                  <a:cubicBezTo>
                    <a:pt x="2669" y="6928"/>
                    <a:pt x="2869" y="6261"/>
                    <a:pt x="3036" y="5560"/>
                  </a:cubicBezTo>
                  <a:cubicBezTo>
                    <a:pt x="3369" y="4192"/>
                    <a:pt x="3336" y="2758"/>
                    <a:pt x="3203" y="1724"/>
                  </a:cubicBezTo>
                  <a:cubicBezTo>
                    <a:pt x="3169" y="1491"/>
                    <a:pt x="3169" y="1224"/>
                    <a:pt x="3136" y="1024"/>
                  </a:cubicBezTo>
                  <a:cubicBezTo>
                    <a:pt x="3069" y="757"/>
                    <a:pt x="3036" y="590"/>
                    <a:pt x="3002" y="423"/>
                  </a:cubicBezTo>
                  <a:cubicBezTo>
                    <a:pt x="2969" y="323"/>
                    <a:pt x="2869" y="190"/>
                    <a:pt x="2802" y="90"/>
                  </a:cubicBezTo>
                  <a:cubicBezTo>
                    <a:pt x="2702" y="56"/>
                    <a:pt x="2669" y="23"/>
                    <a:pt x="2669" y="23"/>
                  </a:cubicBezTo>
                  <a:cubicBezTo>
                    <a:pt x="2627" y="9"/>
                    <a:pt x="2592" y="1"/>
                    <a:pt x="256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09;p37">
              <a:extLst>
                <a:ext uri="{FF2B5EF4-FFF2-40B4-BE49-F238E27FC236}">
                  <a16:creationId xmlns:a16="http://schemas.microsoft.com/office/drawing/2014/main" id="{D3057B18-59B9-DD12-A9E6-3AB64C8048E4}"/>
                </a:ext>
              </a:extLst>
            </p:cNvPr>
            <p:cNvSpPr/>
            <p:nvPr/>
          </p:nvSpPr>
          <p:spPr>
            <a:xfrm>
              <a:off x="3811225" y="722275"/>
              <a:ext cx="1035775" cy="438825"/>
            </a:xfrm>
            <a:custGeom>
              <a:avLst/>
              <a:gdLst/>
              <a:ahLst/>
              <a:cxnLst/>
              <a:rect l="l" t="t" r="r" b="b"/>
              <a:pathLst>
                <a:path w="41431" h="17553" extrusionOk="0">
                  <a:moveTo>
                    <a:pt x="30786" y="1"/>
                  </a:moveTo>
                  <a:cubicBezTo>
                    <a:pt x="28916" y="1"/>
                    <a:pt x="27071" y="391"/>
                    <a:pt x="25385" y="982"/>
                  </a:cubicBezTo>
                  <a:cubicBezTo>
                    <a:pt x="22783" y="1916"/>
                    <a:pt x="20582" y="3350"/>
                    <a:pt x="18514" y="4651"/>
                  </a:cubicBezTo>
                  <a:cubicBezTo>
                    <a:pt x="16412" y="5952"/>
                    <a:pt x="14444" y="7153"/>
                    <a:pt x="12443" y="7920"/>
                  </a:cubicBezTo>
                  <a:cubicBezTo>
                    <a:pt x="10781" y="8530"/>
                    <a:pt x="9188" y="8863"/>
                    <a:pt x="7721" y="8863"/>
                  </a:cubicBezTo>
                  <a:cubicBezTo>
                    <a:pt x="7421" y="8863"/>
                    <a:pt x="7127" y="8849"/>
                    <a:pt x="6839" y="8821"/>
                  </a:cubicBezTo>
                  <a:cubicBezTo>
                    <a:pt x="5171" y="8654"/>
                    <a:pt x="3737" y="8087"/>
                    <a:pt x="2736" y="7353"/>
                  </a:cubicBezTo>
                  <a:cubicBezTo>
                    <a:pt x="1735" y="6653"/>
                    <a:pt x="1168" y="5852"/>
                    <a:pt x="834" y="5318"/>
                  </a:cubicBezTo>
                  <a:cubicBezTo>
                    <a:pt x="734" y="5152"/>
                    <a:pt x="668" y="5085"/>
                    <a:pt x="601" y="4951"/>
                  </a:cubicBezTo>
                  <a:cubicBezTo>
                    <a:pt x="568" y="4818"/>
                    <a:pt x="534" y="4751"/>
                    <a:pt x="501" y="4651"/>
                  </a:cubicBezTo>
                  <a:lnTo>
                    <a:pt x="367" y="4418"/>
                  </a:lnTo>
                  <a:cubicBezTo>
                    <a:pt x="342" y="4316"/>
                    <a:pt x="258" y="4272"/>
                    <a:pt x="205" y="4272"/>
                  </a:cubicBezTo>
                  <a:cubicBezTo>
                    <a:pt x="189" y="4272"/>
                    <a:pt x="175" y="4276"/>
                    <a:pt x="167" y="4284"/>
                  </a:cubicBezTo>
                  <a:cubicBezTo>
                    <a:pt x="34" y="4318"/>
                    <a:pt x="1" y="4451"/>
                    <a:pt x="34" y="4584"/>
                  </a:cubicBezTo>
                  <a:cubicBezTo>
                    <a:pt x="34" y="4584"/>
                    <a:pt x="34" y="4651"/>
                    <a:pt x="101" y="4818"/>
                  </a:cubicBezTo>
                  <a:cubicBezTo>
                    <a:pt x="167" y="4918"/>
                    <a:pt x="201" y="4985"/>
                    <a:pt x="234" y="5118"/>
                  </a:cubicBezTo>
                  <a:cubicBezTo>
                    <a:pt x="267" y="5252"/>
                    <a:pt x="367" y="5352"/>
                    <a:pt x="434" y="5518"/>
                  </a:cubicBezTo>
                  <a:cubicBezTo>
                    <a:pt x="834" y="6152"/>
                    <a:pt x="1435" y="6986"/>
                    <a:pt x="2502" y="7753"/>
                  </a:cubicBezTo>
                  <a:cubicBezTo>
                    <a:pt x="3536" y="8487"/>
                    <a:pt x="5004" y="9154"/>
                    <a:pt x="6772" y="9355"/>
                  </a:cubicBezTo>
                  <a:cubicBezTo>
                    <a:pt x="7150" y="9404"/>
                    <a:pt x="7538" y="9428"/>
                    <a:pt x="7935" y="9428"/>
                  </a:cubicBezTo>
                  <a:cubicBezTo>
                    <a:pt x="9428" y="9428"/>
                    <a:pt x="11042" y="9087"/>
                    <a:pt x="12676" y="8454"/>
                  </a:cubicBezTo>
                  <a:cubicBezTo>
                    <a:pt x="14711" y="7687"/>
                    <a:pt x="16746" y="6486"/>
                    <a:pt x="18847" y="5152"/>
                  </a:cubicBezTo>
                  <a:cubicBezTo>
                    <a:pt x="20915" y="3851"/>
                    <a:pt x="23084" y="2450"/>
                    <a:pt x="25585" y="1582"/>
                  </a:cubicBezTo>
                  <a:cubicBezTo>
                    <a:pt x="27183" y="999"/>
                    <a:pt x="28935" y="640"/>
                    <a:pt x="30696" y="640"/>
                  </a:cubicBezTo>
                  <a:cubicBezTo>
                    <a:pt x="31655" y="640"/>
                    <a:pt x="32617" y="747"/>
                    <a:pt x="33558" y="982"/>
                  </a:cubicBezTo>
                  <a:cubicBezTo>
                    <a:pt x="34892" y="1315"/>
                    <a:pt x="36193" y="1916"/>
                    <a:pt x="37260" y="2750"/>
                  </a:cubicBezTo>
                  <a:cubicBezTo>
                    <a:pt x="38395" y="3584"/>
                    <a:pt x="39295" y="4618"/>
                    <a:pt x="39896" y="5852"/>
                  </a:cubicBezTo>
                  <a:cubicBezTo>
                    <a:pt x="40463" y="7120"/>
                    <a:pt x="40763" y="8487"/>
                    <a:pt x="40630" y="9855"/>
                  </a:cubicBezTo>
                  <a:cubicBezTo>
                    <a:pt x="40529" y="11256"/>
                    <a:pt x="40029" y="12523"/>
                    <a:pt x="39128" y="13591"/>
                  </a:cubicBezTo>
                  <a:cubicBezTo>
                    <a:pt x="38261" y="14625"/>
                    <a:pt x="37127" y="15426"/>
                    <a:pt x="35926" y="15993"/>
                  </a:cubicBezTo>
                  <a:cubicBezTo>
                    <a:pt x="34920" y="16510"/>
                    <a:pt x="33791" y="16854"/>
                    <a:pt x="32708" y="16854"/>
                  </a:cubicBezTo>
                  <a:cubicBezTo>
                    <a:pt x="32534" y="16854"/>
                    <a:pt x="32361" y="16845"/>
                    <a:pt x="32190" y="16827"/>
                  </a:cubicBezTo>
                  <a:cubicBezTo>
                    <a:pt x="32023" y="16793"/>
                    <a:pt x="31857" y="16793"/>
                    <a:pt x="31723" y="16760"/>
                  </a:cubicBezTo>
                  <a:cubicBezTo>
                    <a:pt x="31556" y="16693"/>
                    <a:pt x="31356" y="16660"/>
                    <a:pt x="31223" y="16626"/>
                  </a:cubicBezTo>
                  <a:cubicBezTo>
                    <a:pt x="31089" y="16526"/>
                    <a:pt x="30923" y="16493"/>
                    <a:pt x="30789" y="16460"/>
                  </a:cubicBezTo>
                  <a:lnTo>
                    <a:pt x="30389" y="16260"/>
                  </a:lnTo>
                  <a:cubicBezTo>
                    <a:pt x="29855" y="15959"/>
                    <a:pt x="29355" y="15592"/>
                    <a:pt x="28921" y="15125"/>
                  </a:cubicBezTo>
                  <a:cubicBezTo>
                    <a:pt x="28087" y="14258"/>
                    <a:pt x="27520" y="13124"/>
                    <a:pt x="27287" y="11956"/>
                  </a:cubicBezTo>
                  <a:cubicBezTo>
                    <a:pt x="27187" y="11423"/>
                    <a:pt x="27120" y="10822"/>
                    <a:pt x="27187" y="10255"/>
                  </a:cubicBezTo>
                  <a:cubicBezTo>
                    <a:pt x="27220" y="9688"/>
                    <a:pt x="27353" y="9154"/>
                    <a:pt x="27620" y="8687"/>
                  </a:cubicBezTo>
                  <a:cubicBezTo>
                    <a:pt x="28121" y="7787"/>
                    <a:pt x="29121" y="7186"/>
                    <a:pt x="30089" y="6953"/>
                  </a:cubicBezTo>
                  <a:cubicBezTo>
                    <a:pt x="30513" y="6836"/>
                    <a:pt x="30943" y="6783"/>
                    <a:pt x="31366" y="6783"/>
                  </a:cubicBezTo>
                  <a:cubicBezTo>
                    <a:pt x="31908" y="6783"/>
                    <a:pt x="32437" y="6870"/>
                    <a:pt x="32924" y="7020"/>
                  </a:cubicBezTo>
                  <a:cubicBezTo>
                    <a:pt x="33391" y="7186"/>
                    <a:pt x="33758" y="7420"/>
                    <a:pt x="34092" y="7687"/>
                  </a:cubicBezTo>
                  <a:cubicBezTo>
                    <a:pt x="34192" y="7753"/>
                    <a:pt x="34258" y="7820"/>
                    <a:pt x="34358" y="7920"/>
                  </a:cubicBezTo>
                  <a:cubicBezTo>
                    <a:pt x="34392" y="7954"/>
                    <a:pt x="34458" y="8087"/>
                    <a:pt x="34559" y="8154"/>
                  </a:cubicBezTo>
                  <a:cubicBezTo>
                    <a:pt x="34625" y="8254"/>
                    <a:pt x="34692" y="8320"/>
                    <a:pt x="34725" y="8421"/>
                  </a:cubicBezTo>
                  <a:lnTo>
                    <a:pt x="34859" y="8654"/>
                  </a:lnTo>
                  <a:cubicBezTo>
                    <a:pt x="35226" y="9355"/>
                    <a:pt x="35259" y="10155"/>
                    <a:pt x="35059" y="10822"/>
                  </a:cubicBezTo>
                  <a:cubicBezTo>
                    <a:pt x="34959" y="11122"/>
                    <a:pt x="34792" y="11423"/>
                    <a:pt x="34592" y="11656"/>
                  </a:cubicBezTo>
                  <a:lnTo>
                    <a:pt x="34425" y="11823"/>
                  </a:lnTo>
                  <a:cubicBezTo>
                    <a:pt x="34392" y="11856"/>
                    <a:pt x="34292" y="11923"/>
                    <a:pt x="34258" y="11956"/>
                  </a:cubicBezTo>
                  <a:cubicBezTo>
                    <a:pt x="34092" y="12023"/>
                    <a:pt x="34025" y="12123"/>
                    <a:pt x="33891" y="12157"/>
                  </a:cubicBezTo>
                  <a:cubicBezTo>
                    <a:pt x="33612" y="12296"/>
                    <a:pt x="33324" y="12344"/>
                    <a:pt x="33055" y="12344"/>
                  </a:cubicBezTo>
                  <a:cubicBezTo>
                    <a:pt x="32810" y="12344"/>
                    <a:pt x="32581" y="12304"/>
                    <a:pt x="32390" y="12257"/>
                  </a:cubicBezTo>
                  <a:cubicBezTo>
                    <a:pt x="31957" y="12123"/>
                    <a:pt x="31623" y="11923"/>
                    <a:pt x="31423" y="11690"/>
                  </a:cubicBezTo>
                  <a:cubicBezTo>
                    <a:pt x="31023" y="11256"/>
                    <a:pt x="31056" y="10922"/>
                    <a:pt x="31023" y="10922"/>
                  </a:cubicBezTo>
                  <a:cubicBezTo>
                    <a:pt x="30971" y="10818"/>
                    <a:pt x="30898" y="10734"/>
                    <a:pt x="30805" y="10734"/>
                  </a:cubicBezTo>
                  <a:cubicBezTo>
                    <a:pt x="30779" y="10734"/>
                    <a:pt x="30752" y="10741"/>
                    <a:pt x="30722" y="10756"/>
                  </a:cubicBezTo>
                  <a:cubicBezTo>
                    <a:pt x="30589" y="10789"/>
                    <a:pt x="30522" y="10922"/>
                    <a:pt x="30556" y="11022"/>
                  </a:cubicBezTo>
                  <a:cubicBezTo>
                    <a:pt x="30556" y="11022"/>
                    <a:pt x="30589" y="11122"/>
                    <a:pt x="30622" y="11323"/>
                  </a:cubicBezTo>
                  <a:cubicBezTo>
                    <a:pt x="30689" y="11423"/>
                    <a:pt x="30722" y="11523"/>
                    <a:pt x="30789" y="11656"/>
                  </a:cubicBezTo>
                  <a:cubicBezTo>
                    <a:pt x="30889" y="11790"/>
                    <a:pt x="30956" y="11956"/>
                    <a:pt x="31089" y="12090"/>
                  </a:cubicBezTo>
                  <a:cubicBezTo>
                    <a:pt x="31356" y="12357"/>
                    <a:pt x="31757" y="12624"/>
                    <a:pt x="32257" y="12790"/>
                  </a:cubicBezTo>
                  <a:cubicBezTo>
                    <a:pt x="32524" y="12857"/>
                    <a:pt x="32791" y="12924"/>
                    <a:pt x="33091" y="12924"/>
                  </a:cubicBezTo>
                  <a:cubicBezTo>
                    <a:pt x="33391" y="12924"/>
                    <a:pt x="33725" y="12857"/>
                    <a:pt x="34058" y="12757"/>
                  </a:cubicBezTo>
                  <a:cubicBezTo>
                    <a:pt x="34225" y="12690"/>
                    <a:pt x="34425" y="12590"/>
                    <a:pt x="34559" y="12490"/>
                  </a:cubicBezTo>
                  <a:cubicBezTo>
                    <a:pt x="34625" y="12457"/>
                    <a:pt x="34692" y="12423"/>
                    <a:pt x="34759" y="12323"/>
                  </a:cubicBezTo>
                  <a:lnTo>
                    <a:pt x="34959" y="12123"/>
                  </a:lnTo>
                  <a:cubicBezTo>
                    <a:pt x="35226" y="11823"/>
                    <a:pt x="35426" y="11456"/>
                    <a:pt x="35559" y="11089"/>
                  </a:cubicBezTo>
                  <a:cubicBezTo>
                    <a:pt x="35793" y="10289"/>
                    <a:pt x="35759" y="9355"/>
                    <a:pt x="35359" y="8487"/>
                  </a:cubicBezTo>
                  <a:cubicBezTo>
                    <a:pt x="35292" y="8354"/>
                    <a:pt x="35226" y="8287"/>
                    <a:pt x="35192" y="8154"/>
                  </a:cubicBezTo>
                  <a:cubicBezTo>
                    <a:pt x="35092" y="8087"/>
                    <a:pt x="35059" y="7954"/>
                    <a:pt x="34959" y="7853"/>
                  </a:cubicBezTo>
                  <a:cubicBezTo>
                    <a:pt x="34892" y="7753"/>
                    <a:pt x="34859" y="7687"/>
                    <a:pt x="34725" y="7587"/>
                  </a:cubicBezTo>
                  <a:lnTo>
                    <a:pt x="34458" y="7320"/>
                  </a:lnTo>
                  <a:cubicBezTo>
                    <a:pt x="34092" y="7020"/>
                    <a:pt x="33625" y="6753"/>
                    <a:pt x="33124" y="6586"/>
                  </a:cubicBezTo>
                  <a:cubicBezTo>
                    <a:pt x="32601" y="6362"/>
                    <a:pt x="32006" y="6253"/>
                    <a:pt x="31389" y="6253"/>
                  </a:cubicBezTo>
                  <a:cubicBezTo>
                    <a:pt x="30904" y="6253"/>
                    <a:pt x="30407" y="6320"/>
                    <a:pt x="29922" y="6452"/>
                  </a:cubicBezTo>
                  <a:cubicBezTo>
                    <a:pt x="28854" y="6753"/>
                    <a:pt x="27720" y="7353"/>
                    <a:pt x="27053" y="8487"/>
                  </a:cubicBezTo>
                  <a:cubicBezTo>
                    <a:pt x="26720" y="8988"/>
                    <a:pt x="26553" y="9655"/>
                    <a:pt x="26519" y="10289"/>
                  </a:cubicBezTo>
                  <a:cubicBezTo>
                    <a:pt x="26453" y="10922"/>
                    <a:pt x="26519" y="11589"/>
                    <a:pt x="26620" y="12190"/>
                  </a:cubicBezTo>
                  <a:cubicBezTo>
                    <a:pt x="26853" y="13457"/>
                    <a:pt x="27453" y="14692"/>
                    <a:pt x="28387" y="15692"/>
                  </a:cubicBezTo>
                  <a:cubicBezTo>
                    <a:pt x="28854" y="16193"/>
                    <a:pt x="29388" y="16626"/>
                    <a:pt x="30022" y="16960"/>
                  </a:cubicBezTo>
                  <a:lnTo>
                    <a:pt x="30522" y="17160"/>
                  </a:lnTo>
                  <a:cubicBezTo>
                    <a:pt x="30689" y="17194"/>
                    <a:pt x="30856" y="17294"/>
                    <a:pt x="31023" y="17327"/>
                  </a:cubicBezTo>
                  <a:cubicBezTo>
                    <a:pt x="31189" y="17427"/>
                    <a:pt x="31356" y="17427"/>
                    <a:pt x="31523" y="17460"/>
                  </a:cubicBezTo>
                  <a:cubicBezTo>
                    <a:pt x="31723" y="17494"/>
                    <a:pt x="31890" y="17527"/>
                    <a:pt x="32057" y="17527"/>
                  </a:cubicBezTo>
                  <a:cubicBezTo>
                    <a:pt x="32239" y="17544"/>
                    <a:pt x="32421" y="17553"/>
                    <a:pt x="32603" y="17553"/>
                  </a:cubicBezTo>
                  <a:cubicBezTo>
                    <a:pt x="33828" y="17553"/>
                    <a:pt x="35061" y="17178"/>
                    <a:pt x="36193" y="16626"/>
                  </a:cubicBezTo>
                  <a:cubicBezTo>
                    <a:pt x="37461" y="16026"/>
                    <a:pt x="38695" y="15159"/>
                    <a:pt x="39629" y="14025"/>
                  </a:cubicBezTo>
                  <a:cubicBezTo>
                    <a:pt x="40596" y="12924"/>
                    <a:pt x="41197" y="11456"/>
                    <a:pt x="41297" y="9955"/>
                  </a:cubicBezTo>
                  <a:cubicBezTo>
                    <a:pt x="41430" y="8454"/>
                    <a:pt x="41197" y="6919"/>
                    <a:pt x="40529" y="5585"/>
                  </a:cubicBezTo>
                  <a:cubicBezTo>
                    <a:pt x="39896" y="4251"/>
                    <a:pt x="38862" y="3083"/>
                    <a:pt x="37694" y="2183"/>
                  </a:cubicBezTo>
                  <a:cubicBezTo>
                    <a:pt x="36527" y="1315"/>
                    <a:pt x="35126" y="682"/>
                    <a:pt x="33725" y="348"/>
                  </a:cubicBezTo>
                  <a:cubicBezTo>
                    <a:pt x="32751" y="107"/>
                    <a:pt x="31765" y="1"/>
                    <a:pt x="307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10;p37">
              <a:extLst>
                <a:ext uri="{FF2B5EF4-FFF2-40B4-BE49-F238E27FC236}">
                  <a16:creationId xmlns:a16="http://schemas.microsoft.com/office/drawing/2014/main" id="{B6CD0084-C57B-3D57-B8F0-6762AAEC158C}"/>
                </a:ext>
              </a:extLst>
            </p:cNvPr>
            <p:cNvSpPr/>
            <p:nvPr/>
          </p:nvSpPr>
          <p:spPr>
            <a:xfrm>
              <a:off x="3962175" y="946125"/>
              <a:ext cx="228525" cy="138425"/>
            </a:xfrm>
            <a:custGeom>
              <a:avLst/>
              <a:gdLst/>
              <a:ahLst/>
              <a:cxnLst/>
              <a:rect l="l" t="t" r="r" b="b"/>
              <a:pathLst>
                <a:path w="9141" h="5537" extrusionOk="0">
                  <a:moveTo>
                    <a:pt x="134" y="0"/>
                  </a:moveTo>
                  <a:lnTo>
                    <a:pt x="0" y="167"/>
                  </a:lnTo>
                  <a:cubicBezTo>
                    <a:pt x="1466" y="3347"/>
                    <a:pt x="4884" y="5537"/>
                    <a:pt x="8402" y="5537"/>
                  </a:cubicBezTo>
                  <a:cubicBezTo>
                    <a:pt x="8648" y="5537"/>
                    <a:pt x="8894" y="5526"/>
                    <a:pt x="9140" y="5504"/>
                  </a:cubicBezTo>
                  <a:cubicBezTo>
                    <a:pt x="7339" y="2335"/>
                    <a:pt x="3803" y="1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11;p37">
              <a:extLst>
                <a:ext uri="{FF2B5EF4-FFF2-40B4-BE49-F238E27FC236}">
                  <a16:creationId xmlns:a16="http://schemas.microsoft.com/office/drawing/2014/main" id="{493EA84D-3C19-C6E0-30D2-AF3C8A7976CB}"/>
                </a:ext>
              </a:extLst>
            </p:cNvPr>
            <p:cNvSpPr/>
            <p:nvPr/>
          </p:nvSpPr>
          <p:spPr>
            <a:xfrm>
              <a:off x="3962175" y="946125"/>
              <a:ext cx="228525" cy="145950"/>
            </a:xfrm>
            <a:custGeom>
              <a:avLst/>
              <a:gdLst/>
              <a:ahLst/>
              <a:cxnLst/>
              <a:rect l="l" t="t" r="r" b="b"/>
              <a:pathLst>
                <a:path w="9141" h="5838" fill="none" extrusionOk="0">
                  <a:moveTo>
                    <a:pt x="134" y="0"/>
                  </a:moveTo>
                  <a:cubicBezTo>
                    <a:pt x="3803" y="167"/>
                    <a:pt x="7339" y="2335"/>
                    <a:pt x="9140" y="5504"/>
                  </a:cubicBezTo>
                  <a:cubicBezTo>
                    <a:pt x="5371" y="5838"/>
                    <a:pt x="1568" y="3569"/>
                    <a:pt x="0" y="1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12;p37">
              <a:extLst>
                <a:ext uri="{FF2B5EF4-FFF2-40B4-BE49-F238E27FC236}">
                  <a16:creationId xmlns:a16="http://schemas.microsoft.com/office/drawing/2014/main" id="{616AAF95-B943-ECE8-61E6-AE6806364276}"/>
                </a:ext>
              </a:extLst>
            </p:cNvPr>
            <p:cNvSpPr/>
            <p:nvPr/>
          </p:nvSpPr>
          <p:spPr>
            <a:xfrm>
              <a:off x="4046400" y="711775"/>
              <a:ext cx="134275" cy="233525"/>
            </a:xfrm>
            <a:custGeom>
              <a:avLst/>
              <a:gdLst/>
              <a:ahLst/>
              <a:cxnLst/>
              <a:rect l="l" t="t" r="r" b="b"/>
              <a:pathLst>
                <a:path w="5371" h="9341" fill="none" extrusionOk="0">
                  <a:moveTo>
                    <a:pt x="167" y="9341"/>
                  </a:moveTo>
                  <a:cubicBezTo>
                    <a:pt x="1668" y="8941"/>
                    <a:pt x="2869" y="7773"/>
                    <a:pt x="3636" y="6405"/>
                  </a:cubicBezTo>
                  <a:cubicBezTo>
                    <a:pt x="4370" y="5038"/>
                    <a:pt x="4737" y="3537"/>
                    <a:pt x="5104" y="2002"/>
                  </a:cubicBezTo>
                  <a:cubicBezTo>
                    <a:pt x="5237" y="1302"/>
                    <a:pt x="5371" y="635"/>
                    <a:pt x="5371" y="1"/>
                  </a:cubicBezTo>
                  <a:cubicBezTo>
                    <a:pt x="4036" y="168"/>
                    <a:pt x="3169" y="1369"/>
                    <a:pt x="2469" y="2503"/>
                  </a:cubicBezTo>
                  <a:cubicBezTo>
                    <a:pt x="1802" y="3503"/>
                    <a:pt x="1168" y="4537"/>
                    <a:pt x="701" y="5672"/>
                  </a:cubicBezTo>
                  <a:cubicBezTo>
                    <a:pt x="234" y="6772"/>
                    <a:pt x="0" y="7973"/>
                    <a:pt x="200" y="920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13;p37">
              <a:extLst>
                <a:ext uri="{FF2B5EF4-FFF2-40B4-BE49-F238E27FC236}">
                  <a16:creationId xmlns:a16="http://schemas.microsoft.com/office/drawing/2014/main" id="{CF5D9886-6D01-86FB-FCE9-BAED8F6E49E9}"/>
                </a:ext>
              </a:extLst>
            </p:cNvPr>
            <p:cNvSpPr/>
            <p:nvPr/>
          </p:nvSpPr>
          <p:spPr>
            <a:xfrm>
              <a:off x="4244875" y="663400"/>
              <a:ext cx="105100" cy="190175"/>
            </a:xfrm>
            <a:custGeom>
              <a:avLst/>
              <a:gdLst/>
              <a:ahLst/>
              <a:cxnLst/>
              <a:rect l="l" t="t" r="r" b="b"/>
              <a:pathLst>
                <a:path w="4204" h="7607" extrusionOk="0">
                  <a:moveTo>
                    <a:pt x="3961" y="0"/>
                  </a:moveTo>
                  <a:cubicBezTo>
                    <a:pt x="2590" y="0"/>
                    <a:pt x="1357" y="891"/>
                    <a:pt x="734" y="2103"/>
                  </a:cubicBezTo>
                  <a:cubicBezTo>
                    <a:pt x="100" y="3304"/>
                    <a:pt x="0" y="4705"/>
                    <a:pt x="67" y="6106"/>
                  </a:cubicBezTo>
                  <a:cubicBezTo>
                    <a:pt x="100" y="6506"/>
                    <a:pt x="134" y="6939"/>
                    <a:pt x="367" y="7306"/>
                  </a:cubicBezTo>
                  <a:lnTo>
                    <a:pt x="267" y="7607"/>
                  </a:lnTo>
                  <a:cubicBezTo>
                    <a:pt x="1468" y="6706"/>
                    <a:pt x="2502" y="5605"/>
                    <a:pt x="3203" y="4304"/>
                  </a:cubicBezTo>
                  <a:cubicBezTo>
                    <a:pt x="3870" y="2970"/>
                    <a:pt x="4203" y="1469"/>
                    <a:pt x="4036" y="1"/>
                  </a:cubicBezTo>
                  <a:cubicBezTo>
                    <a:pt x="4011" y="1"/>
                    <a:pt x="3986" y="0"/>
                    <a:pt x="39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14;p37">
              <a:extLst>
                <a:ext uri="{FF2B5EF4-FFF2-40B4-BE49-F238E27FC236}">
                  <a16:creationId xmlns:a16="http://schemas.microsoft.com/office/drawing/2014/main" id="{3CE846F4-8A0D-A654-6700-EADD3A2E0FAA}"/>
                </a:ext>
              </a:extLst>
            </p:cNvPr>
            <p:cNvSpPr/>
            <p:nvPr/>
          </p:nvSpPr>
          <p:spPr>
            <a:xfrm>
              <a:off x="4244875" y="662575"/>
              <a:ext cx="105100" cy="191000"/>
            </a:xfrm>
            <a:custGeom>
              <a:avLst/>
              <a:gdLst/>
              <a:ahLst/>
              <a:cxnLst/>
              <a:rect l="l" t="t" r="r" b="b"/>
              <a:pathLst>
                <a:path w="4204" h="7640" fill="none" extrusionOk="0">
                  <a:moveTo>
                    <a:pt x="267" y="7640"/>
                  </a:moveTo>
                  <a:cubicBezTo>
                    <a:pt x="1468" y="6739"/>
                    <a:pt x="2502" y="5638"/>
                    <a:pt x="3203" y="4337"/>
                  </a:cubicBezTo>
                  <a:cubicBezTo>
                    <a:pt x="3870" y="3003"/>
                    <a:pt x="4203" y="1502"/>
                    <a:pt x="4036" y="34"/>
                  </a:cubicBezTo>
                  <a:cubicBezTo>
                    <a:pt x="2635" y="1"/>
                    <a:pt x="1368" y="901"/>
                    <a:pt x="734" y="2136"/>
                  </a:cubicBezTo>
                  <a:cubicBezTo>
                    <a:pt x="100" y="3337"/>
                    <a:pt x="0" y="4738"/>
                    <a:pt x="67" y="6139"/>
                  </a:cubicBezTo>
                  <a:cubicBezTo>
                    <a:pt x="100" y="6539"/>
                    <a:pt x="134" y="6972"/>
                    <a:pt x="367" y="7339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15;p37">
              <a:extLst>
                <a:ext uri="{FF2B5EF4-FFF2-40B4-BE49-F238E27FC236}">
                  <a16:creationId xmlns:a16="http://schemas.microsoft.com/office/drawing/2014/main" id="{56D05ECF-AA83-B7AC-743F-12BB40AC2A6B}"/>
                </a:ext>
              </a:extLst>
            </p:cNvPr>
            <p:cNvSpPr/>
            <p:nvPr/>
          </p:nvSpPr>
          <p:spPr>
            <a:xfrm>
              <a:off x="4150625" y="892750"/>
              <a:ext cx="205175" cy="100925"/>
            </a:xfrm>
            <a:custGeom>
              <a:avLst/>
              <a:gdLst/>
              <a:ahLst/>
              <a:cxnLst/>
              <a:rect l="l" t="t" r="r" b="b"/>
              <a:pathLst>
                <a:path w="8207" h="4037" fill="none" extrusionOk="0">
                  <a:moveTo>
                    <a:pt x="435" y="734"/>
                  </a:moveTo>
                  <a:cubicBezTo>
                    <a:pt x="3270" y="0"/>
                    <a:pt x="6405" y="1135"/>
                    <a:pt x="8207" y="3436"/>
                  </a:cubicBezTo>
                  <a:cubicBezTo>
                    <a:pt x="7473" y="3836"/>
                    <a:pt x="6639" y="4037"/>
                    <a:pt x="5772" y="4037"/>
                  </a:cubicBezTo>
                  <a:cubicBezTo>
                    <a:pt x="5338" y="4037"/>
                    <a:pt x="4971" y="4003"/>
                    <a:pt x="4604" y="3937"/>
                  </a:cubicBezTo>
                  <a:cubicBezTo>
                    <a:pt x="2770" y="3536"/>
                    <a:pt x="1035" y="2435"/>
                    <a:pt x="1" y="83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16;p37">
              <a:extLst>
                <a:ext uri="{FF2B5EF4-FFF2-40B4-BE49-F238E27FC236}">
                  <a16:creationId xmlns:a16="http://schemas.microsoft.com/office/drawing/2014/main" id="{613B7D87-B7F5-E47D-EC2A-A876B01FAC1A}"/>
                </a:ext>
              </a:extLst>
            </p:cNvPr>
            <p:cNvSpPr/>
            <p:nvPr/>
          </p:nvSpPr>
          <p:spPr>
            <a:xfrm>
              <a:off x="4184000" y="929450"/>
              <a:ext cx="153450" cy="49525"/>
            </a:xfrm>
            <a:custGeom>
              <a:avLst/>
              <a:gdLst/>
              <a:ahLst/>
              <a:cxnLst/>
              <a:rect l="l" t="t" r="r" b="b"/>
              <a:pathLst>
                <a:path w="6138" h="1981" extrusionOk="0">
                  <a:moveTo>
                    <a:pt x="67" y="0"/>
                  </a:moveTo>
                  <a:cubicBezTo>
                    <a:pt x="34" y="0"/>
                    <a:pt x="0" y="0"/>
                    <a:pt x="0" y="33"/>
                  </a:cubicBezTo>
                  <a:cubicBezTo>
                    <a:pt x="0" y="67"/>
                    <a:pt x="0" y="134"/>
                    <a:pt x="34" y="167"/>
                  </a:cubicBezTo>
                  <a:cubicBezTo>
                    <a:pt x="34" y="167"/>
                    <a:pt x="367" y="367"/>
                    <a:pt x="934" y="567"/>
                  </a:cubicBezTo>
                  <a:cubicBezTo>
                    <a:pt x="1468" y="801"/>
                    <a:pt x="2202" y="1034"/>
                    <a:pt x="2969" y="1201"/>
                  </a:cubicBezTo>
                  <a:cubicBezTo>
                    <a:pt x="3703" y="1401"/>
                    <a:pt x="4470" y="1568"/>
                    <a:pt x="5037" y="1701"/>
                  </a:cubicBezTo>
                  <a:cubicBezTo>
                    <a:pt x="5638" y="1868"/>
                    <a:pt x="6004" y="1968"/>
                    <a:pt x="6004" y="1968"/>
                  </a:cubicBezTo>
                  <a:cubicBezTo>
                    <a:pt x="6012" y="1976"/>
                    <a:pt x="6024" y="1980"/>
                    <a:pt x="6037" y="1980"/>
                  </a:cubicBezTo>
                  <a:cubicBezTo>
                    <a:pt x="6080" y="1980"/>
                    <a:pt x="6138" y="1937"/>
                    <a:pt x="6138" y="1835"/>
                  </a:cubicBezTo>
                  <a:cubicBezTo>
                    <a:pt x="6138" y="1801"/>
                    <a:pt x="6105" y="1735"/>
                    <a:pt x="6038" y="1735"/>
                  </a:cubicBezTo>
                  <a:cubicBezTo>
                    <a:pt x="6038" y="1735"/>
                    <a:pt x="5638" y="1668"/>
                    <a:pt x="5070" y="1535"/>
                  </a:cubicBezTo>
                  <a:cubicBezTo>
                    <a:pt x="4503" y="1401"/>
                    <a:pt x="3770" y="1168"/>
                    <a:pt x="3036" y="901"/>
                  </a:cubicBezTo>
                  <a:cubicBezTo>
                    <a:pt x="2335" y="634"/>
                    <a:pt x="1601" y="367"/>
                    <a:pt x="1034" y="200"/>
                  </a:cubicBezTo>
                  <a:cubicBezTo>
                    <a:pt x="467" y="33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17;p37">
              <a:extLst>
                <a:ext uri="{FF2B5EF4-FFF2-40B4-BE49-F238E27FC236}">
                  <a16:creationId xmlns:a16="http://schemas.microsoft.com/office/drawing/2014/main" id="{BBF580A0-78AA-D0D3-949A-113716AAC037}"/>
                </a:ext>
              </a:extLst>
            </p:cNvPr>
            <p:cNvSpPr/>
            <p:nvPr/>
          </p:nvSpPr>
          <p:spPr>
            <a:xfrm>
              <a:off x="4067250" y="754325"/>
              <a:ext cx="90925" cy="167625"/>
            </a:xfrm>
            <a:custGeom>
              <a:avLst/>
              <a:gdLst/>
              <a:ahLst/>
              <a:cxnLst/>
              <a:rect l="l" t="t" r="r" b="b"/>
              <a:pathLst>
                <a:path w="3637" h="6705" extrusionOk="0">
                  <a:moveTo>
                    <a:pt x="3536" y="0"/>
                  </a:moveTo>
                  <a:cubicBezTo>
                    <a:pt x="3503" y="0"/>
                    <a:pt x="3469" y="0"/>
                    <a:pt x="3436" y="33"/>
                  </a:cubicBezTo>
                  <a:cubicBezTo>
                    <a:pt x="3436" y="33"/>
                    <a:pt x="3169" y="434"/>
                    <a:pt x="2836" y="1034"/>
                  </a:cubicBezTo>
                  <a:cubicBezTo>
                    <a:pt x="2469" y="1668"/>
                    <a:pt x="2002" y="2435"/>
                    <a:pt x="1535" y="3236"/>
                  </a:cubicBezTo>
                  <a:cubicBezTo>
                    <a:pt x="1301" y="3669"/>
                    <a:pt x="1068" y="4070"/>
                    <a:pt x="867" y="4437"/>
                  </a:cubicBezTo>
                  <a:cubicBezTo>
                    <a:pt x="701" y="4870"/>
                    <a:pt x="501" y="5204"/>
                    <a:pt x="367" y="5537"/>
                  </a:cubicBezTo>
                  <a:cubicBezTo>
                    <a:pt x="234" y="5871"/>
                    <a:pt x="167" y="6104"/>
                    <a:pt x="100" y="6338"/>
                  </a:cubicBezTo>
                  <a:cubicBezTo>
                    <a:pt x="34" y="6505"/>
                    <a:pt x="0" y="6605"/>
                    <a:pt x="0" y="6605"/>
                  </a:cubicBezTo>
                  <a:cubicBezTo>
                    <a:pt x="0" y="6672"/>
                    <a:pt x="0" y="6672"/>
                    <a:pt x="34" y="6705"/>
                  </a:cubicBezTo>
                  <a:cubicBezTo>
                    <a:pt x="100" y="6705"/>
                    <a:pt x="134" y="6705"/>
                    <a:pt x="167" y="6672"/>
                  </a:cubicBezTo>
                  <a:cubicBezTo>
                    <a:pt x="167" y="6672"/>
                    <a:pt x="200" y="6571"/>
                    <a:pt x="334" y="6405"/>
                  </a:cubicBezTo>
                  <a:cubicBezTo>
                    <a:pt x="467" y="6238"/>
                    <a:pt x="601" y="6004"/>
                    <a:pt x="767" y="5704"/>
                  </a:cubicBezTo>
                  <a:cubicBezTo>
                    <a:pt x="1034" y="5070"/>
                    <a:pt x="1468" y="4236"/>
                    <a:pt x="1835" y="3403"/>
                  </a:cubicBezTo>
                  <a:cubicBezTo>
                    <a:pt x="2268" y="2569"/>
                    <a:pt x="2669" y="1735"/>
                    <a:pt x="3002" y="1168"/>
                  </a:cubicBezTo>
                  <a:cubicBezTo>
                    <a:pt x="3336" y="534"/>
                    <a:pt x="3603" y="167"/>
                    <a:pt x="3603" y="167"/>
                  </a:cubicBezTo>
                  <a:cubicBezTo>
                    <a:pt x="3636" y="134"/>
                    <a:pt x="3603" y="67"/>
                    <a:pt x="353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18;p37">
              <a:extLst>
                <a:ext uri="{FF2B5EF4-FFF2-40B4-BE49-F238E27FC236}">
                  <a16:creationId xmlns:a16="http://schemas.microsoft.com/office/drawing/2014/main" id="{E42EF21A-D6A8-E070-3AD4-6B7284047637}"/>
                </a:ext>
              </a:extLst>
            </p:cNvPr>
            <p:cNvSpPr/>
            <p:nvPr/>
          </p:nvSpPr>
          <p:spPr>
            <a:xfrm>
              <a:off x="4264875" y="688650"/>
              <a:ext cx="63400" cy="119400"/>
            </a:xfrm>
            <a:custGeom>
              <a:avLst/>
              <a:gdLst/>
              <a:ahLst/>
              <a:cxnLst/>
              <a:rect l="l" t="t" r="r" b="b"/>
              <a:pathLst>
                <a:path w="2536" h="4776" extrusionOk="0">
                  <a:moveTo>
                    <a:pt x="2369" y="0"/>
                  </a:moveTo>
                  <a:cubicBezTo>
                    <a:pt x="2344" y="0"/>
                    <a:pt x="2319" y="9"/>
                    <a:pt x="2302" y="25"/>
                  </a:cubicBezTo>
                  <a:cubicBezTo>
                    <a:pt x="2302" y="25"/>
                    <a:pt x="2102" y="325"/>
                    <a:pt x="1802" y="692"/>
                  </a:cubicBezTo>
                  <a:cubicBezTo>
                    <a:pt x="1502" y="1093"/>
                    <a:pt x="1135" y="1626"/>
                    <a:pt x="801" y="2193"/>
                  </a:cubicBezTo>
                  <a:cubicBezTo>
                    <a:pt x="468" y="2794"/>
                    <a:pt x="234" y="3361"/>
                    <a:pt x="101" y="3861"/>
                  </a:cubicBezTo>
                  <a:cubicBezTo>
                    <a:pt x="68" y="4128"/>
                    <a:pt x="1" y="4328"/>
                    <a:pt x="1" y="4462"/>
                  </a:cubicBezTo>
                  <a:lnTo>
                    <a:pt x="1" y="4662"/>
                  </a:lnTo>
                  <a:cubicBezTo>
                    <a:pt x="1" y="4695"/>
                    <a:pt x="1" y="4762"/>
                    <a:pt x="68" y="4762"/>
                  </a:cubicBezTo>
                  <a:cubicBezTo>
                    <a:pt x="76" y="4771"/>
                    <a:pt x="85" y="4775"/>
                    <a:pt x="94" y="4775"/>
                  </a:cubicBezTo>
                  <a:cubicBezTo>
                    <a:pt x="119" y="4775"/>
                    <a:pt x="143" y="4744"/>
                    <a:pt x="168" y="4695"/>
                  </a:cubicBezTo>
                  <a:cubicBezTo>
                    <a:pt x="168" y="4695"/>
                    <a:pt x="368" y="4428"/>
                    <a:pt x="535" y="3961"/>
                  </a:cubicBezTo>
                  <a:cubicBezTo>
                    <a:pt x="668" y="3528"/>
                    <a:pt x="901" y="2927"/>
                    <a:pt x="1135" y="2327"/>
                  </a:cubicBezTo>
                  <a:cubicBezTo>
                    <a:pt x="1402" y="1760"/>
                    <a:pt x="1702" y="1159"/>
                    <a:pt x="1969" y="792"/>
                  </a:cubicBezTo>
                  <a:cubicBezTo>
                    <a:pt x="2269" y="426"/>
                    <a:pt x="2469" y="159"/>
                    <a:pt x="2469" y="159"/>
                  </a:cubicBezTo>
                  <a:cubicBezTo>
                    <a:pt x="2536" y="125"/>
                    <a:pt x="2536" y="92"/>
                    <a:pt x="2436" y="25"/>
                  </a:cubicBezTo>
                  <a:cubicBezTo>
                    <a:pt x="2419" y="9"/>
                    <a:pt x="2394" y="0"/>
                    <a:pt x="236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9;p37">
              <a:extLst>
                <a:ext uri="{FF2B5EF4-FFF2-40B4-BE49-F238E27FC236}">
                  <a16:creationId xmlns:a16="http://schemas.microsoft.com/office/drawing/2014/main" id="{6C433210-1F78-3CDB-C8E9-7072C68D5C05}"/>
                </a:ext>
              </a:extLst>
            </p:cNvPr>
            <p:cNvSpPr/>
            <p:nvPr/>
          </p:nvSpPr>
          <p:spPr>
            <a:xfrm>
              <a:off x="4001350" y="968000"/>
              <a:ext cx="154150" cy="96550"/>
            </a:xfrm>
            <a:custGeom>
              <a:avLst/>
              <a:gdLst/>
              <a:ahLst/>
              <a:cxnLst/>
              <a:rect l="l" t="t" r="r" b="b"/>
              <a:pathLst>
                <a:path w="6166" h="3862" extrusionOk="0">
                  <a:moveTo>
                    <a:pt x="114" y="1"/>
                  </a:moveTo>
                  <a:cubicBezTo>
                    <a:pt x="101" y="1"/>
                    <a:pt x="84" y="9"/>
                    <a:pt x="68" y="26"/>
                  </a:cubicBezTo>
                  <a:cubicBezTo>
                    <a:pt x="1" y="93"/>
                    <a:pt x="1" y="126"/>
                    <a:pt x="68" y="159"/>
                  </a:cubicBezTo>
                  <a:cubicBezTo>
                    <a:pt x="68" y="159"/>
                    <a:pt x="134" y="293"/>
                    <a:pt x="268" y="426"/>
                  </a:cubicBezTo>
                  <a:cubicBezTo>
                    <a:pt x="401" y="526"/>
                    <a:pt x="601" y="760"/>
                    <a:pt x="835" y="960"/>
                  </a:cubicBezTo>
                  <a:cubicBezTo>
                    <a:pt x="1102" y="1160"/>
                    <a:pt x="1435" y="1360"/>
                    <a:pt x="1769" y="1627"/>
                  </a:cubicBezTo>
                  <a:cubicBezTo>
                    <a:pt x="2102" y="1827"/>
                    <a:pt x="2503" y="2094"/>
                    <a:pt x="2903" y="2294"/>
                  </a:cubicBezTo>
                  <a:cubicBezTo>
                    <a:pt x="3670" y="2694"/>
                    <a:pt x="4471" y="3095"/>
                    <a:pt x="5071" y="3362"/>
                  </a:cubicBezTo>
                  <a:cubicBezTo>
                    <a:pt x="5638" y="3662"/>
                    <a:pt x="6072" y="3829"/>
                    <a:pt x="6072" y="3829"/>
                  </a:cubicBezTo>
                  <a:cubicBezTo>
                    <a:pt x="6101" y="3829"/>
                    <a:pt x="6157" y="3829"/>
                    <a:pt x="6147" y="3851"/>
                  </a:cubicBezTo>
                  <a:lnTo>
                    <a:pt x="6147" y="3851"/>
                  </a:lnTo>
                  <a:cubicBezTo>
                    <a:pt x="6166" y="3816"/>
                    <a:pt x="6135" y="3762"/>
                    <a:pt x="6105" y="3762"/>
                  </a:cubicBezTo>
                  <a:cubicBezTo>
                    <a:pt x="6105" y="3762"/>
                    <a:pt x="5672" y="3595"/>
                    <a:pt x="5105" y="3295"/>
                  </a:cubicBezTo>
                  <a:cubicBezTo>
                    <a:pt x="4504" y="2995"/>
                    <a:pt x="3737" y="2594"/>
                    <a:pt x="3003" y="2094"/>
                  </a:cubicBezTo>
                  <a:cubicBezTo>
                    <a:pt x="2303" y="1594"/>
                    <a:pt x="1602" y="1027"/>
                    <a:pt x="1068" y="660"/>
                  </a:cubicBezTo>
                  <a:cubicBezTo>
                    <a:pt x="768" y="460"/>
                    <a:pt x="568" y="326"/>
                    <a:pt x="401" y="193"/>
                  </a:cubicBezTo>
                  <a:cubicBezTo>
                    <a:pt x="234" y="93"/>
                    <a:pt x="134" y="26"/>
                    <a:pt x="134" y="26"/>
                  </a:cubicBezTo>
                  <a:cubicBezTo>
                    <a:pt x="134" y="9"/>
                    <a:pt x="126" y="1"/>
                    <a:pt x="114" y="1"/>
                  </a:cubicBezTo>
                  <a:close/>
                  <a:moveTo>
                    <a:pt x="6147" y="3851"/>
                  </a:moveTo>
                  <a:lnTo>
                    <a:pt x="6147" y="3851"/>
                  </a:lnTo>
                  <a:cubicBezTo>
                    <a:pt x="6145" y="3855"/>
                    <a:pt x="6142" y="3859"/>
                    <a:pt x="6139" y="3862"/>
                  </a:cubicBezTo>
                  <a:cubicBezTo>
                    <a:pt x="6143" y="3858"/>
                    <a:pt x="6145" y="3855"/>
                    <a:pt x="6147" y="385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20;p37">
              <a:extLst>
                <a:ext uri="{FF2B5EF4-FFF2-40B4-BE49-F238E27FC236}">
                  <a16:creationId xmlns:a16="http://schemas.microsoft.com/office/drawing/2014/main" id="{E80D0674-1C7C-8C9E-BC49-82BDAD4632BC}"/>
                </a:ext>
              </a:extLst>
            </p:cNvPr>
            <p:cNvSpPr/>
            <p:nvPr/>
          </p:nvSpPr>
          <p:spPr>
            <a:xfrm>
              <a:off x="2783000" y="741275"/>
              <a:ext cx="1036600" cy="438975"/>
            </a:xfrm>
            <a:custGeom>
              <a:avLst/>
              <a:gdLst/>
              <a:ahLst/>
              <a:cxnLst/>
              <a:rect l="l" t="t" r="r" b="b"/>
              <a:pathLst>
                <a:path w="41464" h="17559" extrusionOk="0">
                  <a:moveTo>
                    <a:pt x="10705" y="0"/>
                  </a:moveTo>
                  <a:cubicBezTo>
                    <a:pt x="9705" y="0"/>
                    <a:pt x="8697" y="110"/>
                    <a:pt x="7706" y="355"/>
                  </a:cubicBezTo>
                  <a:cubicBezTo>
                    <a:pt x="6305" y="689"/>
                    <a:pt x="4970" y="1323"/>
                    <a:pt x="3736" y="2190"/>
                  </a:cubicBezTo>
                  <a:cubicBezTo>
                    <a:pt x="2569" y="3057"/>
                    <a:pt x="1568" y="4191"/>
                    <a:pt x="901" y="5559"/>
                  </a:cubicBezTo>
                  <a:cubicBezTo>
                    <a:pt x="300" y="6927"/>
                    <a:pt x="0" y="8428"/>
                    <a:pt x="134" y="9929"/>
                  </a:cubicBezTo>
                  <a:cubicBezTo>
                    <a:pt x="234" y="11430"/>
                    <a:pt x="834" y="12898"/>
                    <a:pt x="1801" y="14032"/>
                  </a:cubicBezTo>
                  <a:cubicBezTo>
                    <a:pt x="2735" y="15166"/>
                    <a:pt x="3970" y="16000"/>
                    <a:pt x="5237" y="16600"/>
                  </a:cubicBezTo>
                  <a:cubicBezTo>
                    <a:pt x="6379" y="17156"/>
                    <a:pt x="7623" y="17558"/>
                    <a:pt x="8857" y="17558"/>
                  </a:cubicBezTo>
                  <a:cubicBezTo>
                    <a:pt x="9030" y="17558"/>
                    <a:pt x="9202" y="17551"/>
                    <a:pt x="9374" y="17534"/>
                  </a:cubicBezTo>
                  <a:cubicBezTo>
                    <a:pt x="9540" y="17501"/>
                    <a:pt x="9707" y="17501"/>
                    <a:pt x="9907" y="17434"/>
                  </a:cubicBezTo>
                  <a:lnTo>
                    <a:pt x="10408" y="17334"/>
                  </a:lnTo>
                  <a:cubicBezTo>
                    <a:pt x="10574" y="17267"/>
                    <a:pt x="10741" y="17234"/>
                    <a:pt x="10908" y="17167"/>
                  </a:cubicBezTo>
                  <a:lnTo>
                    <a:pt x="11408" y="16934"/>
                  </a:lnTo>
                  <a:cubicBezTo>
                    <a:pt x="12042" y="16667"/>
                    <a:pt x="12576" y="16200"/>
                    <a:pt x="13043" y="15700"/>
                  </a:cubicBezTo>
                  <a:cubicBezTo>
                    <a:pt x="13977" y="14699"/>
                    <a:pt x="14544" y="13431"/>
                    <a:pt x="14811" y="12197"/>
                  </a:cubicBezTo>
                  <a:cubicBezTo>
                    <a:pt x="14911" y="11530"/>
                    <a:pt x="14978" y="10896"/>
                    <a:pt x="14911" y="10262"/>
                  </a:cubicBezTo>
                  <a:cubicBezTo>
                    <a:pt x="14844" y="9662"/>
                    <a:pt x="14711" y="9028"/>
                    <a:pt x="14377" y="8494"/>
                  </a:cubicBezTo>
                  <a:cubicBezTo>
                    <a:pt x="13710" y="7360"/>
                    <a:pt x="12576" y="6727"/>
                    <a:pt x="11508" y="6426"/>
                  </a:cubicBezTo>
                  <a:cubicBezTo>
                    <a:pt x="11031" y="6311"/>
                    <a:pt x="10553" y="6251"/>
                    <a:pt x="10083" y="6251"/>
                  </a:cubicBezTo>
                  <a:cubicBezTo>
                    <a:pt x="9471" y="6251"/>
                    <a:pt x="8873" y="6352"/>
                    <a:pt x="8306" y="6560"/>
                  </a:cubicBezTo>
                  <a:cubicBezTo>
                    <a:pt x="7806" y="6727"/>
                    <a:pt x="7339" y="6993"/>
                    <a:pt x="6972" y="7327"/>
                  </a:cubicBezTo>
                  <a:lnTo>
                    <a:pt x="6705" y="7560"/>
                  </a:lnTo>
                  <a:cubicBezTo>
                    <a:pt x="6572" y="7694"/>
                    <a:pt x="6538" y="7761"/>
                    <a:pt x="6471" y="7861"/>
                  </a:cubicBezTo>
                  <a:cubicBezTo>
                    <a:pt x="6371" y="7927"/>
                    <a:pt x="6338" y="8061"/>
                    <a:pt x="6238" y="8161"/>
                  </a:cubicBezTo>
                  <a:cubicBezTo>
                    <a:pt x="6205" y="8261"/>
                    <a:pt x="6138" y="8361"/>
                    <a:pt x="6071" y="8461"/>
                  </a:cubicBezTo>
                  <a:cubicBezTo>
                    <a:pt x="5671" y="9362"/>
                    <a:pt x="5638" y="10262"/>
                    <a:pt x="5871" y="11063"/>
                  </a:cubicBezTo>
                  <a:cubicBezTo>
                    <a:pt x="6004" y="11497"/>
                    <a:pt x="6205" y="11797"/>
                    <a:pt x="6471" y="12097"/>
                  </a:cubicBezTo>
                  <a:lnTo>
                    <a:pt x="6672" y="12331"/>
                  </a:lnTo>
                  <a:cubicBezTo>
                    <a:pt x="6738" y="12397"/>
                    <a:pt x="6805" y="12431"/>
                    <a:pt x="6872" y="12497"/>
                  </a:cubicBezTo>
                  <a:cubicBezTo>
                    <a:pt x="7039" y="12564"/>
                    <a:pt x="7205" y="12697"/>
                    <a:pt x="7372" y="12731"/>
                  </a:cubicBezTo>
                  <a:cubicBezTo>
                    <a:pt x="7706" y="12864"/>
                    <a:pt x="8039" y="12898"/>
                    <a:pt x="8339" y="12898"/>
                  </a:cubicBezTo>
                  <a:cubicBezTo>
                    <a:pt x="8640" y="12898"/>
                    <a:pt x="8907" y="12864"/>
                    <a:pt x="9173" y="12764"/>
                  </a:cubicBezTo>
                  <a:cubicBezTo>
                    <a:pt x="9674" y="12597"/>
                    <a:pt x="10074" y="12364"/>
                    <a:pt x="10341" y="12064"/>
                  </a:cubicBezTo>
                  <a:cubicBezTo>
                    <a:pt x="10474" y="11897"/>
                    <a:pt x="10541" y="11763"/>
                    <a:pt x="10641" y="11663"/>
                  </a:cubicBezTo>
                  <a:cubicBezTo>
                    <a:pt x="10708" y="11530"/>
                    <a:pt x="10741" y="11397"/>
                    <a:pt x="10808" y="11330"/>
                  </a:cubicBezTo>
                  <a:cubicBezTo>
                    <a:pt x="10841" y="11096"/>
                    <a:pt x="10875" y="11030"/>
                    <a:pt x="10875" y="11030"/>
                  </a:cubicBezTo>
                  <a:cubicBezTo>
                    <a:pt x="10908" y="10863"/>
                    <a:pt x="10841" y="10763"/>
                    <a:pt x="10708" y="10729"/>
                  </a:cubicBezTo>
                  <a:cubicBezTo>
                    <a:pt x="10679" y="10724"/>
                    <a:pt x="10654" y="10721"/>
                    <a:pt x="10630" y="10721"/>
                  </a:cubicBezTo>
                  <a:cubicBezTo>
                    <a:pt x="10518" y="10721"/>
                    <a:pt x="10463" y="10786"/>
                    <a:pt x="10408" y="10896"/>
                  </a:cubicBezTo>
                  <a:cubicBezTo>
                    <a:pt x="10408" y="10896"/>
                    <a:pt x="10408" y="11263"/>
                    <a:pt x="10007" y="11697"/>
                  </a:cubicBezTo>
                  <a:cubicBezTo>
                    <a:pt x="9807" y="11897"/>
                    <a:pt x="9474" y="12097"/>
                    <a:pt x="9040" y="12230"/>
                  </a:cubicBezTo>
                  <a:cubicBezTo>
                    <a:pt x="8820" y="12278"/>
                    <a:pt x="8584" y="12310"/>
                    <a:pt x="8345" y="12310"/>
                  </a:cubicBezTo>
                  <a:cubicBezTo>
                    <a:pt x="8077" y="12310"/>
                    <a:pt x="7803" y="12270"/>
                    <a:pt x="7539" y="12164"/>
                  </a:cubicBezTo>
                  <a:cubicBezTo>
                    <a:pt x="7372" y="12064"/>
                    <a:pt x="7305" y="12030"/>
                    <a:pt x="7172" y="11930"/>
                  </a:cubicBezTo>
                  <a:cubicBezTo>
                    <a:pt x="7139" y="11897"/>
                    <a:pt x="7039" y="11864"/>
                    <a:pt x="7005" y="11830"/>
                  </a:cubicBezTo>
                  <a:lnTo>
                    <a:pt x="6838" y="11663"/>
                  </a:lnTo>
                  <a:cubicBezTo>
                    <a:pt x="6638" y="11430"/>
                    <a:pt x="6471" y="11163"/>
                    <a:pt x="6371" y="10829"/>
                  </a:cubicBezTo>
                  <a:cubicBezTo>
                    <a:pt x="6205" y="10196"/>
                    <a:pt x="6238" y="9362"/>
                    <a:pt x="6572" y="8661"/>
                  </a:cubicBezTo>
                  <a:lnTo>
                    <a:pt x="6705" y="8394"/>
                  </a:lnTo>
                  <a:cubicBezTo>
                    <a:pt x="6738" y="8328"/>
                    <a:pt x="6805" y="8228"/>
                    <a:pt x="6872" y="8161"/>
                  </a:cubicBezTo>
                  <a:cubicBezTo>
                    <a:pt x="6972" y="8061"/>
                    <a:pt x="7039" y="7927"/>
                    <a:pt x="7072" y="7894"/>
                  </a:cubicBezTo>
                  <a:cubicBezTo>
                    <a:pt x="7172" y="7827"/>
                    <a:pt x="7239" y="7761"/>
                    <a:pt x="7339" y="7694"/>
                  </a:cubicBezTo>
                  <a:cubicBezTo>
                    <a:pt x="7672" y="7394"/>
                    <a:pt x="8073" y="7194"/>
                    <a:pt x="8506" y="7027"/>
                  </a:cubicBezTo>
                  <a:cubicBezTo>
                    <a:pt x="8975" y="6858"/>
                    <a:pt x="9508" y="6773"/>
                    <a:pt x="10056" y="6773"/>
                  </a:cubicBezTo>
                  <a:cubicBezTo>
                    <a:pt x="10482" y="6773"/>
                    <a:pt x="10918" y="6825"/>
                    <a:pt x="11342" y="6927"/>
                  </a:cubicBezTo>
                  <a:cubicBezTo>
                    <a:pt x="12309" y="7194"/>
                    <a:pt x="13310" y="7761"/>
                    <a:pt x="13810" y="8695"/>
                  </a:cubicBezTo>
                  <a:cubicBezTo>
                    <a:pt x="14077" y="9162"/>
                    <a:pt x="14210" y="9662"/>
                    <a:pt x="14244" y="10229"/>
                  </a:cubicBezTo>
                  <a:cubicBezTo>
                    <a:pt x="14310" y="10763"/>
                    <a:pt x="14244" y="11363"/>
                    <a:pt x="14144" y="11930"/>
                  </a:cubicBezTo>
                  <a:cubicBezTo>
                    <a:pt x="13877" y="13064"/>
                    <a:pt x="13343" y="14199"/>
                    <a:pt x="12509" y="15099"/>
                  </a:cubicBezTo>
                  <a:cubicBezTo>
                    <a:pt x="12075" y="15566"/>
                    <a:pt x="11575" y="15933"/>
                    <a:pt x="11041" y="16233"/>
                  </a:cubicBezTo>
                  <a:lnTo>
                    <a:pt x="10641" y="16434"/>
                  </a:lnTo>
                  <a:cubicBezTo>
                    <a:pt x="10508" y="16534"/>
                    <a:pt x="10341" y="16567"/>
                    <a:pt x="10207" y="16600"/>
                  </a:cubicBezTo>
                  <a:lnTo>
                    <a:pt x="9707" y="16734"/>
                  </a:lnTo>
                  <a:cubicBezTo>
                    <a:pt x="9574" y="16767"/>
                    <a:pt x="9407" y="16834"/>
                    <a:pt x="9240" y="16834"/>
                  </a:cubicBezTo>
                  <a:cubicBezTo>
                    <a:pt x="9104" y="16845"/>
                    <a:pt x="8966" y="16850"/>
                    <a:pt x="8828" y="16850"/>
                  </a:cubicBezTo>
                  <a:cubicBezTo>
                    <a:pt x="7719" y="16850"/>
                    <a:pt x="6572" y="16504"/>
                    <a:pt x="5504" y="16000"/>
                  </a:cubicBezTo>
                  <a:cubicBezTo>
                    <a:pt x="4303" y="15399"/>
                    <a:pt x="3169" y="14599"/>
                    <a:pt x="2302" y="13565"/>
                  </a:cubicBezTo>
                  <a:cubicBezTo>
                    <a:pt x="1401" y="12531"/>
                    <a:pt x="867" y="11196"/>
                    <a:pt x="801" y="9862"/>
                  </a:cubicBezTo>
                  <a:cubicBezTo>
                    <a:pt x="667" y="8494"/>
                    <a:pt x="968" y="7093"/>
                    <a:pt x="1535" y="5859"/>
                  </a:cubicBezTo>
                  <a:cubicBezTo>
                    <a:pt x="2135" y="4592"/>
                    <a:pt x="3069" y="3558"/>
                    <a:pt x="4170" y="2724"/>
                  </a:cubicBezTo>
                  <a:cubicBezTo>
                    <a:pt x="5304" y="1890"/>
                    <a:pt x="6538" y="1323"/>
                    <a:pt x="7872" y="989"/>
                  </a:cubicBezTo>
                  <a:cubicBezTo>
                    <a:pt x="8820" y="752"/>
                    <a:pt x="9789" y="646"/>
                    <a:pt x="10755" y="646"/>
                  </a:cubicBezTo>
                  <a:cubicBezTo>
                    <a:pt x="12509" y="646"/>
                    <a:pt x="14253" y="997"/>
                    <a:pt x="15845" y="1556"/>
                  </a:cubicBezTo>
                  <a:cubicBezTo>
                    <a:pt x="18313" y="2423"/>
                    <a:pt x="20515" y="3858"/>
                    <a:pt x="22583" y="5159"/>
                  </a:cubicBezTo>
                  <a:cubicBezTo>
                    <a:pt x="24684" y="6426"/>
                    <a:pt x="26719" y="7694"/>
                    <a:pt x="28787" y="8428"/>
                  </a:cubicBezTo>
                  <a:cubicBezTo>
                    <a:pt x="30436" y="9076"/>
                    <a:pt x="32085" y="9419"/>
                    <a:pt x="33609" y="9419"/>
                  </a:cubicBezTo>
                  <a:cubicBezTo>
                    <a:pt x="33966" y="9419"/>
                    <a:pt x="34316" y="9400"/>
                    <a:pt x="34658" y="9362"/>
                  </a:cubicBezTo>
                  <a:cubicBezTo>
                    <a:pt x="36460" y="9162"/>
                    <a:pt x="37894" y="8494"/>
                    <a:pt x="38961" y="7727"/>
                  </a:cubicBezTo>
                  <a:cubicBezTo>
                    <a:pt x="40029" y="6993"/>
                    <a:pt x="40663" y="6159"/>
                    <a:pt x="40996" y="5526"/>
                  </a:cubicBezTo>
                  <a:cubicBezTo>
                    <a:pt x="41063" y="5359"/>
                    <a:pt x="41130" y="5225"/>
                    <a:pt x="41196" y="5092"/>
                  </a:cubicBezTo>
                  <a:cubicBezTo>
                    <a:pt x="41230" y="4992"/>
                    <a:pt x="41296" y="4892"/>
                    <a:pt x="41330" y="4825"/>
                  </a:cubicBezTo>
                  <a:cubicBezTo>
                    <a:pt x="41363" y="4658"/>
                    <a:pt x="41396" y="4558"/>
                    <a:pt x="41396" y="4558"/>
                  </a:cubicBezTo>
                  <a:cubicBezTo>
                    <a:pt x="41463" y="4425"/>
                    <a:pt x="41396" y="4325"/>
                    <a:pt x="41363" y="4258"/>
                  </a:cubicBezTo>
                  <a:cubicBezTo>
                    <a:pt x="41332" y="4250"/>
                    <a:pt x="41300" y="4246"/>
                    <a:pt x="41270" y="4246"/>
                  </a:cubicBezTo>
                  <a:cubicBezTo>
                    <a:pt x="41172" y="4246"/>
                    <a:pt x="41088" y="4290"/>
                    <a:pt x="41063" y="4392"/>
                  </a:cubicBezTo>
                  <a:lnTo>
                    <a:pt x="40929" y="4658"/>
                  </a:lnTo>
                  <a:cubicBezTo>
                    <a:pt x="40896" y="4725"/>
                    <a:pt x="40863" y="4825"/>
                    <a:pt x="40829" y="4925"/>
                  </a:cubicBezTo>
                  <a:cubicBezTo>
                    <a:pt x="40763" y="5059"/>
                    <a:pt x="40696" y="5192"/>
                    <a:pt x="40596" y="5326"/>
                  </a:cubicBezTo>
                  <a:cubicBezTo>
                    <a:pt x="40262" y="5893"/>
                    <a:pt x="39695" y="6660"/>
                    <a:pt x="38694" y="7360"/>
                  </a:cubicBezTo>
                  <a:cubicBezTo>
                    <a:pt x="37694" y="8027"/>
                    <a:pt x="36326" y="8661"/>
                    <a:pt x="34592" y="8828"/>
                  </a:cubicBezTo>
                  <a:cubicBezTo>
                    <a:pt x="34305" y="8856"/>
                    <a:pt x="34010" y="8870"/>
                    <a:pt x="33710" y="8870"/>
                  </a:cubicBezTo>
                  <a:cubicBezTo>
                    <a:pt x="32228" y="8870"/>
                    <a:pt x="30596" y="8532"/>
                    <a:pt x="28988" y="7894"/>
                  </a:cubicBezTo>
                  <a:cubicBezTo>
                    <a:pt x="27019" y="7160"/>
                    <a:pt x="25018" y="5993"/>
                    <a:pt x="22917" y="4658"/>
                  </a:cubicBezTo>
                  <a:cubicBezTo>
                    <a:pt x="20848" y="3357"/>
                    <a:pt x="18647" y="1890"/>
                    <a:pt x="16045" y="989"/>
                  </a:cubicBezTo>
                  <a:cubicBezTo>
                    <a:pt x="14396" y="382"/>
                    <a:pt x="12564" y="0"/>
                    <a:pt x="107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1;p37">
              <a:extLst>
                <a:ext uri="{FF2B5EF4-FFF2-40B4-BE49-F238E27FC236}">
                  <a16:creationId xmlns:a16="http://schemas.microsoft.com/office/drawing/2014/main" id="{DB548A53-EE8C-B336-D125-179CDEFEACE1}"/>
                </a:ext>
              </a:extLst>
            </p:cNvPr>
            <p:cNvSpPr/>
            <p:nvPr/>
          </p:nvSpPr>
          <p:spPr>
            <a:xfrm>
              <a:off x="3438450" y="964475"/>
              <a:ext cx="228525" cy="138425"/>
            </a:xfrm>
            <a:custGeom>
              <a:avLst/>
              <a:gdLst/>
              <a:ahLst/>
              <a:cxnLst/>
              <a:rect l="l" t="t" r="r" b="b"/>
              <a:pathLst>
                <a:path w="9141" h="5537" extrusionOk="0">
                  <a:moveTo>
                    <a:pt x="9007" y="0"/>
                  </a:moveTo>
                  <a:cubicBezTo>
                    <a:pt x="5338" y="167"/>
                    <a:pt x="1802" y="2335"/>
                    <a:pt x="1" y="5504"/>
                  </a:cubicBezTo>
                  <a:cubicBezTo>
                    <a:pt x="250" y="5526"/>
                    <a:pt x="499" y="5537"/>
                    <a:pt x="748" y="5537"/>
                  </a:cubicBezTo>
                  <a:cubicBezTo>
                    <a:pt x="4263" y="5537"/>
                    <a:pt x="7677" y="3376"/>
                    <a:pt x="9141" y="167"/>
                  </a:cubicBezTo>
                  <a:lnTo>
                    <a:pt x="900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22;p37">
              <a:extLst>
                <a:ext uri="{FF2B5EF4-FFF2-40B4-BE49-F238E27FC236}">
                  <a16:creationId xmlns:a16="http://schemas.microsoft.com/office/drawing/2014/main" id="{2A314C1A-6BBA-FE46-1DA4-B5FB274F3D45}"/>
                </a:ext>
              </a:extLst>
            </p:cNvPr>
            <p:cNvSpPr/>
            <p:nvPr/>
          </p:nvSpPr>
          <p:spPr>
            <a:xfrm>
              <a:off x="3438450" y="964475"/>
              <a:ext cx="228525" cy="145950"/>
            </a:xfrm>
            <a:custGeom>
              <a:avLst/>
              <a:gdLst/>
              <a:ahLst/>
              <a:cxnLst/>
              <a:rect l="l" t="t" r="r" b="b"/>
              <a:pathLst>
                <a:path w="9141" h="5838" fill="none" extrusionOk="0">
                  <a:moveTo>
                    <a:pt x="9007" y="0"/>
                  </a:moveTo>
                  <a:cubicBezTo>
                    <a:pt x="5338" y="167"/>
                    <a:pt x="1802" y="2335"/>
                    <a:pt x="1" y="5504"/>
                  </a:cubicBezTo>
                  <a:cubicBezTo>
                    <a:pt x="3770" y="5838"/>
                    <a:pt x="7573" y="3603"/>
                    <a:pt x="9141" y="1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23;p37">
              <a:extLst>
                <a:ext uri="{FF2B5EF4-FFF2-40B4-BE49-F238E27FC236}">
                  <a16:creationId xmlns:a16="http://schemas.microsoft.com/office/drawing/2014/main" id="{E257428C-21A4-623E-7119-67CEB2A7F4B7}"/>
                </a:ext>
              </a:extLst>
            </p:cNvPr>
            <p:cNvSpPr/>
            <p:nvPr/>
          </p:nvSpPr>
          <p:spPr>
            <a:xfrm>
              <a:off x="3449300" y="730125"/>
              <a:ext cx="134300" cy="233525"/>
            </a:xfrm>
            <a:custGeom>
              <a:avLst/>
              <a:gdLst/>
              <a:ahLst/>
              <a:cxnLst/>
              <a:rect l="l" t="t" r="r" b="b"/>
              <a:pathLst>
                <a:path w="5372" h="9341" fill="none" extrusionOk="0">
                  <a:moveTo>
                    <a:pt x="5204" y="9341"/>
                  </a:moveTo>
                  <a:cubicBezTo>
                    <a:pt x="3703" y="8974"/>
                    <a:pt x="2502" y="7806"/>
                    <a:pt x="1735" y="6405"/>
                  </a:cubicBezTo>
                  <a:cubicBezTo>
                    <a:pt x="1001" y="5038"/>
                    <a:pt x="634" y="3537"/>
                    <a:pt x="267" y="2002"/>
                  </a:cubicBezTo>
                  <a:cubicBezTo>
                    <a:pt x="101" y="1335"/>
                    <a:pt x="1" y="668"/>
                    <a:pt x="1" y="1"/>
                  </a:cubicBezTo>
                  <a:cubicBezTo>
                    <a:pt x="1335" y="168"/>
                    <a:pt x="2202" y="1368"/>
                    <a:pt x="2903" y="2503"/>
                  </a:cubicBezTo>
                  <a:cubicBezTo>
                    <a:pt x="3570" y="3503"/>
                    <a:pt x="4204" y="4537"/>
                    <a:pt x="4671" y="5671"/>
                  </a:cubicBezTo>
                  <a:cubicBezTo>
                    <a:pt x="5104" y="6806"/>
                    <a:pt x="5371" y="8006"/>
                    <a:pt x="5171" y="920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4;p37">
              <a:extLst>
                <a:ext uri="{FF2B5EF4-FFF2-40B4-BE49-F238E27FC236}">
                  <a16:creationId xmlns:a16="http://schemas.microsoft.com/office/drawing/2014/main" id="{03EB4ACE-711E-ED55-BE63-725F40617B9D}"/>
                </a:ext>
              </a:extLst>
            </p:cNvPr>
            <p:cNvSpPr/>
            <p:nvPr/>
          </p:nvSpPr>
          <p:spPr>
            <a:xfrm>
              <a:off x="3279175" y="681750"/>
              <a:ext cx="105100" cy="190175"/>
            </a:xfrm>
            <a:custGeom>
              <a:avLst/>
              <a:gdLst/>
              <a:ahLst/>
              <a:cxnLst/>
              <a:rect l="l" t="t" r="r" b="b"/>
              <a:pathLst>
                <a:path w="4204" h="7607" extrusionOk="0">
                  <a:moveTo>
                    <a:pt x="239" y="0"/>
                  </a:moveTo>
                  <a:cubicBezTo>
                    <a:pt x="215" y="0"/>
                    <a:pt x="191" y="0"/>
                    <a:pt x="167" y="1"/>
                  </a:cubicBezTo>
                  <a:cubicBezTo>
                    <a:pt x="1" y="1469"/>
                    <a:pt x="334" y="2970"/>
                    <a:pt x="1001" y="4304"/>
                  </a:cubicBezTo>
                  <a:cubicBezTo>
                    <a:pt x="1702" y="5605"/>
                    <a:pt x="2703" y="6739"/>
                    <a:pt x="3937" y="7606"/>
                  </a:cubicBezTo>
                  <a:lnTo>
                    <a:pt x="3837" y="7306"/>
                  </a:lnTo>
                  <a:cubicBezTo>
                    <a:pt x="4037" y="6939"/>
                    <a:pt x="4104" y="6539"/>
                    <a:pt x="4137" y="6105"/>
                  </a:cubicBezTo>
                  <a:cubicBezTo>
                    <a:pt x="4204" y="4738"/>
                    <a:pt x="4104" y="3303"/>
                    <a:pt x="3470" y="2103"/>
                  </a:cubicBezTo>
                  <a:cubicBezTo>
                    <a:pt x="2847" y="923"/>
                    <a:pt x="1580" y="0"/>
                    <a:pt x="23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5;p37">
              <a:extLst>
                <a:ext uri="{FF2B5EF4-FFF2-40B4-BE49-F238E27FC236}">
                  <a16:creationId xmlns:a16="http://schemas.microsoft.com/office/drawing/2014/main" id="{54D2531B-1F81-00D4-2176-BC2293186224}"/>
                </a:ext>
              </a:extLst>
            </p:cNvPr>
            <p:cNvSpPr/>
            <p:nvPr/>
          </p:nvSpPr>
          <p:spPr>
            <a:xfrm>
              <a:off x="3279175" y="680925"/>
              <a:ext cx="105100" cy="191000"/>
            </a:xfrm>
            <a:custGeom>
              <a:avLst/>
              <a:gdLst/>
              <a:ahLst/>
              <a:cxnLst/>
              <a:rect l="l" t="t" r="r" b="b"/>
              <a:pathLst>
                <a:path w="4204" h="7640" fill="none" extrusionOk="0">
                  <a:moveTo>
                    <a:pt x="3937" y="7639"/>
                  </a:moveTo>
                  <a:cubicBezTo>
                    <a:pt x="2703" y="6772"/>
                    <a:pt x="1702" y="5638"/>
                    <a:pt x="1001" y="4337"/>
                  </a:cubicBezTo>
                  <a:cubicBezTo>
                    <a:pt x="334" y="3003"/>
                    <a:pt x="1" y="1502"/>
                    <a:pt x="167" y="34"/>
                  </a:cubicBezTo>
                  <a:cubicBezTo>
                    <a:pt x="1535" y="1"/>
                    <a:pt x="2836" y="935"/>
                    <a:pt x="3470" y="2136"/>
                  </a:cubicBezTo>
                  <a:cubicBezTo>
                    <a:pt x="4104" y="3336"/>
                    <a:pt x="4204" y="4771"/>
                    <a:pt x="4137" y="6138"/>
                  </a:cubicBezTo>
                  <a:cubicBezTo>
                    <a:pt x="4104" y="6572"/>
                    <a:pt x="4037" y="6972"/>
                    <a:pt x="3837" y="7339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6;p37">
              <a:extLst>
                <a:ext uri="{FF2B5EF4-FFF2-40B4-BE49-F238E27FC236}">
                  <a16:creationId xmlns:a16="http://schemas.microsoft.com/office/drawing/2014/main" id="{E06E6F49-931F-6329-679E-221B55D2CDBF}"/>
                </a:ext>
              </a:extLst>
            </p:cNvPr>
            <p:cNvSpPr/>
            <p:nvPr/>
          </p:nvSpPr>
          <p:spPr>
            <a:xfrm>
              <a:off x="3273350" y="910250"/>
              <a:ext cx="205175" cy="101775"/>
            </a:xfrm>
            <a:custGeom>
              <a:avLst/>
              <a:gdLst/>
              <a:ahLst/>
              <a:cxnLst/>
              <a:rect l="l" t="t" r="r" b="b"/>
              <a:pathLst>
                <a:path w="8207" h="4071" fill="none" extrusionOk="0">
                  <a:moveTo>
                    <a:pt x="7772" y="768"/>
                  </a:moveTo>
                  <a:cubicBezTo>
                    <a:pt x="4937" y="1"/>
                    <a:pt x="1768" y="1135"/>
                    <a:pt x="0" y="3437"/>
                  </a:cubicBezTo>
                  <a:cubicBezTo>
                    <a:pt x="734" y="3837"/>
                    <a:pt x="1568" y="4070"/>
                    <a:pt x="2435" y="4070"/>
                  </a:cubicBezTo>
                  <a:cubicBezTo>
                    <a:pt x="2869" y="4070"/>
                    <a:pt x="3236" y="4004"/>
                    <a:pt x="3603" y="3937"/>
                  </a:cubicBezTo>
                  <a:cubicBezTo>
                    <a:pt x="5437" y="3570"/>
                    <a:pt x="7172" y="2436"/>
                    <a:pt x="8206" y="83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7;p37">
              <a:extLst>
                <a:ext uri="{FF2B5EF4-FFF2-40B4-BE49-F238E27FC236}">
                  <a16:creationId xmlns:a16="http://schemas.microsoft.com/office/drawing/2014/main" id="{6116CE09-A14A-6785-0BEA-151F26316440}"/>
                </a:ext>
              </a:extLst>
            </p:cNvPr>
            <p:cNvSpPr/>
            <p:nvPr/>
          </p:nvSpPr>
          <p:spPr>
            <a:xfrm>
              <a:off x="3291700" y="949450"/>
              <a:ext cx="153450" cy="48400"/>
            </a:xfrm>
            <a:custGeom>
              <a:avLst/>
              <a:gdLst/>
              <a:ahLst/>
              <a:cxnLst/>
              <a:rect l="l" t="t" r="r" b="b"/>
              <a:pathLst>
                <a:path w="6138" h="1936" extrusionOk="0">
                  <a:moveTo>
                    <a:pt x="6038" y="1"/>
                  </a:moveTo>
                  <a:cubicBezTo>
                    <a:pt x="6038" y="1"/>
                    <a:pt x="5637" y="34"/>
                    <a:pt x="5104" y="201"/>
                  </a:cubicBezTo>
                  <a:cubicBezTo>
                    <a:pt x="4537" y="368"/>
                    <a:pt x="3803" y="668"/>
                    <a:pt x="3102" y="901"/>
                  </a:cubicBezTo>
                  <a:cubicBezTo>
                    <a:pt x="2335" y="1168"/>
                    <a:pt x="1601" y="1368"/>
                    <a:pt x="1034" y="1535"/>
                  </a:cubicBezTo>
                  <a:cubicBezTo>
                    <a:pt x="467" y="1669"/>
                    <a:pt x="100" y="1735"/>
                    <a:pt x="100" y="1735"/>
                  </a:cubicBezTo>
                  <a:cubicBezTo>
                    <a:pt x="33" y="1735"/>
                    <a:pt x="0" y="1802"/>
                    <a:pt x="0" y="1902"/>
                  </a:cubicBezTo>
                  <a:cubicBezTo>
                    <a:pt x="33" y="1935"/>
                    <a:pt x="100" y="1935"/>
                    <a:pt x="133" y="1935"/>
                  </a:cubicBezTo>
                  <a:cubicBezTo>
                    <a:pt x="133" y="1935"/>
                    <a:pt x="500" y="1835"/>
                    <a:pt x="1101" y="1702"/>
                  </a:cubicBezTo>
                  <a:cubicBezTo>
                    <a:pt x="1668" y="1568"/>
                    <a:pt x="2435" y="1368"/>
                    <a:pt x="3169" y="1202"/>
                  </a:cubicBezTo>
                  <a:cubicBezTo>
                    <a:pt x="3936" y="1035"/>
                    <a:pt x="4670" y="768"/>
                    <a:pt x="5204" y="568"/>
                  </a:cubicBezTo>
                  <a:cubicBezTo>
                    <a:pt x="5771" y="368"/>
                    <a:pt x="6104" y="167"/>
                    <a:pt x="6104" y="167"/>
                  </a:cubicBezTo>
                  <a:cubicBezTo>
                    <a:pt x="6138" y="167"/>
                    <a:pt x="6138" y="101"/>
                    <a:pt x="6138" y="67"/>
                  </a:cubicBezTo>
                  <a:cubicBezTo>
                    <a:pt x="6138" y="34"/>
                    <a:pt x="6104" y="1"/>
                    <a:pt x="60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8;p37">
              <a:extLst>
                <a:ext uri="{FF2B5EF4-FFF2-40B4-BE49-F238E27FC236}">
                  <a16:creationId xmlns:a16="http://schemas.microsoft.com/office/drawing/2014/main" id="{153F88F7-AD4F-D84C-EBF4-4E343A957FAD}"/>
                </a:ext>
              </a:extLst>
            </p:cNvPr>
            <p:cNvSpPr/>
            <p:nvPr/>
          </p:nvSpPr>
          <p:spPr>
            <a:xfrm>
              <a:off x="3470150" y="774000"/>
              <a:ext cx="90100" cy="168800"/>
            </a:xfrm>
            <a:custGeom>
              <a:avLst/>
              <a:gdLst/>
              <a:ahLst/>
              <a:cxnLst/>
              <a:rect l="l" t="t" r="r" b="b"/>
              <a:pathLst>
                <a:path w="3604" h="6752" extrusionOk="0">
                  <a:moveTo>
                    <a:pt x="152" y="1"/>
                  </a:moveTo>
                  <a:cubicBezTo>
                    <a:pt x="128" y="1"/>
                    <a:pt x="97" y="20"/>
                    <a:pt x="67" y="80"/>
                  </a:cubicBezTo>
                  <a:cubicBezTo>
                    <a:pt x="34" y="114"/>
                    <a:pt x="0" y="180"/>
                    <a:pt x="34" y="214"/>
                  </a:cubicBezTo>
                  <a:cubicBezTo>
                    <a:pt x="34" y="214"/>
                    <a:pt x="267" y="581"/>
                    <a:pt x="601" y="1215"/>
                  </a:cubicBezTo>
                  <a:cubicBezTo>
                    <a:pt x="1001" y="1782"/>
                    <a:pt x="1401" y="2616"/>
                    <a:pt x="1768" y="3449"/>
                  </a:cubicBezTo>
                  <a:cubicBezTo>
                    <a:pt x="2169" y="4283"/>
                    <a:pt x="2536" y="5117"/>
                    <a:pt x="2869" y="5751"/>
                  </a:cubicBezTo>
                  <a:cubicBezTo>
                    <a:pt x="3036" y="6051"/>
                    <a:pt x="3169" y="6285"/>
                    <a:pt x="3269" y="6452"/>
                  </a:cubicBezTo>
                  <a:cubicBezTo>
                    <a:pt x="3370" y="6618"/>
                    <a:pt x="3436" y="6718"/>
                    <a:pt x="3436" y="6718"/>
                  </a:cubicBezTo>
                  <a:cubicBezTo>
                    <a:pt x="3436" y="6752"/>
                    <a:pt x="3503" y="6752"/>
                    <a:pt x="3536" y="6752"/>
                  </a:cubicBezTo>
                  <a:cubicBezTo>
                    <a:pt x="3603" y="6718"/>
                    <a:pt x="3603" y="6652"/>
                    <a:pt x="3603" y="6618"/>
                  </a:cubicBezTo>
                  <a:cubicBezTo>
                    <a:pt x="3603" y="6618"/>
                    <a:pt x="3603" y="6552"/>
                    <a:pt x="3536" y="6318"/>
                  </a:cubicBezTo>
                  <a:cubicBezTo>
                    <a:pt x="3503" y="6118"/>
                    <a:pt x="3370" y="5885"/>
                    <a:pt x="3236" y="5551"/>
                  </a:cubicBezTo>
                  <a:cubicBezTo>
                    <a:pt x="3136" y="5217"/>
                    <a:pt x="2969" y="4817"/>
                    <a:pt x="2736" y="4450"/>
                  </a:cubicBezTo>
                  <a:cubicBezTo>
                    <a:pt x="2536" y="4050"/>
                    <a:pt x="2302" y="3683"/>
                    <a:pt x="2069" y="3249"/>
                  </a:cubicBezTo>
                  <a:cubicBezTo>
                    <a:pt x="1568" y="2415"/>
                    <a:pt x="1135" y="1615"/>
                    <a:pt x="801" y="1048"/>
                  </a:cubicBezTo>
                  <a:cubicBezTo>
                    <a:pt x="401" y="447"/>
                    <a:pt x="201" y="47"/>
                    <a:pt x="201" y="47"/>
                  </a:cubicBezTo>
                  <a:cubicBezTo>
                    <a:pt x="201" y="29"/>
                    <a:pt x="181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9;p37">
              <a:extLst>
                <a:ext uri="{FF2B5EF4-FFF2-40B4-BE49-F238E27FC236}">
                  <a16:creationId xmlns:a16="http://schemas.microsoft.com/office/drawing/2014/main" id="{C81200E4-760D-EF64-F0E0-CA18A2B41AA3}"/>
                </a:ext>
              </a:extLst>
            </p:cNvPr>
            <p:cNvSpPr/>
            <p:nvPr/>
          </p:nvSpPr>
          <p:spPr>
            <a:xfrm>
              <a:off x="3300025" y="707825"/>
              <a:ext cx="62575" cy="118225"/>
            </a:xfrm>
            <a:custGeom>
              <a:avLst/>
              <a:gdLst/>
              <a:ahLst/>
              <a:cxnLst/>
              <a:rect l="l" t="t" r="r" b="b"/>
              <a:pathLst>
                <a:path w="2503" h="4729" extrusionOk="0">
                  <a:moveTo>
                    <a:pt x="142" y="0"/>
                  </a:moveTo>
                  <a:cubicBezTo>
                    <a:pt x="117" y="0"/>
                    <a:pt x="84" y="9"/>
                    <a:pt x="34" y="25"/>
                  </a:cubicBezTo>
                  <a:cubicBezTo>
                    <a:pt x="1" y="59"/>
                    <a:pt x="1" y="92"/>
                    <a:pt x="34" y="159"/>
                  </a:cubicBezTo>
                  <a:cubicBezTo>
                    <a:pt x="34" y="159"/>
                    <a:pt x="267" y="392"/>
                    <a:pt x="534" y="759"/>
                  </a:cubicBezTo>
                  <a:cubicBezTo>
                    <a:pt x="801" y="1160"/>
                    <a:pt x="1135" y="1727"/>
                    <a:pt x="1368" y="2327"/>
                  </a:cubicBezTo>
                  <a:cubicBezTo>
                    <a:pt x="1635" y="2894"/>
                    <a:pt x="1835" y="3495"/>
                    <a:pt x="2002" y="3928"/>
                  </a:cubicBezTo>
                  <a:cubicBezTo>
                    <a:pt x="2169" y="4395"/>
                    <a:pt x="2336" y="4695"/>
                    <a:pt x="2336" y="4695"/>
                  </a:cubicBezTo>
                  <a:cubicBezTo>
                    <a:pt x="2336" y="4695"/>
                    <a:pt x="2369" y="4729"/>
                    <a:pt x="2436" y="4729"/>
                  </a:cubicBezTo>
                  <a:cubicBezTo>
                    <a:pt x="2469" y="4729"/>
                    <a:pt x="2502" y="4695"/>
                    <a:pt x="2502" y="4662"/>
                  </a:cubicBezTo>
                  <a:lnTo>
                    <a:pt x="2502" y="4429"/>
                  </a:lnTo>
                  <a:cubicBezTo>
                    <a:pt x="2502" y="4329"/>
                    <a:pt x="2469" y="4095"/>
                    <a:pt x="2436" y="3862"/>
                  </a:cubicBezTo>
                  <a:cubicBezTo>
                    <a:pt x="2302" y="3361"/>
                    <a:pt x="2035" y="2761"/>
                    <a:pt x="1702" y="2194"/>
                  </a:cubicBezTo>
                  <a:cubicBezTo>
                    <a:pt x="1368" y="1593"/>
                    <a:pt x="1001" y="1060"/>
                    <a:pt x="701" y="693"/>
                  </a:cubicBezTo>
                  <a:cubicBezTo>
                    <a:pt x="434" y="259"/>
                    <a:pt x="201" y="25"/>
                    <a:pt x="201" y="25"/>
                  </a:cubicBezTo>
                  <a:cubicBezTo>
                    <a:pt x="184" y="9"/>
                    <a:pt x="167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30;p37">
              <a:extLst>
                <a:ext uri="{FF2B5EF4-FFF2-40B4-BE49-F238E27FC236}">
                  <a16:creationId xmlns:a16="http://schemas.microsoft.com/office/drawing/2014/main" id="{5EC9AE80-5047-BAB0-07BF-29C16818B80B}"/>
                </a:ext>
              </a:extLst>
            </p:cNvPr>
            <p:cNvSpPr/>
            <p:nvPr/>
          </p:nvSpPr>
          <p:spPr>
            <a:xfrm>
              <a:off x="3473475" y="984975"/>
              <a:ext cx="152650" cy="95425"/>
            </a:xfrm>
            <a:custGeom>
              <a:avLst/>
              <a:gdLst/>
              <a:ahLst/>
              <a:cxnLst/>
              <a:rect l="l" t="t" r="r" b="b"/>
              <a:pathLst>
                <a:path w="6106" h="3817" extrusionOk="0">
                  <a:moveTo>
                    <a:pt x="6023" y="0"/>
                  </a:moveTo>
                  <a:cubicBezTo>
                    <a:pt x="6008" y="0"/>
                    <a:pt x="5991" y="4"/>
                    <a:pt x="5972" y="14"/>
                  </a:cubicBezTo>
                  <a:cubicBezTo>
                    <a:pt x="5972" y="14"/>
                    <a:pt x="5905" y="81"/>
                    <a:pt x="5738" y="181"/>
                  </a:cubicBezTo>
                  <a:cubicBezTo>
                    <a:pt x="5572" y="314"/>
                    <a:pt x="5338" y="481"/>
                    <a:pt x="5071" y="648"/>
                  </a:cubicBezTo>
                  <a:cubicBezTo>
                    <a:pt x="4537" y="1048"/>
                    <a:pt x="3837" y="1548"/>
                    <a:pt x="3103" y="2049"/>
                  </a:cubicBezTo>
                  <a:cubicBezTo>
                    <a:pt x="2403" y="2583"/>
                    <a:pt x="1602" y="2983"/>
                    <a:pt x="1035" y="3283"/>
                  </a:cubicBezTo>
                  <a:cubicBezTo>
                    <a:pt x="435" y="3550"/>
                    <a:pt x="34" y="3717"/>
                    <a:pt x="34" y="3717"/>
                  </a:cubicBezTo>
                  <a:cubicBezTo>
                    <a:pt x="11" y="3717"/>
                    <a:pt x="4" y="3767"/>
                    <a:pt x="2" y="3784"/>
                  </a:cubicBezTo>
                  <a:lnTo>
                    <a:pt x="2" y="3784"/>
                  </a:lnTo>
                  <a:cubicBezTo>
                    <a:pt x="1" y="3784"/>
                    <a:pt x="1" y="3784"/>
                    <a:pt x="1" y="3783"/>
                  </a:cubicBezTo>
                  <a:lnTo>
                    <a:pt x="1" y="3783"/>
                  </a:lnTo>
                  <a:cubicBezTo>
                    <a:pt x="1" y="3788"/>
                    <a:pt x="1" y="3790"/>
                    <a:pt x="1" y="3790"/>
                  </a:cubicBezTo>
                  <a:cubicBezTo>
                    <a:pt x="1" y="3790"/>
                    <a:pt x="1" y="3788"/>
                    <a:pt x="2" y="3784"/>
                  </a:cubicBezTo>
                  <a:lnTo>
                    <a:pt x="2" y="3784"/>
                  </a:lnTo>
                  <a:cubicBezTo>
                    <a:pt x="35" y="3817"/>
                    <a:pt x="68" y="3817"/>
                    <a:pt x="101" y="3817"/>
                  </a:cubicBezTo>
                  <a:cubicBezTo>
                    <a:pt x="101" y="3817"/>
                    <a:pt x="501" y="3650"/>
                    <a:pt x="1102" y="3350"/>
                  </a:cubicBezTo>
                  <a:cubicBezTo>
                    <a:pt x="1702" y="3116"/>
                    <a:pt x="2503" y="2683"/>
                    <a:pt x="3270" y="2282"/>
                  </a:cubicBezTo>
                  <a:cubicBezTo>
                    <a:pt x="3670" y="2049"/>
                    <a:pt x="4070" y="1849"/>
                    <a:pt x="4404" y="1615"/>
                  </a:cubicBezTo>
                  <a:cubicBezTo>
                    <a:pt x="4738" y="1382"/>
                    <a:pt x="5071" y="1148"/>
                    <a:pt x="5338" y="948"/>
                  </a:cubicBezTo>
                  <a:cubicBezTo>
                    <a:pt x="5572" y="715"/>
                    <a:pt x="5772" y="514"/>
                    <a:pt x="5905" y="381"/>
                  </a:cubicBezTo>
                  <a:cubicBezTo>
                    <a:pt x="6039" y="214"/>
                    <a:pt x="6105" y="147"/>
                    <a:pt x="6105" y="147"/>
                  </a:cubicBezTo>
                  <a:lnTo>
                    <a:pt x="6105" y="47"/>
                  </a:lnTo>
                  <a:cubicBezTo>
                    <a:pt x="6082" y="24"/>
                    <a:pt x="6058" y="0"/>
                    <a:pt x="602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5003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>
          <a:extLst>
            <a:ext uri="{FF2B5EF4-FFF2-40B4-BE49-F238E27FC236}">
              <a16:creationId xmlns:a16="http://schemas.microsoft.com/office/drawing/2014/main" id="{D49432F2-136A-9D1F-DF32-F84AE3B3F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45">
            <a:extLst>
              <a:ext uri="{FF2B5EF4-FFF2-40B4-BE49-F238E27FC236}">
                <a16:creationId xmlns:a16="http://schemas.microsoft.com/office/drawing/2014/main" id="{C302214A-969E-2DDC-FC5F-FBD7282E0EFF}"/>
              </a:ext>
            </a:extLst>
          </p:cNvPr>
          <p:cNvGrpSpPr/>
          <p:nvPr/>
        </p:nvGrpSpPr>
        <p:grpSpPr>
          <a:xfrm rot="1565461">
            <a:off x="640266" y="4115826"/>
            <a:ext cx="1202555" cy="862303"/>
            <a:chOff x="1424525" y="381550"/>
            <a:chExt cx="1202550" cy="862300"/>
          </a:xfrm>
        </p:grpSpPr>
        <p:sp>
          <p:nvSpPr>
            <p:cNvPr id="795" name="Google Shape;795;p45">
              <a:extLst>
                <a:ext uri="{FF2B5EF4-FFF2-40B4-BE49-F238E27FC236}">
                  <a16:creationId xmlns:a16="http://schemas.microsoft.com/office/drawing/2014/main" id="{C4472846-7F95-7363-75F3-B7C77A43FD44}"/>
                </a:ext>
              </a:extLst>
            </p:cNvPr>
            <p:cNvSpPr/>
            <p:nvPr/>
          </p:nvSpPr>
          <p:spPr>
            <a:xfrm>
              <a:off x="2348525" y="561250"/>
              <a:ext cx="115100" cy="93025"/>
            </a:xfrm>
            <a:custGeom>
              <a:avLst/>
              <a:gdLst/>
              <a:ahLst/>
              <a:cxnLst/>
              <a:rect l="l" t="t" r="r" b="b"/>
              <a:pathLst>
                <a:path w="4604" h="3721" extrusionOk="0">
                  <a:moveTo>
                    <a:pt x="588" y="1"/>
                  </a:moveTo>
                  <a:cubicBezTo>
                    <a:pt x="450" y="1"/>
                    <a:pt x="317" y="51"/>
                    <a:pt x="234" y="151"/>
                  </a:cubicBezTo>
                  <a:cubicBezTo>
                    <a:pt x="33" y="385"/>
                    <a:pt x="0" y="651"/>
                    <a:pt x="0" y="918"/>
                  </a:cubicBezTo>
                  <a:cubicBezTo>
                    <a:pt x="0" y="1919"/>
                    <a:pt x="500" y="2820"/>
                    <a:pt x="1001" y="3720"/>
                  </a:cubicBezTo>
                  <a:cubicBezTo>
                    <a:pt x="2135" y="3553"/>
                    <a:pt x="2835" y="3520"/>
                    <a:pt x="3236" y="3320"/>
                  </a:cubicBezTo>
                  <a:cubicBezTo>
                    <a:pt x="3603" y="3153"/>
                    <a:pt x="4036" y="3053"/>
                    <a:pt x="4337" y="2753"/>
                  </a:cubicBezTo>
                  <a:cubicBezTo>
                    <a:pt x="4503" y="2586"/>
                    <a:pt x="4603" y="2319"/>
                    <a:pt x="4537" y="2119"/>
                  </a:cubicBezTo>
                  <a:cubicBezTo>
                    <a:pt x="4437" y="1919"/>
                    <a:pt x="4203" y="1786"/>
                    <a:pt x="4003" y="1752"/>
                  </a:cubicBezTo>
                  <a:cubicBezTo>
                    <a:pt x="3767" y="1673"/>
                    <a:pt x="3508" y="1639"/>
                    <a:pt x="3248" y="1639"/>
                  </a:cubicBezTo>
                  <a:cubicBezTo>
                    <a:pt x="2958" y="1639"/>
                    <a:pt x="2666" y="1682"/>
                    <a:pt x="2402" y="1752"/>
                  </a:cubicBezTo>
                  <a:cubicBezTo>
                    <a:pt x="2251" y="1795"/>
                    <a:pt x="2059" y="1866"/>
                    <a:pt x="1878" y="1866"/>
                  </a:cubicBezTo>
                  <a:cubicBezTo>
                    <a:pt x="1779" y="1866"/>
                    <a:pt x="1684" y="1845"/>
                    <a:pt x="1601" y="1786"/>
                  </a:cubicBezTo>
                  <a:cubicBezTo>
                    <a:pt x="1501" y="1719"/>
                    <a:pt x="1401" y="1585"/>
                    <a:pt x="1368" y="1452"/>
                  </a:cubicBezTo>
                  <a:cubicBezTo>
                    <a:pt x="1234" y="1152"/>
                    <a:pt x="1168" y="818"/>
                    <a:pt x="1068" y="485"/>
                  </a:cubicBezTo>
                  <a:cubicBezTo>
                    <a:pt x="1034" y="385"/>
                    <a:pt x="1034" y="251"/>
                    <a:pt x="967" y="151"/>
                  </a:cubicBezTo>
                  <a:cubicBezTo>
                    <a:pt x="867" y="51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6" name="Google Shape;796;p45">
              <a:extLst>
                <a:ext uri="{FF2B5EF4-FFF2-40B4-BE49-F238E27FC236}">
                  <a16:creationId xmlns:a16="http://schemas.microsoft.com/office/drawing/2014/main" id="{3524D569-E4E5-DB08-D08A-8762A31BD755}"/>
                </a:ext>
              </a:extLst>
            </p:cNvPr>
            <p:cNvSpPr/>
            <p:nvPr/>
          </p:nvSpPr>
          <p:spPr>
            <a:xfrm>
              <a:off x="2344350" y="554925"/>
              <a:ext cx="125950" cy="102075"/>
            </a:xfrm>
            <a:custGeom>
              <a:avLst/>
              <a:gdLst/>
              <a:ahLst/>
              <a:cxnLst/>
              <a:rect l="l" t="t" r="r" b="b"/>
              <a:pathLst>
                <a:path w="5038" h="4083" extrusionOk="0">
                  <a:moveTo>
                    <a:pt x="733" y="558"/>
                  </a:moveTo>
                  <a:cubicBezTo>
                    <a:pt x="778" y="558"/>
                    <a:pt x="823" y="574"/>
                    <a:pt x="868" y="604"/>
                  </a:cubicBezTo>
                  <a:lnTo>
                    <a:pt x="901" y="638"/>
                  </a:lnTo>
                  <a:cubicBezTo>
                    <a:pt x="934" y="638"/>
                    <a:pt x="934" y="704"/>
                    <a:pt x="1001" y="804"/>
                  </a:cubicBezTo>
                  <a:cubicBezTo>
                    <a:pt x="1068" y="1004"/>
                    <a:pt x="1101" y="1205"/>
                    <a:pt x="1201" y="1438"/>
                  </a:cubicBezTo>
                  <a:cubicBezTo>
                    <a:pt x="1268" y="1638"/>
                    <a:pt x="1335" y="1805"/>
                    <a:pt x="1501" y="2039"/>
                  </a:cubicBezTo>
                  <a:cubicBezTo>
                    <a:pt x="1568" y="2172"/>
                    <a:pt x="1702" y="2305"/>
                    <a:pt x="1868" y="2339"/>
                  </a:cubicBezTo>
                  <a:cubicBezTo>
                    <a:pt x="1952" y="2355"/>
                    <a:pt x="2027" y="2364"/>
                    <a:pt x="2093" y="2364"/>
                  </a:cubicBezTo>
                  <a:cubicBezTo>
                    <a:pt x="2160" y="2364"/>
                    <a:pt x="2219" y="2355"/>
                    <a:pt x="2269" y="2339"/>
                  </a:cubicBezTo>
                  <a:cubicBezTo>
                    <a:pt x="2535" y="2305"/>
                    <a:pt x="2702" y="2172"/>
                    <a:pt x="2902" y="2172"/>
                  </a:cubicBezTo>
                  <a:cubicBezTo>
                    <a:pt x="2942" y="2165"/>
                    <a:pt x="2981" y="2163"/>
                    <a:pt x="3019" y="2163"/>
                  </a:cubicBezTo>
                  <a:cubicBezTo>
                    <a:pt x="3172" y="2163"/>
                    <a:pt x="3316" y="2205"/>
                    <a:pt x="3503" y="2205"/>
                  </a:cubicBezTo>
                  <a:cubicBezTo>
                    <a:pt x="3703" y="2205"/>
                    <a:pt x="3903" y="2205"/>
                    <a:pt x="4070" y="2272"/>
                  </a:cubicBezTo>
                  <a:cubicBezTo>
                    <a:pt x="4237" y="2305"/>
                    <a:pt x="4403" y="2339"/>
                    <a:pt x="4504" y="2439"/>
                  </a:cubicBezTo>
                  <a:cubicBezTo>
                    <a:pt x="4570" y="2506"/>
                    <a:pt x="4570" y="2639"/>
                    <a:pt x="4504" y="2772"/>
                  </a:cubicBezTo>
                  <a:cubicBezTo>
                    <a:pt x="4437" y="2872"/>
                    <a:pt x="4337" y="2973"/>
                    <a:pt x="4170" y="3039"/>
                  </a:cubicBezTo>
                  <a:cubicBezTo>
                    <a:pt x="4037" y="3139"/>
                    <a:pt x="3870" y="3173"/>
                    <a:pt x="3703" y="3206"/>
                  </a:cubicBezTo>
                  <a:cubicBezTo>
                    <a:pt x="3536" y="3273"/>
                    <a:pt x="3369" y="3339"/>
                    <a:pt x="3236" y="3373"/>
                  </a:cubicBezTo>
                  <a:cubicBezTo>
                    <a:pt x="3002" y="3506"/>
                    <a:pt x="2702" y="3540"/>
                    <a:pt x="2435" y="3606"/>
                  </a:cubicBezTo>
                  <a:cubicBezTo>
                    <a:pt x="2202" y="3640"/>
                    <a:pt x="1968" y="3673"/>
                    <a:pt x="1768" y="3706"/>
                  </a:cubicBezTo>
                  <a:cubicBezTo>
                    <a:pt x="1496" y="3781"/>
                    <a:pt x="1316" y="3818"/>
                    <a:pt x="1241" y="3833"/>
                  </a:cubicBezTo>
                  <a:lnTo>
                    <a:pt x="1241" y="3833"/>
                  </a:lnTo>
                  <a:cubicBezTo>
                    <a:pt x="1207" y="3746"/>
                    <a:pt x="1141" y="3587"/>
                    <a:pt x="1034" y="3373"/>
                  </a:cubicBezTo>
                  <a:cubicBezTo>
                    <a:pt x="901" y="3039"/>
                    <a:pt x="667" y="2606"/>
                    <a:pt x="501" y="2005"/>
                  </a:cubicBezTo>
                  <a:cubicBezTo>
                    <a:pt x="401" y="1705"/>
                    <a:pt x="334" y="1371"/>
                    <a:pt x="367" y="1038"/>
                  </a:cubicBezTo>
                  <a:cubicBezTo>
                    <a:pt x="401" y="871"/>
                    <a:pt x="434" y="704"/>
                    <a:pt x="567" y="638"/>
                  </a:cubicBezTo>
                  <a:cubicBezTo>
                    <a:pt x="622" y="582"/>
                    <a:pt x="678" y="558"/>
                    <a:pt x="733" y="558"/>
                  </a:cubicBezTo>
                  <a:close/>
                  <a:moveTo>
                    <a:pt x="894" y="0"/>
                  </a:moveTo>
                  <a:cubicBezTo>
                    <a:pt x="590" y="0"/>
                    <a:pt x="324" y="185"/>
                    <a:pt x="200" y="371"/>
                  </a:cubicBezTo>
                  <a:cubicBezTo>
                    <a:pt x="67" y="571"/>
                    <a:pt x="0" y="804"/>
                    <a:pt x="0" y="1004"/>
                  </a:cubicBezTo>
                  <a:cubicBezTo>
                    <a:pt x="0" y="1371"/>
                    <a:pt x="0" y="1772"/>
                    <a:pt x="67" y="2105"/>
                  </a:cubicBezTo>
                  <a:cubicBezTo>
                    <a:pt x="134" y="2372"/>
                    <a:pt x="234" y="2672"/>
                    <a:pt x="367" y="2939"/>
                  </a:cubicBezTo>
                  <a:cubicBezTo>
                    <a:pt x="501" y="3139"/>
                    <a:pt x="634" y="3339"/>
                    <a:pt x="701" y="3506"/>
                  </a:cubicBezTo>
                  <a:cubicBezTo>
                    <a:pt x="901" y="3840"/>
                    <a:pt x="1034" y="4007"/>
                    <a:pt x="1034" y="4007"/>
                  </a:cubicBezTo>
                  <a:cubicBezTo>
                    <a:pt x="1061" y="4034"/>
                    <a:pt x="1110" y="4082"/>
                    <a:pt x="1181" y="4082"/>
                  </a:cubicBezTo>
                  <a:cubicBezTo>
                    <a:pt x="1198" y="4082"/>
                    <a:pt x="1215" y="4080"/>
                    <a:pt x="1235" y="4073"/>
                  </a:cubicBezTo>
                  <a:lnTo>
                    <a:pt x="1835" y="4073"/>
                  </a:lnTo>
                  <a:cubicBezTo>
                    <a:pt x="2002" y="4073"/>
                    <a:pt x="2235" y="4040"/>
                    <a:pt x="2502" y="4040"/>
                  </a:cubicBezTo>
                  <a:cubicBezTo>
                    <a:pt x="2736" y="4040"/>
                    <a:pt x="3036" y="4007"/>
                    <a:pt x="3403" y="3907"/>
                  </a:cubicBezTo>
                  <a:cubicBezTo>
                    <a:pt x="3570" y="3840"/>
                    <a:pt x="3703" y="3806"/>
                    <a:pt x="3870" y="3706"/>
                  </a:cubicBezTo>
                  <a:cubicBezTo>
                    <a:pt x="4037" y="3640"/>
                    <a:pt x="4203" y="3540"/>
                    <a:pt x="4370" y="3406"/>
                  </a:cubicBezTo>
                  <a:cubicBezTo>
                    <a:pt x="4537" y="3306"/>
                    <a:pt x="4704" y="3173"/>
                    <a:pt x="4837" y="2973"/>
                  </a:cubicBezTo>
                  <a:cubicBezTo>
                    <a:pt x="4937" y="2739"/>
                    <a:pt x="5037" y="2405"/>
                    <a:pt x="4837" y="2172"/>
                  </a:cubicBezTo>
                  <a:cubicBezTo>
                    <a:pt x="4604" y="1905"/>
                    <a:pt x="4370" y="1838"/>
                    <a:pt x="4170" y="1805"/>
                  </a:cubicBezTo>
                  <a:cubicBezTo>
                    <a:pt x="3936" y="1738"/>
                    <a:pt x="3703" y="1705"/>
                    <a:pt x="3503" y="1705"/>
                  </a:cubicBezTo>
                  <a:cubicBezTo>
                    <a:pt x="3236" y="1705"/>
                    <a:pt x="3036" y="1838"/>
                    <a:pt x="2836" y="1872"/>
                  </a:cubicBezTo>
                  <a:cubicBezTo>
                    <a:pt x="2569" y="1905"/>
                    <a:pt x="2369" y="2005"/>
                    <a:pt x="2202" y="2005"/>
                  </a:cubicBezTo>
                  <a:cubicBezTo>
                    <a:pt x="2102" y="2005"/>
                    <a:pt x="2035" y="2005"/>
                    <a:pt x="2002" y="1972"/>
                  </a:cubicBezTo>
                  <a:lnTo>
                    <a:pt x="1868" y="1838"/>
                  </a:lnTo>
                  <a:cubicBezTo>
                    <a:pt x="1768" y="1705"/>
                    <a:pt x="1702" y="1471"/>
                    <a:pt x="1668" y="1305"/>
                  </a:cubicBezTo>
                  <a:cubicBezTo>
                    <a:pt x="1568" y="1071"/>
                    <a:pt x="1535" y="904"/>
                    <a:pt x="1535" y="704"/>
                  </a:cubicBezTo>
                  <a:cubicBezTo>
                    <a:pt x="1501" y="571"/>
                    <a:pt x="1501" y="471"/>
                    <a:pt x="1401" y="304"/>
                  </a:cubicBezTo>
                  <a:cubicBezTo>
                    <a:pt x="1301" y="137"/>
                    <a:pt x="1134" y="4"/>
                    <a:pt x="968" y="4"/>
                  </a:cubicBezTo>
                  <a:cubicBezTo>
                    <a:pt x="943" y="1"/>
                    <a:pt x="918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7" name="Google Shape;797;p45">
              <a:extLst>
                <a:ext uri="{FF2B5EF4-FFF2-40B4-BE49-F238E27FC236}">
                  <a16:creationId xmlns:a16="http://schemas.microsoft.com/office/drawing/2014/main" id="{3A5078DD-B110-1A2A-2678-14776D8EC788}"/>
                </a:ext>
              </a:extLst>
            </p:cNvPr>
            <p:cNvSpPr/>
            <p:nvPr/>
          </p:nvSpPr>
          <p:spPr>
            <a:xfrm>
              <a:off x="2316825" y="381550"/>
              <a:ext cx="196000" cy="249375"/>
            </a:xfrm>
            <a:custGeom>
              <a:avLst/>
              <a:gdLst/>
              <a:ahLst/>
              <a:cxnLst/>
              <a:rect l="l" t="t" r="r" b="b"/>
              <a:pathLst>
                <a:path w="7840" h="9975" extrusionOk="0">
                  <a:moveTo>
                    <a:pt x="3503" y="0"/>
                  </a:moveTo>
                  <a:cubicBezTo>
                    <a:pt x="3403" y="0"/>
                    <a:pt x="3270" y="67"/>
                    <a:pt x="3136" y="134"/>
                  </a:cubicBezTo>
                  <a:lnTo>
                    <a:pt x="2903" y="401"/>
                  </a:lnTo>
                  <a:cubicBezTo>
                    <a:pt x="2786" y="546"/>
                    <a:pt x="2670" y="641"/>
                    <a:pt x="2598" y="641"/>
                  </a:cubicBezTo>
                  <a:cubicBezTo>
                    <a:pt x="2587" y="641"/>
                    <a:pt x="2578" y="639"/>
                    <a:pt x="2569" y="634"/>
                  </a:cubicBezTo>
                  <a:cubicBezTo>
                    <a:pt x="2436" y="634"/>
                    <a:pt x="2269" y="501"/>
                    <a:pt x="2102" y="401"/>
                  </a:cubicBezTo>
                  <a:cubicBezTo>
                    <a:pt x="1946" y="297"/>
                    <a:pt x="1749" y="213"/>
                    <a:pt x="1559" y="213"/>
                  </a:cubicBezTo>
                  <a:cubicBezTo>
                    <a:pt x="1506" y="213"/>
                    <a:pt x="1453" y="219"/>
                    <a:pt x="1402" y="234"/>
                  </a:cubicBezTo>
                  <a:cubicBezTo>
                    <a:pt x="1168" y="267"/>
                    <a:pt x="935" y="401"/>
                    <a:pt x="768" y="501"/>
                  </a:cubicBezTo>
                  <a:cubicBezTo>
                    <a:pt x="401" y="801"/>
                    <a:pt x="234" y="1235"/>
                    <a:pt x="134" y="1635"/>
                  </a:cubicBezTo>
                  <a:cubicBezTo>
                    <a:pt x="67" y="2069"/>
                    <a:pt x="67" y="2436"/>
                    <a:pt x="1" y="2802"/>
                  </a:cubicBezTo>
                  <a:lnTo>
                    <a:pt x="1" y="3937"/>
                  </a:lnTo>
                  <a:cubicBezTo>
                    <a:pt x="67" y="4637"/>
                    <a:pt x="134" y="5304"/>
                    <a:pt x="234" y="5938"/>
                  </a:cubicBezTo>
                  <a:cubicBezTo>
                    <a:pt x="301" y="6572"/>
                    <a:pt x="468" y="7106"/>
                    <a:pt x="601" y="7606"/>
                  </a:cubicBezTo>
                  <a:cubicBezTo>
                    <a:pt x="734" y="8106"/>
                    <a:pt x="901" y="8507"/>
                    <a:pt x="1001" y="8840"/>
                  </a:cubicBezTo>
                  <a:cubicBezTo>
                    <a:pt x="1135" y="9174"/>
                    <a:pt x="1268" y="9474"/>
                    <a:pt x="1335" y="9641"/>
                  </a:cubicBezTo>
                  <a:cubicBezTo>
                    <a:pt x="1435" y="9841"/>
                    <a:pt x="1468" y="9941"/>
                    <a:pt x="1468" y="9941"/>
                  </a:cubicBezTo>
                  <a:cubicBezTo>
                    <a:pt x="1502" y="9974"/>
                    <a:pt x="1568" y="9974"/>
                    <a:pt x="1602" y="9974"/>
                  </a:cubicBezTo>
                  <a:cubicBezTo>
                    <a:pt x="1635" y="9941"/>
                    <a:pt x="1635" y="9908"/>
                    <a:pt x="1635" y="9874"/>
                  </a:cubicBezTo>
                  <a:cubicBezTo>
                    <a:pt x="1635" y="9874"/>
                    <a:pt x="1635" y="9741"/>
                    <a:pt x="1568" y="9574"/>
                  </a:cubicBezTo>
                  <a:cubicBezTo>
                    <a:pt x="1502" y="9407"/>
                    <a:pt x="1435" y="9107"/>
                    <a:pt x="1301" y="8773"/>
                  </a:cubicBezTo>
                  <a:cubicBezTo>
                    <a:pt x="1101" y="8106"/>
                    <a:pt x="834" y="7106"/>
                    <a:pt x="668" y="5905"/>
                  </a:cubicBezTo>
                  <a:cubicBezTo>
                    <a:pt x="601" y="5304"/>
                    <a:pt x="501" y="4637"/>
                    <a:pt x="501" y="3937"/>
                  </a:cubicBezTo>
                  <a:lnTo>
                    <a:pt x="501" y="2836"/>
                  </a:lnTo>
                  <a:cubicBezTo>
                    <a:pt x="568" y="2469"/>
                    <a:pt x="568" y="2102"/>
                    <a:pt x="634" y="1735"/>
                  </a:cubicBezTo>
                  <a:cubicBezTo>
                    <a:pt x="668" y="1335"/>
                    <a:pt x="834" y="1001"/>
                    <a:pt x="1101" y="801"/>
                  </a:cubicBezTo>
                  <a:cubicBezTo>
                    <a:pt x="1296" y="671"/>
                    <a:pt x="1505" y="583"/>
                    <a:pt x="1701" y="583"/>
                  </a:cubicBezTo>
                  <a:cubicBezTo>
                    <a:pt x="1806" y="583"/>
                    <a:pt x="1908" y="609"/>
                    <a:pt x="2002" y="668"/>
                  </a:cubicBezTo>
                  <a:cubicBezTo>
                    <a:pt x="2169" y="768"/>
                    <a:pt x="2336" y="934"/>
                    <a:pt x="2636" y="968"/>
                  </a:cubicBezTo>
                  <a:cubicBezTo>
                    <a:pt x="2803" y="968"/>
                    <a:pt x="2969" y="934"/>
                    <a:pt x="3069" y="834"/>
                  </a:cubicBezTo>
                  <a:cubicBezTo>
                    <a:pt x="3169" y="768"/>
                    <a:pt x="3236" y="668"/>
                    <a:pt x="3303" y="601"/>
                  </a:cubicBezTo>
                  <a:cubicBezTo>
                    <a:pt x="3436" y="434"/>
                    <a:pt x="3503" y="334"/>
                    <a:pt x="3670" y="334"/>
                  </a:cubicBezTo>
                  <a:cubicBezTo>
                    <a:pt x="3837" y="334"/>
                    <a:pt x="4003" y="401"/>
                    <a:pt x="4137" y="501"/>
                  </a:cubicBezTo>
                  <a:cubicBezTo>
                    <a:pt x="4404" y="768"/>
                    <a:pt x="4470" y="1168"/>
                    <a:pt x="4604" y="1568"/>
                  </a:cubicBezTo>
                  <a:cubicBezTo>
                    <a:pt x="4737" y="1935"/>
                    <a:pt x="4904" y="2402"/>
                    <a:pt x="5304" y="2636"/>
                  </a:cubicBezTo>
                  <a:cubicBezTo>
                    <a:pt x="5438" y="2725"/>
                    <a:pt x="5601" y="2754"/>
                    <a:pt x="5754" y="2754"/>
                  </a:cubicBezTo>
                  <a:cubicBezTo>
                    <a:pt x="5831" y="2754"/>
                    <a:pt x="5905" y="2747"/>
                    <a:pt x="5971" y="2736"/>
                  </a:cubicBezTo>
                  <a:cubicBezTo>
                    <a:pt x="6172" y="2702"/>
                    <a:pt x="6405" y="2602"/>
                    <a:pt x="6572" y="2569"/>
                  </a:cubicBezTo>
                  <a:cubicBezTo>
                    <a:pt x="6653" y="2547"/>
                    <a:pt x="6733" y="2536"/>
                    <a:pt x="6809" y="2536"/>
                  </a:cubicBezTo>
                  <a:cubicBezTo>
                    <a:pt x="7080" y="2536"/>
                    <a:pt x="7317" y="2669"/>
                    <a:pt x="7473" y="2903"/>
                  </a:cubicBezTo>
                  <a:cubicBezTo>
                    <a:pt x="7673" y="3203"/>
                    <a:pt x="7806" y="3570"/>
                    <a:pt x="7739" y="3903"/>
                  </a:cubicBezTo>
                  <a:cubicBezTo>
                    <a:pt x="7673" y="4237"/>
                    <a:pt x="7506" y="4570"/>
                    <a:pt x="7306" y="4871"/>
                  </a:cubicBezTo>
                  <a:cubicBezTo>
                    <a:pt x="6939" y="5438"/>
                    <a:pt x="6472" y="5938"/>
                    <a:pt x="6005" y="6372"/>
                  </a:cubicBezTo>
                  <a:cubicBezTo>
                    <a:pt x="5138" y="7239"/>
                    <a:pt x="4304" y="7873"/>
                    <a:pt x="3737" y="8273"/>
                  </a:cubicBezTo>
                  <a:cubicBezTo>
                    <a:pt x="3136" y="8740"/>
                    <a:pt x="2803" y="8940"/>
                    <a:pt x="2803" y="8940"/>
                  </a:cubicBezTo>
                  <a:cubicBezTo>
                    <a:pt x="2769" y="8974"/>
                    <a:pt x="2769" y="9040"/>
                    <a:pt x="2602" y="9107"/>
                  </a:cubicBezTo>
                  <a:cubicBezTo>
                    <a:pt x="2626" y="9131"/>
                    <a:pt x="2650" y="9154"/>
                    <a:pt x="2685" y="9154"/>
                  </a:cubicBezTo>
                  <a:cubicBezTo>
                    <a:pt x="2700" y="9154"/>
                    <a:pt x="2716" y="9150"/>
                    <a:pt x="2736" y="9140"/>
                  </a:cubicBezTo>
                  <a:cubicBezTo>
                    <a:pt x="2736" y="9140"/>
                    <a:pt x="3069" y="8907"/>
                    <a:pt x="3636" y="8473"/>
                  </a:cubicBezTo>
                  <a:cubicBezTo>
                    <a:pt x="4204" y="8073"/>
                    <a:pt x="5037" y="7439"/>
                    <a:pt x="5971" y="6572"/>
                  </a:cubicBezTo>
                  <a:cubicBezTo>
                    <a:pt x="6438" y="6138"/>
                    <a:pt x="6905" y="5638"/>
                    <a:pt x="7306" y="5071"/>
                  </a:cubicBezTo>
                  <a:cubicBezTo>
                    <a:pt x="7506" y="4771"/>
                    <a:pt x="7673" y="4404"/>
                    <a:pt x="7773" y="4003"/>
                  </a:cubicBezTo>
                  <a:cubicBezTo>
                    <a:pt x="7839" y="3636"/>
                    <a:pt x="7773" y="3169"/>
                    <a:pt x="7506" y="2836"/>
                  </a:cubicBezTo>
                  <a:cubicBezTo>
                    <a:pt x="7406" y="2669"/>
                    <a:pt x="7239" y="2502"/>
                    <a:pt x="7006" y="2436"/>
                  </a:cubicBezTo>
                  <a:cubicBezTo>
                    <a:pt x="6895" y="2380"/>
                    <a:pt x="6775" y="2356"/>
                    <a:pt x="6650" y="2356"/>
                  </a:cubicBezTo>
                  <a:cubicBezTo>
                    <a:pt x="6548" y="2356"/>
                    <a:pt x="6443" y="2372"/>
                    <a:pt x="6338" y="2402"/>
                  </a:cubicBezTo>
                  <a:cubicBezTo>
                    <a:pt x="6075" y="2468"/>
                    <a:pt x="5826" y="2563"/>
                    <a:pt x="5601" y="2563"/>
                  </a:cubicBezTo>
                  <a:cubicBezTo>
                    <a:pt x="5484" y="2563"/>
                    <a:pt x="5374" y="2537"/>
                    <a:pt x="5271" y="2469"/>
                  </a:cubicBezTo>
                  <a:cubicBezTo>
                    <a:pt x="4971" y="2269"/>
                    <a:pt x="4804" y="1902"/>
                    <a:pt x="4737" y="1502"/>
                  </a:cubicBezTo>
                  <a:cubicBezTo>
                    <a:pt x="4637" y="1101"/>
                    <a:pt x="4570" y="634"/>
                    <a:pt x="4170" y="301"/>
                  </a:cubicBezTo>
                  <a:cubicBezTo>
                    <a:pt x="4003" y="134"/>
                    <a:pt x="3770" y="0"/>
                    <a:pt x="3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8" name="Google Shape;798;p45">
              <a:extLst>
                <a:ext uri="{FF2B5EF4-FFF2-40B4-BE49-F238E27FC236}">
                  <a16:creationId xmlns:a16="http://schemas.microsoft.com/office/drawing/2014/main" id="{8D3737D5-89D4-1347-EF4C-05312BF877C8}"/>
                </a:ext>
              </a:extLst>
            </p:cNvPr>
            <p:cNvSpPr/>
            <p:nvPr/>
          </p:nvSpPr>
          <p:spPr>
            <a:xfrm>
              <a:off x="2398550" y="455300"/>
              <a:ext cx="228525" cy="199800"/>
            </a:xfrm>
            <a:custGeom>
              <a:avLst/>
              <a:gdLst/>
              <a:ahLst/>
              <a:cxnLst/>
              <a:rect l="l" t="t" r="r" b="b"/>
              <a:pathLst>
                <a:path w="9141" h="7992" extrusionOk="0">
                  <a:moveTo>
                    <a:pt x="5474" y="1"/>
                  </a:moveTo>
                  <a:cubicBezTo>
                    <a:pt x="5382" y="1"/>
                    <a:pt x="5293" y="8"/>
                    <a:pt x="5204" y="19"/>
                  </a:cubicBezTo>
                  <a:cubicBezTo>
                    <a:pt x="4971" y="86"/>
                    <a:pt x="4804" y="119"/>
                    <a:pt x="4671" y="186"/>
                  </a:cubicBezTo>
                  <a:cubicBezTo>
                    <a:pt x="4537" y="286"/>
                    <a:pt x="4504" y="319"/>
                    <a:pt x="4504" y="319"/>
                  </a:cubicBezTo>
                  <a:cubicBezTo>
                    <a:pt x="4470" y="353"/>
                    <a:pt x="4470" y="420"/>
                    <a:pt x="4470" y="453"/>
                  </a:cubicBezTo>
                  <a:cubicBezTo>
                    <a:pt x="4487" y="470"/>
                    <a:pt x="4504" y="478"/>
                    <a:pt x="4520" y="478"/>
                  </a:cubicBezTo>
                  <a:cubicBezTo>
                    <a:pt x="4537" y="478"/>
                    <a:pt x="4554" y="470"/>
                    <a:pt x="4570" y="453"/>
                  </a:cubicBezTo>
                  <a:lnTo>
                    <a:pt x="4737" y="353"/>
                  </a:lnTo>
                  <a:cubicBezTo>
                    <a:pt x="4871" y="319"/>
                    <a:pt x="5037" y="219"/>
                    <a:pt x="5238" y="186"/>
                  </a:cubicBezTo>
                  <a:cubicBezTo>
                    <a:pt x="5315" y="175"/>
                    <a:pt x="5397" y="167"/>
                    <a:pt x="5482" y="167"/>
                  </a:cubicBezTo>
                  <a:cubicBezTo>
                    <a:pt x="5653" y="167"/>
                    <a:pt x="5838" y="197"/>
                    <a:pt x="6038" y="286"/>
                  </a:cubicBezTo>
                  <a:cubicBezTo>
                    <a:pt x="6338" y="386"/>
                    <a:pt x="6639" y="653"/>
                    <a:pt x="6805" y="987"/>
                  </a:cubicBezTo>
                  <a:cubicBezTo>
                    <a:pt x="6872" y="1153"/>
                    <a:pt x="6972" y="1354"/>
                    <a:pt x="6972" y="1554"/>
                  </a:cubicBezTo>
                  <a:cubicBezTo>
                    <a:pt x="6972" y="1654"/>
                    <a:pt x="6972" y="1787"/>
                    <a:pt x="7006" y="1887"/>
                  </a:cubicBezTo>
                  <a:cubicBezTo>
                    <a:pt x="7039" y="2021"/>
                    <a:pt x="7072" y="2154"/>
                    <a:pt x="7206" y="2221"/>
                  </a:cubicBezTo>
                  <a:cubicBezTo>
                    <a:pt x="7295" y="2310"/>
                    <a:pt x="7398" y="2339"/>
                    <a:pt x="7497" y="2339"/>
                  </a:cubicBezTo>
                  <a:cubicBezTo>
                    <a:pt x="7547" y="2339"/>
                    <a:pt x="7595" y="2332"/>
                    <a:pt x="7639" y="2321"/>
                  </a:cubicBezTo>
                  <a:cubicBezTo>
                    <a:pt x="7739" y="2288"/>
                    <a:pt x="7839" y="2221"/>
                    <a:pt x="7973" y="2221"/>
                  </a:cubicBezTo>
                  <a:cubicBezTo>
                    <a:pt x="8173" y="2221"/>
                    <a:pt x="8373" y="2321"/>
                    <a:pt x="8540" y="2488"/>
                  </a:cubicBezTo>
                  <a:cubicBezTo>
                    <a:pt x="8874" y="2788"/>
                    <a:pt x="8874" y="3322"/>
                    <a:pt x="8707" y="3789"/>
                  </a:cubicBezTo>
                  <a:cubicBezTo>
                    <a:pt x="8540" y="4222"/>
                    <a:pt x="8240" y="4689"/>
                    <a:pt x="7873" y="5023"/>
                  </a:cubicBezTo>
                  <a:cubicBezTo>
                    <a:pt x="7539" y="5390"/>
                    <a:pt x="7072" y="5690"/>
                    <a:pt x="6672" y="5990"/>
                  </a:cubicBezTo>
                  <a:cubicBezTo>
                    <a:pt x="6405" y="6157"/>
                    <a:pt x="6238" y="6290"/>
                    <a:pt x="6005" y="6390"/>
                  </a:cubicBezTo>
                  <a:cubicBezTo>
                    <a:pt x="5805" y="6491"/>
                    <a:pt x="5571" y="6624"/>
                    <a:pt x="5338" y="6691"/>
                  </a:cubicBezTo>
                  <a:cubicBezTo>
                    <a:pt x="4404" y="7058"/>
                    <a:pt x="3536" y="7324"/>
                    <a:pt x="2736" y="7491"/>
                  </a:cubicBezTo>
                  <a:cubicBezTo>
                    <a:pt x="1969" y="7658"/>
                    <a:pt x="1301" y="7691"/>
                    <a:pt x="834" y="7725"/>
                  </a:cubicBezTo>
                  <a:lnTo>
                    <a:pt x="67" y="7725"/>
                  </a:lnTo>
                  <a:cubicBezTo>
                    <a:pt x="34" y="7725"/>
                    <a:pt x="1" y="7791"/>
                    <a:pt x="1" y="7825"/>
                  </a:cubicBezTo>
                  <a:cubicBezTo>
                    <a:pt x="1" y="7858"/>
                    <a:pt x="34" y="7892"/>
                    <a:pt x="67" y="7892"/>
                  </a:cubicBezTo>
                  <a:cubicBezTo>
                    <a:pt x="67" y="7892"/>
                    <a:pt x="167" y="7958"/>
                    <a:pt x="301" y="7958"/>
                  </a:cubicBezTo>
                  <a:cubicBezTo>
                    <a:pt x="401" y="7992"/>
                    <a:pt x="568" y="7992"/>
                    <a:pt x="834" y="7992"/>
                  </a:cubicBezTo>
                  <a:cubicBezTo>
                    <a:pt x="1301" y="7992"/>
                    <a:pt x="2002" y="7958"/>
                    <a:pt x="2803" y="7825"/>
                  </a:cubicBezTo>
                  <a:cubicBezTo>
                    <a:pt x="3570" y="7691"/>
                    <a:pt x="4504" y="7458"/>
                    <a:pt x="5471" y="7058"/>
                  </a:cubicBezTo>
                  <a:cubicBezTo>
                    <a:pt x="5671" y="6991"/>
                    <a:pt x="5905" y="6857"/>
                    <a:pt x="6172" y="6757"/>
                  </a:cubicBezTo>
                  <a:cubicBezTo>
                    <a:pt x="6372" y="6624"/>
                    <a:pt x="6639" y="6457"/>
                    <a:pt x="6839" y="6324"/>
                  </a:cubicBezTo>
                  <a:cubicBezTo>
                    <a:pt x="7306" y="6024"/>
                    <a:pt x="7739" y="5690"/>
                    <a:pt x="8140" y="5290"/>
                  </a:cubicBezTo>
                  <a:cubicBezTo>
                    <a:pt x="8507" y="4856"/>
                    <a:pt x="8840" y="4422"/>
                    <a:pt x="9007" y="3855"/>
                  </a:cubicBezTo>
                  <a:cubicBezTo>
                    <a:pt x="9074" y="3622"/>
                    <a:pt x="9140" y="3322"/>
                    <a:pt x="9074" y="3021"/>
                  </a:cubicBezTo>
                  <a:cubicBezTo>
                    <a:pt x="9074" y="2755"/>
                    <a:pt x="8907" y="2454"/>
                    <a:pt x="8707" y="2288"/>
                  </a:cubicBezTo>
                  <a:cubicBezTo>
                    <a:pt x="8527" y="2108"/>
                    <a:pt x="8267" y="1982"/>
                    <a:pt x="7999" y="1982"/>
                  </a:cubicBezTo>
                  <a:cubicBezTo>
                    <a:pt x="7968" y="1982"/>
                    <a:pt x="7937" y="1984"/>
                    <a:pt x="7906" y="1987"/>
                  </a:cubicBezTo>
                  <a:cubicBezTo>
                    <a:pt x="7691" y="2014"/>
                    <a:pt x="7498" y="2106"/>
                    <a:pt x="7379" y="2106"/>
                  </a:cubicBezTo>
                  <a:cubicBezTo>
                    <a:pt x="7350" y="2106"/>
                    <a:pt x="7325" y="2100"/>
                    <a:pt x="7306" y="2087"/>
                  </a:cubicBezTo>
                  <a:cubicBezTo>
                    <a:pt x="7139" y="1987"/>
                    <a:pt x="7139" y="1754"/>
                    <a:pt x="7072" y="1520"/>
                  </a:cubicBezTo>
                  <a:cubicBezTo>
                    <a:pt x="7072" y="1320"/>
                    <a:pt x="7006" y="1087"/>
                    <a:pt x="6905" y="920"/>
                  </a:cubicBezTo>
                  <a:cubicBezTo>
                    <a:pt x="6705" y="486"/>
                    <a:pt x="6405" y="253"/>
                    <a:pt x="6072" y="119"/>
                  </a:cubicBezTo>
                  <a:cubicBezTo>
                    <a:pt x="5849" y="30"/>
                    <a:pt x="5656" y="1"/>
                    <a:pt x="54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9" name="Google Shape;799;p45">
              <a:extLst>
                <a:ext uri="{FF2B5EF4-FFF2-40B4-BE49-F238E27FC236}">
                  <a16:creationId xmlns:a16="http://schemas.microsoft.com/office/drawing/2014/main" id="{E9FC0C33-E482-DEDE-0143-BFCB89D5E00C}"/>
                </a:ext>
              </a:extLst>
            </p:cNvPr>
            <p:cNvSpPr/>
            <p:nvPr/>
          </p:nvSpPr>
          <p:spPr>
            <a:xfrm>
              <a:off x="1424525" y="630900"/>
              <a:ext cx="969875" cy="612950"/>
            </a:xfrm>
            <a:custGeom>
              <a:avLst/>
              <a:gdLst/>
              <a:ahLst/>
              <a:cxnLst/>
              <a:rect l="l" t="t" r="r" b="b"/>
              <a:pathLst>
                <a:path w="38795" h="24518" fill="none" extrusionOk="0">
                  <a:moveTo>
                    <a:pt x="38795" y="0"/>
                  </a:moveTo>
                  <a:cubicBezTo>
                    <a:pt x="36860" y="2602"/>
                    <a:pt x="34091" y="4170"/>
                    <a:pt x="30989" y="5137"/>
                  </a:cubicBezTo>
                  <a:cubicBezTo>
                    <a:pt x="29355" y="5638"/>
                    <a:pt x="27653" y="5971"/>
                    <a:pt x="25986" y="6138"/>
                  </a:cubicBezTo>
                  <a:cubicBezTo>
                    <a:pt x="21149" y="6672"/>
                    <a:pt x="16245" y="6271"/>
                    <a:pt x="11409" y="7072"/>
                  </a:cubicBezTo>
                  <a:cubicBezTo>
                    <a:pt x="7072" y="7772"/>
                    <a:pt x="2369" y="9907"/>
                    <a:pt x="1135" y="14110"/>
                  </a:cubicBezTo>
                  <a:cubicBezTo>
                    <a:pt x="0" y="17846"/>
                    <a:pt x="2469" y="22283"/>
                    <a:pt x="6205" y="23417"/>
                  </a:cubicBezTo>
                  <a:cubicBezTo>
                    <a:pt x="9974" y="24518"/>
                    <a:pt x="14377" y="22250"/>
                    <a:pt x="15778" y="18580"/>
                  </a:cubicBezTo>
                  <a:cubicBezTo>
                    <a:pt x="16112" y="17680"/>
                    <a:pt x="16279" y="16746"/>
                    <a:pt x="16112" y="15812"/>
                  </a:cubicBezTo>
                  <a:cubicBezTo>
                    <a:pt x="15945" y="14911"/>
                    <a:pt x="15511" y="14077"/>
                    <a:pt x="14878" y="13410"/>
                  </a:cubicBezTo>
                  <a:cubicBezTo>
                    <a:pt x="13610" y="11842"/>
                    <a:pt x="11375" y="11008"/>
                    <a:pt x="9507" y="11742"/>
                  </a:cubicBezTo>
                  <a:cubicBezTo>
                    <a:pt x="7639" y="12442"/>
                    <a:pt x="6538" y="14978"/>
                    <a:pt x="7706" y="16612"/>
                  </a:cubicBezTo>
                </a:path>
              </a:pathLst>
            </a:custGeom>
            <a:solidFill>
              <a:schemeClr val="dk2"/>
            </a:solidFill>
            <a:ln w="216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0" name="Google Shape;800;p45">
              <a:extLst>
                <a:ext uri="{FF2B5EF4-FFF2-40B4-BE49-F238E27FC236}">
                  <a16:creationId xmlns:a16="http://schemas.microsoft.com/office/drawing/2014/main" id="{D4A96E09-6540-D236-29D8-7947BE7F8DB6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extrusionOk="0">
                  <a:moveTo>
                    <a:pt x="7072" y="1"/>
                  </a:moveTo>
                  <a:lnTo>
                    <a:pt x="7072" y="1"/>
                  </a:ln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  <a:lnTo>
                    <a:pt x="267" y="8707"/>
                  </a:lnTo>
                  <a:cubicBezTo>
                    <a:pt x="3937" y="7406"/>
                    <a:pt x="6705" y="3870"/>
                    <a:pt x="70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1" name="Google Shape;801;p45">
              <a:extLst>
                <a:ext uri="{FF2B5EF4-FFF2-40B4-BE49-F238E27FC236}">
                  <a16:creationId xmlns:a16="http://schemas.microsoft.com/office/drawing/2014/main" id="{0EF9567A-8D8D-75CD-D216-04C2F9BE303F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fill="none" extrusionOk="0">
                  <a:moveTo>
                    <a:pt x="267" y="8707"/>
                  </a:moveTo>
                  <a:cubicBezTo>
                    <a:pt x="3937" y="7406"/>
                    <a:pt x="6705" y="3870"/>
                    <a:pt x="7072" y="1"/>
                  </a:cubicBez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2" name="Google Shape;802;p45">
              <a:extLst>
                <a:ext uri="{FF2B5EF4-FFF2-40B4-BE49-F238E27FC236}">
                  <a16:creationId xmlns:a16="http://schemas.microsoft.com/office/drawing/2014/main" id="{B75AA99D-44C9-5770-63F2-9C11EE5473B7}"/>
                </a:ext>
              </a:extLst>
            </p:cNvPr>
            <p:cNvSpPr/>
            <p:nvPr/>
          </p:nvSpPr>
          <p:spPr>
            <a:xfrm>
              <a:off x="1956575" y="796000"/>
              <a:ext cx="256025" cy="93575"/>
            </a:xfrm>
            <a:custGeom>
              <a:avLst/>
              <a:gdLst/>
              <a:ahLst/>
              <a:cxnLst/>
              <a:rect l="l" t="t" r="r" b="b"/>
              <a:pathLst>
                <a:path w="10241" h="3743" extrusionOk="0">
                  <a:moveTo>
                    <a:pt x="200" y="1"/>
                  </a:moveTo>
                  <a:cubicBezTo>
                    <a:pt x="0" y="34"/>
                    <a:pt x="34" y="335"/>
                    <a:pt x="167" y="501"/>
                  </a:cubicBezTo>
                  <a:cubicBezTo>
                    <a:pt x="1450" y="2554"/>
                    <a:pt x="3873" y="3743"/>
                    <a:pt x="6340" y="3743"/>
                  </a:cubicBezTo>
                  <a:cubicBezTo>
                    <a:pt x="6440" y="3743"/>
                    <a:pt x="6539" y="3741"/>
                    <a:pt x="6638" y="3737"/>
                  </a:cubicBezTo>
                  <a:cubicBezTo>
                    <a:pt x="7565" y="3711"/>
                    <a:pt x="8492" y="3507"/>
                    <a:pt x="9419" y="3507"/>
                  </a:cubicBezTo>
                  <a:cubicBezTo>
                    <a:pt x="9693" y="3507"/>
                    <a:pt x="9967" y="3525"/>
                    <a:pt x="10241" y="3570"/>
                  </a:cubicBezTo>
                  <a:cubicBezTo>
                    <a:pt x="8076" y="1377"/>
                    <a:pt x="4988" y="107"/>
                    <a:pt x="1883" y="107"/>
                  </a:cubicBezTo>
                  <a:cubicBezTo>
                    <a:pt x="1399" y="107"/>
                    <a:pt x="915" y="138"/>
                    <a:pt x="434" y="2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3" name="Google Shape;803;p45">
              <a:extLst>
                <a:ext uri="{FF2B5EF4-FFF2-40B4-BE49-F238E27FC236}">
                  <a16:creationId xmlns:a16="http://schemas.microsoft.com/office/drawing/2014/main" id="{0F0BE76D-7E4F-2ADF-2CD6-A70DE21502C1}"/>
                </a:ext>
              </a:extLst>
            </p:cNvPr>
            <p:cNvSpPr/>
            <p:nvPr/>
          </p:nvSpPr>
          <p:spPr>
            <a:xfrm>
              <a:off x="1956575" y="789350"/>
              <a:ext cx="256025" cy="102600"/>
            </a:xfrm>
            <a:custGeom>
              <a:avLst/>
              <a:gdLst/>
              <a:ahLst/>
              <a:cxnLst/>
              <a:rect l="l" t="t" r="r" b="b"/>
              <a:pathLst>
                <a:path w="10241" h="4104" fill="none" extrusionOk="0">
                  <a:moveTo>
                    <a:pt x="434" y="467"/>
                  </a:moveTo>
                  <a:cubicBezTo>
                    <a:pt x="4003" y="0"/>
                    <a:pt x="7739" y="1301"/>
                    <a:pt x="10241" y="3836"/>
                  </a:cubicBezTo>
                  <a:cubicBezTo>
                    <a:pt x="9040" y="3636"/>
                    <a:pt x="7839" y="3970"/>
                    <a:pt x="6638" y="4003"/>
                  </a:cubicBezTo>
                  <a:cubicBezTo>
                    <a:pt x="4070" y="4103"/>
                    <a:pt x="1501" y="2902"/>
                    <a:pt x="167" y="767"/>
                  </a:cubicBezTo>
                  <a:cubicBezTo>
                    <a:pt x="34" y="601"/>
                    <a:pt x="0" y="300"/>
                    <a:pt x="200" y="2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4" name="Google Shape;804;p45">
              <a:extLst>
                <a:ext uri="{FF2B5EF4-FFF2-40B4-BE49-F238E27FC236}">
                  <a16:creationId xmlns:a16="http://schemas.microsoft.com/office/drawing/2014/main" id="{C4B81CD9-1E49-6CDF-0826-288C4D42191B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extrusionOk="0">
                  <a:moveTo>
                    <a:pt x="8407" y="0"/>
                  </a:moveTo>
                  <a:lnTo>
                    <a:pt x="8407" y="0"/>
                  </a:lnTo>
                  <a:cubicBezTo>
                    <a:pt x="4737" y="367"/>
                    <a:pt x="1302" y="2902"/>
                    <a:pt x="1" y="6405"/>
                  </a:cubicBezTo>
                  <a:lnTo>
                    <a:pt x="1135" y="6505"/>
                  </a:ln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5" name="Google Shape;805;p45">
              <a:extLst>
                <a:ext uri="{FF2B5EF4-FFF2-40B4-BE49-F238E27FC236}">
                  <a16:creationId xmlns:a16="http://schemas.microsoft.com/office/drawing/2014/main" id="{765352A8-CAC1-E83E-1651-50D266C03B1C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fill="none" extrusionOk="0">
                  <a:moveTo>
                    <a:pt x="1135" y="6505"/>
                  </a:move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ubicBezTo>
                    <a:pt x="4737" y="367"/>
                    <a:pt x="1302" y="2902"/>
                    <a:pt x="1" y="640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6" name="Google Shape;806;p45">
              <a:extLst>
                <a:ext uri="{FF2B5EF4-FFF2-40B4-BE49-F238E27FC236}">
                  <a16:creationId xmlns:a16="http://schemas.microsoft.com/office/drawing/2014/main" id="{6A1AB66F-4C3F-ACE2-EB03-85393D0BC048}"/>
                </a:ext>
              </a:extLst>
            </p:cNvPr>
            <p:cNvSpPr/>
            <p:nvPr/>
          </p:nvSpPr>
          <p:spPr>
            <a:xfrm>
              <a:off x="1479550" y="858975"/>
              <a:ext cx="323600" cy="341875"/>
            </a:xfrm>
            <a:custGeom>
              <a:avLst/>
              <a:gdLst/>
              <a:ahLst/>
              <a:cxnLst/>
              <a:rect l="l" t="t" r="r" b="b"/>
              <a:pathLst>
                <a:path w="12944" h="13675" extrusionOk="0">
                  <a:moveTo>
                    <a:pt x="3128" y="0"/>
                  </a:moveTo>
                  <a:cubicBezTo>
                    <a:pt x="3078" y="0"/>
                    <a:pt x="3020" y="17"/>
                    <a:pt x="2970" y="50"/>
                  </a:cubicBezTo>
                  <a:cubicBezTo>
                    <a:pt x="2970" y="50"/>
                    <a:pt x="2903" y="117"/>
                    <a:pt x="2770" y="217"/>
                  </a:cubicBezTo>
                  <a:cubicBezTo>
                    <a:pt x="2636" y="351"/>
                    <a:pt x="2436" y="551"/>
                    <a:pt x="2236" y="818"/>
                  </a:cubicBezTo>
                  <a:cubicBezTo>
                    <a:pt x="1802" y="1318"/>
                    <a:pt x="1202" y="2052"/>
                    <a:pt x="735" y="3153"/>
                  </a:cubicBezTo>
                  <a:cubicBezTo>
                    <a:pt x="468" y="3653"/>
                    <a:pt x="301" y="4287"/>
                    <a:pt x="201" y="4954"/>
                  </a:cubicBezTo>
                  <a:cubicBezTo>
                    <a:pt x="68" y="5554"/>
                    <a:pt x="1" y="6322"/>
                    <a:pt x="68" y="7022"/>
                  </a:cubicBezTo>
                  <a:cubicBezTo>
                    <a:pt x="101" y="7723"/>
                    <a:pt x="268" y="8523"/>
                    <a:pt x="568" y="9224"/>
                  </a:cubicBezTo>
                  <a:cubicBezTo>
                    <a:pt x="902" y="9958"/>
                    <a:pt x="1335" y="10625"/>
                    <a:pt x="1902" y="11192"/>
                  </a:cubicBezTo>
                  <a:cubicBezTo>
                    <a:pt x="2469" y="11792"/>
                    <a:pt x="3103" y="12226"/>
                    <a:pt x="3804" y="12626"/>
                  </a:cubicBezTo>
                  <a:cubicBezTo>
                    <a:pt x="4471" y="12960"/>
                    <a:pt x="5238" y="13227"/>
                    <a:pt x="5939" y="13393"/>
                  </a:cubicBezTo>
                  <a:cubicBezTo>
                    <a:pt x="6272" y="13493"/>
                    <a:pt x="6639" y="13560"/>
                    <a:pt x="7039" y="13627"/>
                  </a:cubicBezTo>
                  <a:cubicBezTo>
                    <a:pt x="7275" y="13650"/>
                    <a:pt x="7544" y="13674"/>
                    <a:pt x="7800" y="13674"/>
                  </a:cubicBezTo>
                  <a:cubicBezTo>
                    <a:pt x="7906" y="13674"/>
                    <a:pt x="8009" y="13670"/>
                    <a:pt x="8107" y="13660"/>
                  </a:cubicBezTo>
                  <a:cubicBezTo>
                    <a:pt x="8807" y="13627"/>
                    <a:pt x="9441" y="13460"/>
                    <a:pt x="10041" y="13227"/>
                  </a:cubicBezTo>
                  <a:cubicBezTo>
                    <a:pt x="11209" y="12793"/>
                    <a:pt x="11943" y="12059"/>
                    <a:pt x="12376" y="11492"/>
                  </a:cubicBezTo>
                  <a:lnTo>
                    <a:pt x="12610" y="11125"/>
                  </a:lnTo>
                  <a:cubicBezTo>
                    <a:pt x="12710" y="10992"/>
                    <a:pt x="12743" y="10892"/>
                    <a:pt x="12777" y="10825"/>
                  </a:cubicBezTo>
                  <a:lnTo>
                    <a:pt x="12910" y="10558"/>
                  </a:lnTo>
                  <a:cubicBezTo>
                    <a:pt x="12944" y="10525"/>
                    <a:pt x="12944" y="10391"/>
                    <a:pt x="12877" y="10358"/>
                  </a:cubicBezTo>
                  <a:cubicBezTo>
                    <a:pt x="12835" y="10344"/>
                    <a:pt x="12788" y="10336"/>
                    <a:pt x="12745" y="10336"/>
                  </a:cubicBezTo>
                  <a:cubicBezTo>
                    <a:pt x="12683" y="10336"/>
                    <a:pt x="12629" y="10352"/>
                    <a:pt x="12610" y="10391"/>
                  </a:cubicBezTo>
                  <a:cubicBezTo>
                    <a:pt x="12610" y="10391"/>
                    <a:pt x="12577" y="10491"/>
                    <a:pt x="12443" y="10625"/>
                  </a:cubicBezTo>
                  <a:cubicBezTo>
                    <a:pt x="12410" y="10691"/>
                    <a:pt x="12310" y="10792"/>
                    <a:pt x="12243" y="10858"/>
                  </a:cubicBezTo>
                  <a:lnTo>
                    <a:pt x="11943" y="11158"/>
                  </a:lnTo>
                  <a:cubicBezTo>
                    <a:pt x="11543" y="11559"/>
                    <a:pt x="10775" y="12126"/>
                    <a:pt x="9775" y="12493"/>
                  </a:cubicBezTo>
                  <a:cubicBezTo>
                    <a:pt x="9274" y="12660"/>
                    <a:pt x="8741" y="12793"/>
                    <a:pt x="8107" y="12826"/>
                  </a:cubicBezTo>
                  <a:cubicBezTo>
                    <a:pt x="7940" y="12843"/>
                    <a:pt x="7798" y="12851"/>
                    <a:pt x="7648" y="12851"/>
                  </a:cubicBezTo>
                  <a:cubicBezTo>
                    <a:pt x="7498" y="12851"/>
                    <a:pt x="7340" y="12843"/>
                    <a:pt x="7139" y="12826"/>
                  </a:cubicBezTo>
                  <a:cubicBezTo>
                    <a:pt x="6873" y="12760"/>
                    <a:pt x="6539" y="12726"/>
                    <a:pt x="6205" y="12660"/>
                  </a:cubicBezTo>
                  <a:cubicBezTo>
                    <a:pt x="4871" y="12359"/>
                    <a:pt x="3470" y="11792"/>
                    <a:pt x="2403" y="10792"/>
                  </a:cubicBezTo>
                  <a:cubicBezTo>
                    <a:pt x="1869" y="10325"/>
                    <a:pt x="1402" y="9691"/>
                    <a:pt x="1102" y="9057"/>
                  </a:cubicBezTo>
                  <a:cubicBezTo>
                    <a:pt x="802" y="8390"/>
                    <a:pt x="635" y="7723"/>
                    <a:pt x="568" y="7022"/>
                  </a:cubicBezTo>
                  <a:cubicBezTo>
                    <a:pt x="468" y="6322"/>
                    <a:pt x="535" y="5688"/>
                    <a:pt x="601" y="5021"/>
                  </a:cubicBezTo>
                  <a:cubicBezTo>
                    <a:pt x="701" y="4387"/>
                    <a:pt x="868" y="3820"/>
                    <a:pt x="1068" y="3319"/>
                  </a:cubicBezTo>
                  <a:cubicBezTo>
                    <a:pt x="1535" y="2319"/>
                    <a:pt x="2069" y="1552"/>
                    <a:pt x="2536" y="1051"/>
                  </a:cubicBezTo>
                  <a:lnTo>
                    <a:pt x="3070" y="517"/>
                  </a:lnTo>
                  <a:cubicBezTo>
                    <a:pt x="3203" y="451"/>
                    <a:pt x="3270" y="351"/>
                    <a:pt x="3270" y="351"/>
                  </a:cubicBezTo>
                  <a:cubicBezTo>
                    <a:pt x="3303" y="284"/>
                    <a:pt x="3303" y="184"/>
                    <a:pt x="3237" y="50"/>
                  </a:cubicBezTo>
                  <a:cubicBezTo>
                    <a:pt x="3220" y="17"/>
                    <a:pt x="3178" y="0"/>
                    <a:pt x="31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7" name="Google Shape;807;p45">
              <a:extLst>
                <a:ext uri="{FF2B5EF4-FFF2-40B4-BE49-F238E27FC236}">
                  <a16:creationId xmlns:a16="http://schemas.microsoft.com/office/drawing/2014/main" id="{195DEEFD-B612-CF51-4AC8-7A4E8B7357E2}"/>
                </a:ext>
              </a:extLst>
            </p:cNvPr>
            <p:cNvSpPr/>
            <p:nvPr/>
          </p:nvSpPr>
          <p:spPr>
            <a:xfrm>
              <a:off x="1857325" y="666750"/>
              <a:ext cx="191825" cy="128450"/>
            </a:xfrm>
            <a:custGeom>
              <a:avLst/>
              <a:gdLst/>
              <a:ahLst/>
              <a:cxnLst/>
              <a:rect l="l" t="t" r="r" b="b"/>
              <a:pathLst>
                <a:path w="7673" h="5138" fill="none" extrusionOk="0">
                  <a:moveTo>
                    <a:pt x="1" y="5138"/>
                  </a:moveTo>
                  <a:cubicBezTo>
                    <a:pt x="1535" y="5071"/>
                    <a:pt x="3036" y="4571"/>
                    <a:pt x="4304" y="3703"/>
                  </a:cubicBezTo>
                  <a:cubicBezTo>
                    <a:pt x="5671" y="2736"/>
                    <a:pt x="6706" y="1335"/>
                    <a:pt x="7673" y="1"/>
                  </a:cubicBezTo>
                  <a:cubicBezTo>
                    <a:pt x="5638" y="134"/>
                    <a:pt x="3870" y="1635"/>
                    <a:pt x="2736" y="3336"/>
                  </a:cubicBezTo>
                  <a:cubicBezTo>
                    <a:pt x="2336" y="3970"/>
                    <a:pt x="1969" y="4671"/>
                    <a:pt x="1368" y="513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8" name="Google Shape;808;p45">
              <a:extLst>
                <a:ext uri="{FF2B5EF4-FFF2-40B4-BE49-F238E27FC236}">
                  <a16:creationId xmlns:a16="http://schemas.microsoft.com/office/drawing/2014/main" id="{13C56906-89A6-3F57-6691-C9AE57CCEF84}"/>
                </a:ext>
              </a:extLst>
            </p:cNvPr>
            <p:cNvSpPr/>
            <p:nvPr/>
          </p:nvSpPr>
          <p:spPr>
            <a:xfrm>
              <a:off x="2179225" y="740975"/>
              <a:ext cx="239375" cy="60075"/>
            </a:xfrm>
            <a:custGeom>
              <a:avLst/>
              <a:gdLst/>
              <a:ahLst/>
              <a:cxnLst/>
              <a:rect l="l" t="t" r="r" b="b"/>
              <a:pathLst>
                <a:path w="9575" h="2403" fill="none" extrusionOk="0">
                  <a:moveTo>
                    <a:pt x="634" y="834"/>
                  </a:moveTo>
                  <a:cubicBezTo>
                    <a:pt x="3570" y="0"/>
                    <a:pt x="6672" y="668"/>
                    <a:pt x="9574" y="1668"/>
                  </a:cubicBezTo>
                  <a:cubicBezTo>
                    <a:pt x="8974" y="1568"/>
                    <a:pt x="8407" y="1868"/>
                    <a:pt x="7806" y="2035"/>
                  </a:cubicBezTo>
                  <a:cubicBezTo>
                    <a:pt x="6572" y="2402"/>
                    <a:pt x="5171" y="2369"/>
                    <a:pt x="3903" y="2102"/>
                  </a:cubicBezTo>
                  <a:cubicBezTo>
                    <a:pt x="2602" y="1868"/>
                    <a:pt x="1335" y="1368"/>
                    <a:pt x="134" y="868"/>
                  </a:cubicBezTo>
                  <a:cubicBezTo>
                    <a:pt x="67" y="834"/>
                    <a:pt x="1" y="768"/>
                    <a:pt x="1" y="734"/>
                  </a:cubicBezTo>
                  <a:cubicBezTo>
                    <a:pt x="1" y="668"/>
                    <a:pt x="134" y="734"/>
                    <a:pt x="101" y="76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9" name="Google Shape;809;p45">
              <a:extLst>
                <a:ext uri="{FF2B5EF4-FFF2-40B4-BE49-F238E27FC236}">
                  <a16:creationId xmlns:a16="http://schemas.microsoft.com/office/drawing/2014/main" id="{5C5E7658-C7CA-7D44-96CB-8ACEECA9800A}"/>
                </a:ext>
              </a:extLst>
            </p:cNvPr>
            <p:cNvSpPr/>
            <p:nvPr/>
          </p:nvSpPr>
          <p:spPr>
            <a:xfrm>
              <a:off x="2440250" y="504625"/>
              <a:ext cx="141800" cy="126075"/>
            </a:xfrm>
            <a:custGeom>
              <a:avLst/>
              <a:gdLst/>
              <a:ahLst/>
              <a:cxnLst/>
              <a:rect l="l" t="t" r="r" b="b"/>
              <a:pathLst>
                <a:path w="5672" h="5043" extrusionOk="0">
                  <a:moveTo>
                    <a:pt x="5629" y="0"/>
                  </a:moveTo>
                  <a:cubicBezTo>
                    <a:pt x="5588" y="0"/>
                    <a:pt x="5538" y="24"/>
                    <a:pt x="5538" y="48"/>
                  </a:cubicBezTo>
                  <a:cubicBezTo>
                    <a:pt x="5538" y="48"/>
                    <a:pt x="5504" y="114"/>
                    <a:pt x="5504" y="148"/>
                  </a:cubicBezTo>
                  <a:cubicBezTo>
                    <a:pt x="5471" y="181"/>
                    <a:pt x="5471" y="281"/>
                    <a:pt x="5404" y="348"/>
                  </a:cubicBezTo>
                  <a:cubicBezTo>
                    <a:pt x="5338" y="515"/>
                    <a:pt x="5204" y="815"/>
                    <a:pt x="5004" y="1048"/>
                  </a:cubicBezTo>
                  <a:cubicBezTo>
                    <a:pt x="4804" y="1315"/>
                    <a:pt x="4504" y="1615"/>
                    <a:pt x="4170" y="1849"/>
                  </a:cubicBezTo>
                  <a:cubicBezTo>
                    <a:pt x="4003" y="1982"/>
                    <a:pt x="3803" y="2116"/>
                    <a:pt x="3636" y="2216"/>
                  </a:cubicBezTo>
                  <a:cubicBezTo>
                    <a:pt x="3403" y="2349"/>
                    <a:pt x="3236" y="2483"/>
                    <a:pt x="3036" y="2616"/>
                  </a:cubicBezTo>
                  <a:cubicBezTo>
                    <a:pt x="2636" y="2816"/>
                    <a:pt x="2235" y="3050"/>
                    <a:pt x="1868" y="3317"/>
                  </a:cubicBezTo>
                  <a:cubicBezTo>
                    <a:pt x="1501" y="3550"/>
                    <a:pt x="1168" y="3817"/>
                    <a:pt x="868" y="4017"/>
                  </a:cubicBezTo>
                  <a:cubicBezTo>
                    <a:pt x="567" y="4217"/>
                    <a:pt x="367" y="4451"/>
                    <a:pt x="234" y="4618"/>
                  </a:cubicBezTo>
                  <a:cubicBezTo>
                    <a:pt x="167" y="4684"/>
                    <a:pt x="134" y="4784"/>
                    <a:pt x="67" y="4818"/>
                  </a:cubicBezTo>
                  <a:cubicBezTo>
                    <a:pt x="34" y="4851"/>
                    <a:pt x="34" y="4884"/>
                    <a:pt x="34" y="4884"/>
                  </a:cubicBezTo>
                  <a:cubicBezTo>
                    <a:pt x="0" y="4951"/>
                    <a:pt x="0" y="4985"/>
                    <a:pt x="34" y="5018"/>
                  </a:cubicBezTo>
                  <a:cubicBezTo>
                    <a:pt x="50" y="5035"/>
                    <a:pt x="75" y="5043"/>
                    <a:pt x="100" y="5043"/>
                  </a:cubicBezTo>
                  <a:cubicBezTo>
                    <a:pt x="125" y="5043"/>
                    <a:pt x="150" y="5035"/>
                    <a:pt x="167" y="5018"/>
                  </a:cubicBezTo>
                  <a:lnTo>
                    <a:pt x="201" y="4985"/>
                  </a:lnTo>
                  <a:cubicBezTo>
                    <a:pt x="234" y="4985"/>
                    <a:pt x="301" y="4884"/>
                    <a:pt x="367" y="4851"/>
                  </a:cubicBezTo>
                  <a:cubicBezTo>
                    <a:pt x="534" y="4718"/>
                    <a:pt x="734" y="4551"/>
                    <a:pt x="1034" y="4384"/>
                  </a:cubicBezTo>
                  <a:cubicBezTo>
                    <a:pt x="1335" y="4184"/>
                    <a:pt x="1668" y="3984"/>
                    <a:pt x="2035" y="3717"/>
                  </a:cubicBezTo>
                  <a:cubicBezTo>
                    <a:pt x="2369" y="3483"/>
                    <a:pt x="2802" y="3217"/>
                    <a:pt x="3169" y="2983"/>
                  </a:cubicBezTo>
                  <a:cubicBezTo>
                    <a:pt x="3369" y="2850"/>
                    <a:pt x="3570" y="2683"/>
                    <a:pt x="3736" y="2549"/>
                  </a:cubicBezTo>
                  <a:cubicBezTo>
                    <a:pt x="3903" y="2383"/>
                    <a:pt x="4070" y="2249"/>
                    <a:pt x="4237" y="2116"/>
                  </a:cubicBezTo>
                  <a:cubicBezTo>
                    <a:pt x="4570" y="1749"/>
                    <a:pt x="4871" y="1482"/>
                    <a:pt x="5071" y="1182"/>
                  </a:cubicBezTo>
                  <a:cubicBezTo>
                    <a:pt x="5304" y="882"/>
                    <a:pt x="5404" y="648"/>
                    <a:pt x="5504" y="448"/>
                  </a:cubicBezTo>
                  <a:cubicBezTo>
                    <a:pt x="5538" y="348"/>
                    <a:pt x="5571" y="281"/>
                    <a:pt x="5571" y="214"/>
                  </a:cubicBezTo>
                  <a:cubicBezTo>
                    <a:pt x="5638" y="181"/>
                    <a:pt x="5638" y="148"/>
                    <a:pt x="5638" y="148"/>
                  </a:cubicBezTo>
                  <a:cubicBezTo>
                    <a:pt x="5671" y="48"/>
                    <a:pt x="5638" y="14"/>
                    <a:pt x="5671" y="14"/>
                  </a:cubicBezTo>
                  <a:cubicBezTo>
                    <a:pt x="5661" y="5"/>
                    <a:pt x="5646" y="0"/>
                    <a:pt x="56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0" name="Google Shape;810;p45">
              <a:extLst>
                <a:ext uri="{FF2B5EF4-FFF2-40B4-BE49-F238E27FC236}">
                  <a16:creationId xmlns:a16="http://schemas.microsoft.com/office/drawing/2014/main" id="{06AA52F3-4D81-C99E-1FA7-779F2761B1E8}"/>
                </a:ext>
              </a:extLst>
            </p:cNvPr>
            <p:cNvSpPr/>
            <p:nvPr/>
          </p:nvSpPr>
          <p:spPr>
            <a:xfrm>
              <a:off x="2359350" y="399900"/>
              <a:ext cx="35050" cy="178475"/>
            </a:xfrm>
            <a:custGeom>
              <a:avLst/>
              <a:gdLst/>
              <a:ahLst/>
              <a:cxnLst/>
              <a:rect l="l" t="t" r="r" b="b"/>
              <a:pathLst>
                <a:path w="1402" h="7139" extrusionOk="0">
                  <a:moveTo>
                    <a:pt x="1168" y="0"/>
                  </a:moveTo>
                  <a:cubicBezTo>
                    <a:pt x="1135" y="0"/>
                    <a:pt x="1102" y="34"/>
                    <a:pt x="1102" y="67"/>
                  </a:cubicBezTo>
                  <a:lnTo>
                    <a:pt x="1102" y="167"/>
                  </a:lnTo>
                  <a:cubicBezTo>
                    <a:pt x="1102" y="167"/>
                    <a:pt x="1168" y="234"/>
                    <a:pt x="1235" y="401"/>
                  </a:cubicBezTo>
                  <a:cubicBezTo>
                    <a:pt x="1268" y="567"/>
                    <a:pt x="1302" y="834"/>
                    <a:pt x="1235" y="1168"/>
                  </a:cubicBezTo>
                  <a:cubicBezTo>
                    <a:pt x="1135" y="1501"/>
                    <a:pt x="1001" y="1868"/>
                    <a:pt x="901" y="2235"/>
                  </a:cubicBezTo>
                  <a:cubicBezTo>
                    <a:pt x="768" y="2669"/>
                    <a:pt x="601" y="3069"/>
                    <a:pt x="468" y="3503"/>
                  </a:cubicBezTo>
                  <a:cubicBezTo>
                    <a:pt x="334" y="3970"/>
                    <a:pt x="234" y="4370"/>
                    <a:pt x="134" y="4804"/>
                  </a:cubicBezTo>
                  <a:cubicBezTo>
                    <a:pt x="67" y="5204"/>
                    <a:pt x="1" y="5638"/>
                    <a:pt x="1" y="5971"/>
                  </a:cubicBezTo>
                  <a:cubicBezTo>
                    <a:pt x="1" y="6305"/>
                    <a:pt x="67" y="6572"/>
                    <a:pt x="101" y="6805"/>
                  </a:cubicBezTo>
                  <a:cubicBezTo>
                    <a:pt x="134" y="6972"/>
                    <a:pt x="201" y="7072"/>
                    <a:pt x="201" y="7072"/>
                  </a:cubicBezTo>
                  <a:cubicBezTo>
                    <a:pt x="201" y="7072"/>
                    <a:pt x="234" y="7139"/>
                    <a:pt x="268" y="7139"/>
                  </a:cubicBezTo>
                  <a:cubicBezTo>
                    <a:pt x="301" y="7139"/>
                    <a:pt x="368" y="7072"/>
                    <a:pt x="368" y="7039"/>
                  </a:cubicBezTo>
                  <a:lnTo>
                    <a:pt x="368" y="6738"/>
                  </a:lnTo>
                  <a:cubicBezTo>
                    <a:pt x="368" y="6538"/>
                    <a:pt x="368" y="6305"/>
                    <a:pt x="401" y="5971"/>
                  </a:cubicBezTo>
                  <a:cubicBezTo>
                    <a:pt x="401" y="5671"/>
                    <a:pt x="434" y="5304"/>
                    <a:pt x="534" y="4870"/>
                  </a:cubicBezTo>
                  <a:cubicBezTo>
                    <a:pt x="601" y="4504"/>
                    <a:pt x="668" y="4037"/>
                    <a:pt x="768" y="3636"/>
                  </a:cubicBezTo>
                  <a:cubicBezTo>
                    <a:pt x="835" y="3203"/>
                    <a:pt x="935" y="2802"/>
                    <a:pt x="1068" y="2369"/>
                  </a:cubicBezTo>
                  <a:cubicBezTo>
                    <a:pt x="1135" y="1968"/>
                    <a:pt x="1302" y="1568"/>
                    <a:pt x="1368" y="1235"/>
                  </a:cubicBezTo>
                  <a:cubicBezTo>
                    <a:pt x="1402" y="901"/>
                    <a:pt x="1402" y="634"/>
                    <a:pt x="1302" y="401"/>
                  </a:cubicBezTo>
                  <a:cubicBezTo>
                    <a:pt x="1268" y="334"/>
                    <a:pt x="1235" y="234"/>
                    <a:pt x="1202" y="200"/>
                  </a:cubicBezTo>
                  <a:cubicBezTo>
                    <a:pt x="1135" y="167"/>
                    <a:pt x="1135" y="134"/>
                    <a:pt x="1135" y="134"/>
                  </a:cubicBezTo>
                  <a:cubicBezTo>
                    <a:pt x="1135" y="67"/>
                    <a:pt x="1135" y="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1" name="Google Shape;811;p45">
              <a:extLst>
                <a:ext uri="{FF2B5EF4-FFF2-40B4-BE49-F238E27FC236}">
                  <a16:creationId xmlns:a16="http://schemas.microsoft.com/office/drawing/2014/main" id="{604B482D-3EC6-4DCB-5F70-795C5F6412CA}"/>
                </a:ext>
              </a:extLst>
            </p:cNvPr>
            <p:cNvSpPr/>
            <p:nvPr/>
          </p:nvSpPr>
          <p:spPr>
            <a:xfrm>
              <a:off x="2370200" y="447425"/>
              <a:ext cx="86750" cy="153275"/>
            </a:xfrm>
            <a:custGeom>
              <a:avLst/>
              <a:gdLst/>
              <a:ahLst/>
              <a:cxnLst/>
              <a:rect l="l" t="t" r="r" b="b"/>
              <a:pathLst>
                <a:path w="3470" h="6131" extrusionOk="0">
                  <a:moveTo>
                    <a:pt x="3369" y="1"/>
                  </a:moveTo>
                  <a:cubicBezTo>
                    <a:pt x="3336" y="1"/>
                    <a:pt x="3303" y="67"/>
                    <a:pt x="3303" y="101"/>
                  </a:cubicBezTo>
                  <a:lnTo>
                    <a:pt x="3303" y="167"/>
                  </a:lnTo>
                  <a:lnTo>
                    <a:pt x="3303" y="401"/>
                  </a:lnTo>
                  <a:cubicBezTo>
                    <a:pt x="3303" y="568"/>
                    <a:pt x="3269" y="835"/>
                    <a:pt x="3169" y="1135"/>
                  </a:cubicBezTo>
                  <a:cubicBezTo>
                    <a:pt x="3103" y="1468"/>
                    <a:pt x="2936" y="1802"/>
                    <a:pt x="2702" y="2136"/>
                  </a:cubicBezTo>
                  <a:cubicBezTo>
                    <a:pt x="2502" y="2469"/>
                    <a:pt x="2202" y="2803"/>
                    <a:pt x="1968" y="3136"/>
                  </a:cubicBezTo>
                  <a:cubicBezTo>
                    <a:pt x="1702" y="3470"/>
                    <a:pt x="1435" y="3803"/>
                    <a:pt x="1168" y="4137"/>
                  </a:cubicBezTo>
                  <a:cubicBezTo>
                    <a:pt x="934" y="4471"/>
                    <a:pt x="668" y="4771"/>
                    <a:pt x="501" y="5038"/>
                  </a:cubicBezTo>
                  <a:cubicBezTo>
                    <a:pt x="167" y="5605"/>
                    <a:pt x="0" y="6005"/>
                    <a:pt x="0" y="6005"/>
                  </a:cubicBezTo>
                  <a:cubicBezTo>
                    <a:pt x="0" y="6005"/>
                    <a:pt x="0" y="6038"/>
                    <a:pt x="34" y="6105"/>
                  </a:cubicBezTo>
                  <a:cubicBezTo>
                    <a:pt x="67" y="6122"/>
                    <a:pt x="92" y="6130"/>
                    <a:pt x="113" y="6130"/>
                  </a:cubicBezTo>
                  <a:cubicBezTo>
                    <a:pt x="134" y="6130"/>
                    <a:pt x="150" y="6122"/>
                    <a:pt x="167" y="6105"/>
                  </a:cubicBezTo>
                  <a:cubicBezTo>
                    <a:pt x="167" y="6105"/>
                    <a:pt x="434" y="5771"/>
                    <a:pt x="834" y="5271"/>
                  </a:cubicBezTo>
                  <a:cubicBezTo>
                    <a:pt x="1034" y="5004"/>
                    <a:pt x="1268" y="4737"/>
                    <a:pt x="1501" y="4404"/>
                  </a:cubicBezTo>
                  <a:cubicBezTo>
                    <a:pt x="1768" y="4037"/>
                    <a:pt x="2002" y="3703"/>
                    <a:pt x="2269" y="3336"/>
                  </a:cubicBezTo>
                  <a:cubicBezTo>
                    <a:pt x="2502" y="2969"/>
                    <a:pt x="2702" y="2603"/>
                    <a:pt x="2936" y="2236"/>
                  </a:cubicBezTo>
                  <a:cubicBezTo>
                    <a:pt x="3103" y="1835"/>
                    <a:pt x="3269" y="1502"/>
                    <a:pt x="3336" y="1168"/>
                  </a:cubicBezTo>
                  <a:cubicBezTo>
                    <a:pt x="3436" y="835"/>
                    <a:pt x="3470" y="601"/>
                    <a:pt x="3470" y="401"/>
                  </a:cubicBezTo>
                  <a:lnTo>
                    <a:pt x="3470" y="167"/>
                  </a:lnTo>
                  <a:lnTo>
                    <a:pt x="3470" y="101"/>
                  </a:lnTo>
                  <a:cubicBezTo>
                    <a:pt x="3470" y="67"/>
                    <a:pt x="343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2" name="Google Shape;812;p45">
              <a:extLst>
                <a:ext uri="{FF2B5EF4-FFF2-40B4-BE49-F238E27FC236}">
                  <a16:creationId xmlns:a16="http://schemas.microsoft.com/office/drawing/2014/main" id="{AAD36F41-3EF8-6E10-C407-E8936ECADCDD}"/>
                </a:ext>
              </a:extLst>
            </p:cNvPr>
            <p:cNvSpPr/>
            <p:nvPr/>
          </p:nvSpPr>
          <p:spPr>
            <a:xfrm>
              <a:off x="2203400" y="758475"/>
              <a:ext cx="196000" cy="25675"/>
            </a:xfrm>
            <a:custGeom>
              <a:avLst/>
              <a:gdLst/>
              <a:ahLst/>
              <a:cxnLst/>
              <a:rect l="l" t="t" r="r" b="b"/>
              <a:pathLst>
                <a:path w="7840" h="1027" extrusionOk="0">
                  <a:moveTo>
                    <a:pt x="134" y="1"/>
                  </a:moveTo>
                  <a:cubicBezTo>
                    <a:pt x="68" y="1"/>
                    <a:pt x="34" y="1"/>
                    <a:pt x="34" y="34"/>
                  </a:cubicBezTo>
                  <a:cubicBezTo>
                    <a:pt x="1" y="68"/>
                    <a:pt x="34" y="134"/>
                    <a:pt x="68" y="168"/>
                  </a:cubicBezTo>
                  <a:cubicBezTo>
                    <a:pt x="68" y="168"/>
                    <a:pt x="168" y="201"/>
                    <a:pt x="368" y="301"/>
                  </a:cubicBezTo>
                  <a:cubicBezTo>
                    <a:pt x="568" y="368"/>
                    <a:pt x="868" y="501"/>
                    <a:pt x="1202" y="568"/>
                  </a:cubicBezTo>
                  <a:cubicBezTo>
                    <a:pt x="1535" y="668"/>
                    <a:pt x="1969" y="735"/>
                    <a:pt x="2403" y="835"/>
                  </a:cubicBezTo>
                  <a:cubicBezTo>
                    <a:pt x="2870" y="902"/>
                    <a:pt x="3337" y="968"/>
                    <a:pt x="3837" y="1002"/>
                  </a:cubicBezTo>
                  <a:cubicBezTo>
                    <a:pt x="4321" y="1018"/>
                    <a:pt x="4813" y="1027"/>
                    <a:pt x="5271" y="1027"/>
                  </a:cubicBezTo>
                  <a:cubicBezTo>
                    <a:pt x="5730" y="1027"/>
                    <a:pt x="6155" y="1018"/>
                    <a:pt x="6506" y="1002"/>
                  </a:cubicBezTo>
                  <a:cubicBezTo>
                    <a:pt x="7206" y="968"/>
                    <a:pt x="7706" y="902"/>
                    <a:pt x="7706" y="902"/>
                  </a:cubicBezTo>
                  <a:cubicBezTo>
                    <a:pt x="7773" y="868"/>
                    <a:pt x="7840" y="868"/>
                    <a:pt x="7840" y="835"/>
                  </a:cubicBezTo>
                  <a:cubicBezTo>
                    <a:pt x="7840" y="801"/>
                    <a:pt x="7807" y="735"/>
                    <a:pt x="7740" y="735"/>
                  </a:cubicBezTo>
                  <a:cubicBezTo>
                    <a:pt x="7740" y="735"/>
                    <a:pt x="7640" y="735"/>
                    <a:pt x="7406" y="801"/>
                  </a:cubicBezTo>
                  <a:cubicBezTo>
                    <a:pt x="7206" y="801"/>
                    <a:pt x="6939" y="835"/>
                    <a:pt x="6539" y="835"/>
                  </a:cubicBezTo>
                  <a:cubicBezTo>
                    <a:pt x="6294" y="835"/>
                    <a:pt x="6020" y="850"/>
                    <a:pt x="5736" y="850"/>
                  </a:cubicBezTo>
                  <a:cubicBezTo>
                    <a:pt x="5594" y="850"/>
                    <a:pt x="5449" y="846"/>
                    <a:pt x="5305" y="835"/>
                  </a:cubicBezTo>
                  <a:cubicBezTo>
                    <a:pt x="4838" y="835"/>
                    <a:pt x="4337" y="801"/>
                    <a:pt x="3870" y="701"/>
                  </a:cubicBezTo>
                  <a:lnTo>
                    <a:pt x="2503" y="468"/>
                  </a:lnTo>
                  <a:cubicBezTo>
                    <a:pt x="2036" y="368"/>
                    <a:pt x="1635" y="301"/>
                    <a:pt x="1302" y="201"/>
                  </a:cubicBezTo>
                  <a:cubicBezTo>
                    <a:pt x="635" y="68"/>
                    <a:pt x="13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3" name="Google Shape;813;p45">
              <a:extLst>
                <a:ext uri="{FF2B5EF4-FFF2-40B4-BE49-F238E27FC236}">
                  <a16:creationId xmlns:a16="http://schemas.microsoft.com/office/drawing/2014/main" id="{BCB09BC8-8878-9077-6397-D7C9B856226D}"/>
                </a:ext>
              </a:extLst>
            </p:cNvPr>
            <p:cNvSpPr/>
            <p:nvPr/>
          </p:nvSpPr>
          <p:spPr>
            <a:xfrm>
              <a:off x="1914875" y="667250"/>
              <a:ext cx="126775" cy="125250"/>
            </a:xfrm>
            <a:custGeom>
              <a:avLst/>
              <a:gdLst/>
              <a:ahLst/>
              <a:cxnLst/>
              <a:rect l="l" t="t" r="r" b="b"/>
              <a:pathLst>
                <a:path w="5071" h="5010" extrusionOk="0">
                  <a:moveTo>
                    <a:pt x="5000" y="0"/>
                  </a:moveTo>
                  <a:cubicBezTo>
                    <a:pt x="4990" y="0"/>
                    <a:pt x="4980" y="4"/>
                    <a:pt x="4971" y="14"/>
                  </a:cubicBezTo>
                  <a:cubicBezTo>
                    <a:pt x="4971" y="14"/>
                    <a:pt x="4570" y="247"/>
                    <a:pt x="4037" y="648"/>
                  </a:cubicBezTo>
                  <a:cubicBezTo>
                    <a:pt x="3503" y="1015"/>
                    <a:pt x="2836" y="1548"/>
                    <a:pt x="2169" y="2149"/>
                  </a:cubicBezTo>
                  <a:cubicBezTo>
                    <a:pt x="1835" y="2416"/>
                    <a:pt x="1535" y="2749"/>
                    <a:pt x="1235" y="3049"/>
                  </a:cubicBezTo>
                  <a:cubicBezTo>
                    <a:pt x="968" y="3350"/>
                    <a:pt x="701" y="3650"/>
                    <a:pt x="534" y="3917"/>
                  </a:cubicBezTo>
                  <a:cubicBezTo>
                    <a:pt x="334" y="4184"/>
                    <a:pt x="201" y="4450"/>
                    <a:pt x="134" y="4617"/>
                  </a:cubicBezTo>
                  <a:cubicBezTo>
                    <a:pt x="34" y="4817"/>
                    <a:pt x="0" y="4884"/>
                    <a:pt x="0" y="4884"/>
                  </a:cubicBezTo>
                  <a:cubicBezTo>
                    <a:pt x="0" y="4884"/>
                    <a:pt x="0" y="4951"/>
                    <a:pt x="34" y="4984"/>
                  </a:cubicBezTo>
                  <a:cubicBezTo>
                    <a:pt x="50" y="5001"/>
                    <a:pt x="75" y="5009"/>
                    <a:pt x="100" y="5009"/>
                  </a:cubicBezTo>
                  <a:cubicBezTo>
                    <a:pt x="125" y="5009"/>
                    <a:pt x="150" y="5001"/>
                    <a:pt x="167" y="4984"/>
                  </a:cubicBezTo>
                  <a:cubicBezTo>
                    <a:pt x="167" y="4984"/>
                    <a:pt x="467" y="4651"/>
                    <a:pt x="868" y="4150"/>
                  </a:cubicBezTo>
                  <a:cubicBezTo>
                    <a:pt x="1235" y="3650"/>
                    <a:pt x="1802" y="2983"/>
                    <a:pt x="2369" y="2349"/>
                  </a:cubicBezTo>
                  <a:cubicBezTo>
                    <a:pt x="2669" y="2049"/>
                    <a:pt x="3003" y="1715"/>
                    <a:pt x="3303" y="1482"/>
                  </a:cubicBezTo>
                  <a:cubicBezTo>
                    <a:pt x="3636" y="1181"/>
                    <a:pt x="3903" y="981"/>
                    <a:pt x="4170" y="781"/>
                  </a:cubicBezTo>
                  <a:cubicBezTo>
                    <a:pt x="4404" y="548"/>
                    <a:pt x="4604" y="381"/>
                    <a:pt x="4804" y="314"/>
                  </a:cubicBezTo>
                  <a:cubicBezTo>
                    <a:pt x="4937" y="181"/>
                    <a:pt x="5037" y="147"/>
                    <a:pt x="5037" y="147"/>
                  </a:cubicBezTo>
                  <a:cubicBezTo>
                    <a:pt x="5071" y="114"/>
                    <a:pt x="5071" y="47"/>
                    <a:pt x="5071" y="47"/>
                  </a:cubicBezTo>
                  <a:cubicBezTo>
                    <a:pt x="5047" y="24"/>
                    <a:pt x="5023" y="0"/>
                    <a:pt x="500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4" name="Google Shape;814;p45">
              <a:extLst>
                <a:ext uri="{FF2B5EF4-FFF2-40B4-BE49-F238E27FC236}">
                  <a16:creationId xmlns:a16="http://schemas.microsoft.com/office/drawing/2014/main" id="{F9EEB63C-7A25-993E-AB94-5D6D3ECB296E}"/>
                </a:ext>
              </a:extLst>
            </p:cNvPr>
            <p:cNvSpPr/>
            <p:nvPr/>
          </p:nvSpPr>
          <p:spPr>
            <a:xfrm>
              <a:off x="2130850" y="590150"/>
              <a:ext cx="114275" cy="153150"/>
            </a:xfrm>
            <a:custGeom>
              <a:avLst/>
              <a:gdLst/>
              <a:ahLst/>
              <a:cxnLst/>
              <a:rect l="l" t="t" r="r" b="b"/>
              <a:pathLst>
                <a:path w="4571" h="6126" extrusionOk="0">
                  <a:moveTo>
                    <a:pt x="4444" y="1"/>
                  </a:moveTo>
                  <a:cubicBezTo>
                    <a:pt x="4402" y="1"/>
                    <a:pt x="4371" y="39"/>
                    <a:pt x="4371" y="62"/>
                  </a:cubicBezTo>
                  <a:cubicBezTo>
                    <a:pt x="4371" y="62"/>
                    <a:pt x="4337" y="196"/>
                    <a:pt x="4237" y="363"/>
                  </a:cubicBezTo>
                  <a:cubicBezTo>
                    <a:pt x="4171" y="563"/>
                    <a:pt x="4037" y="796"/>
                    <a:pt x="3870" y="1097"/>
                  </a:cubicBezTo>
                  <a:cubicBezTo>
                    <a:pt x="3704" y="1397"/>
                    <a:pt x="3503" y="1764"/>
                    <a:pt x="3237" y="2097"/>
                  </a:cubicBezTo>
                  <a:cubicBezTo>
                    <a:pt x="3003" y="2431"/>
                    <a:pt x="2703" y="2798"/>
                    <a:pt x="2403" y="3131"/>
                  </a:cubicBezTo>
                  <a:cubicBezTo>
                    <a:pt x="1836" y="3865"/>
                    <a:pt x="1202" y="4532"/>
                    <a:pt x="735" y="5066"/>
                  </a:cubicBezTo>
                  <a:cubicBezTo>
                    <a:pt x="268" y="5566"/>
                    <a:pt x="34" y="5967"/>
                    <a:pt x="34" y="5967"/>
                  </a:cubicBezTo>
                  <a:cubicBezTo>
                    <a:pt x="1" y="6033"/>
                    <a:pt x="1" y="6067"/>
                    <a:pt x="34" y="6100"/>
                  </a:cubicBezTo>
                  <a:cubicBezTo>
                    <a:pt x="51" y="6117"/>
                    <a:pt x="68" y="6125"/>
                    <a:pt x="88" y="6125"/>
                  </a:cubicBezTo>
                  <a:cubicBezTo>
                    <a:pt x="109" y="6125"/>
                    <a:pt x="134" y="6117"/>
                    <a:pt x="168" y="6100"/>
                  </a:cubicBezTo>
                  <a:cubicBezTo>
                    <a:pt x="168" y="6100"/>
                    <a:pt x="535" y="5800"/>
                    <a:pt x="1035" y="5300"/>
                  </a:cubicBezTo>
                  <a:cubicBezTo>
                    <a:pt x="1268" y="5066"/>
                    <a:pt x="1535" y="4766"/>
                    <a:pt x="1836" y="4432"/>
                  </a:cubicBezTo>
                  <a:cubicBezTo>
                    <a:pt x="2102" y="4099"/>
                    <a:pt x="2369" y="3732"/>
                    <a:pt x="2669" y="3365"/>
                  </a:cubicBezTo>
                  <a:cubicBezTo>
                    <a:pt x="3203" y="2598"/>
                    <a:pt x="3704" y="1797"/>
                    <a:pt x="4037" y="1197"/>
                  </a:cubicBezTo>
                  <a:cubicBezTo>
                    <a:pt x="4371" y="563"/>
                    <a:pt x="4537" y="129"/>
                    <a:pt x="4537" y="129"/>
                  </a:cubicBezTo>
                  <a:cubicBezTo>
                    <a:pt x="4571" y="96"/>
                    <a:pt x="4537" y="62"/>
                    <a:pt x="4504" y="29"/>
                  </a:cubicBezTo>
                  <a:cubicBezTo>
                    <a:pt x="4483" y="8"/>
                    <a:pt x="4463" y="1"/>
                    <a:pt x="44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5" name="Google Shape;815;p45">
              <a:extLst>
                <a:ext uri="{FF2B5EF4-FFF2-40B4-BE49-F238E27FC236}">
                  <a16:creationId xmlns:a16="http://schemas.microsoft.com/office/drawing/2014/main" id="{6AB29934-814D-B8BC-DB67-9B8490B7CBD6}"/>
                </a:ext>
              </a:extLst>
            </p:cNvPr>
            <p:cNvSpPr/>
            <p:nvPr/>
          </p:nvSpPr>
          <p:spPr>
            <a:xfrm>
              <a:off x="1994100" y="811850"/>
              <a:ext cx="147625" cy="50900"/>
            </a:xfrm>
            <a:custGeom>
              <a:avLst/>
              <a:gdLst/>
              <a:ahLst/>
              <a:cxnLst/>
              <a:rect l="l" t="t" r="r" b="b"/>
              <a:pathLst>
                <a:path w="5905" h="2036" extrusionOk="0">
                  <a:moveTo>
                    <a:pt x="167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0" y="67"/>
                    <a:pt x="0" y="101"/>
                    <a:pt x="34" y="168"/>
                  </a:cubicBezTo>
                  <a:lnTo>
                    <a:pt x="868" y="568"/>
                  </a:lnTo>
                  <a:cubicBezTo>
                    <a:pt x="1368" y="868"/>
                    <a:pt x="2068" y="1168"/>
                    <a:pt x="2769" y="1435"/>
                  </a:cubicBezTo>
                  <a:cubicBezTo>
                    <a:pt x="3503" y="1702"/>
                    <a:pt x="4237" y="1902"/>
                    <a:pt x="4837" y="2002"/>
                  </a:cubicBezTo>
                  <a:cubicBezTo>
                    <a:pt x="5137" y="2036"/>
                    <a:pt x="5371" y="2036"/>
                    <a:pt x="5538" y="2036"/>
                  </a:cubicBezTo>
                  <a:lnTo>
                    <a:pt x="5771" y="2036"/>
                  </a:lnTo>
                  <a:cubicBezTo>
                    <a:pt x="5838" y="2036"/>
                    <a:pt x="5871" y="2036"/>
                    <a:pt x="5871" y="2002"/>
                  </a:cubicBezTo>
                  <a:cubicBezTo>
                    <a:pt x="5905" y="1935"/>
                    <a:pt x="5871" y="1869"/>
                    <a:pt x="5838" y="1869"/>
                  </a:cubicBezTo>
                  <a:cubicBezTo>
                    <a:pt x="5838" y="1869"/>
                    <a:pt x="5438" y="1735"/>
                    <a:pt x="4904" y="1602"/>
                  </a:cubicBezTo>
                  <a:cubicBezTo>
                    <a:pt x="4370" y="1502"/>
                    <a:pt x="3636" y="1368"/>
                    <a:pt x="2902" y="1168"/>
                  </a:cubicBezTo>
                  <a:cubicBezTo>
                    <a:pt x="2202" y="935"/>
                    <a:pt x="1501" y="701"/>
                    <a:pt x="1001" y="434"/>
                  </a:cubicBezTo>
                  <a:cubicBezTo>
                    <a:pt x="501" y="201"/>
                    <a:pt x="1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6" name="Google Shape;816;p45">
              <a:extLst>
                <a:ext uri="{FF2B5EF4-FFF2-40B4-BE49-F238E27FC236}">
                  <a16:creationId xmlns:a16="http://schemas.microsoft.com/office/drawing/2014/main" id="{97EDBB80-A046-CEA4-C6F6-90EC52C88035}"/>
                </a:ext>
              </a:extLst>
            </p:cNvPr>
            <p:cNvSpPr/>
            <p:nvPr/>
          </p:nvSpPr>
          <p:spPr>
            <a:xfrm>
              <a:off x="1768925" y="657700"/>
              <a:ext cx="132625" cy="125625"/>
            </a:xfrm>
            <a:custGeom>
              <a:avLst/>
              <a:gdLst/>
              <a:ahLst/>
              <a:cxnLst/>
              <a:rect l="l" t="t" r="r" b="b"/>
              <a:pathLst>
                <a:path w="5305" h="5025" extrusionOk="0">
                  <a:moveTo>
                    <a:pt x="5203" y="0"/>
                  </a:moveTo>
                  <a:cubicBezTo>
                    <a:pt x="5192" y="0"/>
                    <a:pt x="5182" y="8"/>
                    <a:pt x="5171" y="29"/>
                  </a:cubicBezTo>
                  <a:cubicBezTo>
                    <a:pt x="5171" y="29"/>
                    <a:pt x="4804" y="263"/>
                    <a:pt x="4237" y="629"/>
                  </a:cubicBezTo>
                  <a:cubicBezTo>
                    <a:pt x="3704" y="1030"/>
                    <a:pt x="3003" y="1563"/>
                    <a:pt x="2336" y="2131"/>
                  </a:cubicBezTo>
                  <a:cubicBezTo>
                    <a:pt x="2002" y="2431"/>
                    <a:pt x="1669" y="2764"/>
                    <a:pt x="1369" y="3065"/>
                  </a:cubicBezTo>
                  <a:cubicBezTo>
                    <a:pt x="1068" y="3365"/>
                    <a:pt x="835" y="3632"/>
                    <a:pt x="635" y="3932"/>
                  </a:cubicBezTo>
                  <a:cubicBezTo>
                    <a:pt x="401" y="4199"/>
                    <a:pt x="234" y="4432"/>
                    <a:pt x="168" y="4599"/>
                  </a:cubicBezTo>
                  <a:cubicBezTo>
                    <a:pt x="68" y="4832"/>
                    <a:pt x="34" y="4899"/>
                    <a:pt x="34" y="4899"/>
                  </a:cubicBezTo>
                  <a:cubicBezTo>
                    <a:pt x="1" y="4899"/>
                    <a:pt x="1" y="4933"/>
                    <a:pt x="34" y="4999"/>
                  </a:cubicBezTo>
                  <a:cubicBezTo>
                    <a:pt x="51" y="5016"/>
                    <a:pt x="76" y="5024"/>
                    <a:pt x="101" y="5024"/>
                  </a:cubicBezTo>
                  <a:cubicBezTo>
                    <a:pt x="126" y="5024"/>
                    <a:pt x="151" y="5016"/>
                    <a:pt x="168" y="4999"/>
                  </a:cubicBezTo>
                  <a:cubicBezTo>
                    <a:pt x="168" y="4999"/>
                    <a:pt x="501" y="4699"/>
                    <a:pt x="902" y="4199"/>
                  </a:cubicBezTo>
                  <a:cubicBezTo>
                    <a:pt x="1335" y="3698"/>
                    <a:pt x="1869" y="3031"/>
                    <a:pt x="2503" y="2397"/>
                  </a:cubicBezTo>
                  <a:cubicBezTo>
                    <a:pt x="2803" y="2097"/>
                    <a:pt x="3136" y="1764"/>
                    <a:pt x="3403" y="1530"/>
                  </a:cubicBezTo>
                  <a:cubicBezTo>
                    <a:pt x="3704" y="1230"/>
                    <a:pt x="4037" y="1030"/>
                    <a:pt x="4304" y="830"/>
                  </a:cubicBezTo>
                  <a:cubicBezTo>
                    <a:pt x="4571" y="596"/>
                    <a:pt x="4804" y="429"/>
                    <a:pt x="4971" y="363"/>
                  </a:cubicBezTo>
                  <a:cubicBezTo>
                    <a:pt x="5138" y="229"/>
                    <a:pt x="5205" y="196"/>
                    <a:pt x="5205" y="196"/>
                  </a:cubicBezTo>
                  <a:cubicBezTo>
                    <a:pt x="5238" y="196"/>
                    <a:pt x="5238" y="96"/>
                    <a:pt x="5305" y="62"/>
                  </a:cubicBezTo>
                  <a:cubicBezTo>
                    <a:pt x="5259" y="39"/>
                    <a:pt x="5228" y="0"/>
                    <a:pt x="52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817" name="Google Shape;817;p45">
            <a:extLst>
              <a:ext uri="{FF2B5EF4-FFF2-40B4-BE49-F238E27FC236}">
                <a16:creationId xmlns:a16="http://schemas.microsoft.com/office/drawing/2014/main" id="{165AEC9F-CE9C-860D-9727-E5CC1AE8D3B7}"/>
              </a:ext>
            </a:extLst>
          </p:cNvPr>
          <p:cNvGrpSpPr/>
          <p:nvPr/>
        </p:nvGrpSpPr>
        <p:grpSpPr>
          <a:xfrm rot="10800000">
            <a:off x="7732250" y="893925"/>
            <a:ext cx="1202550" cy="862300"/>
            <a:chOff x="1424525" y="381550"/>
            <a:chExt cx="1202550" cy="862300"/>
          </a:xfrm>
        </p:grpSpPr>
        <p:sp>
          <p:nvSpPr>
            <p:cNvPr id="818" name="Google Shape;818;p45">
              <a:extLst>
                <a:ext uri="{FF2B5EF4-FFF2-40B4-BE49-F238E27FC236}">
                  <a16:creationId xmlns:a16="http://schemas.microsoft.com/office/drawing/2014/main" id="{7806986A-1A51-F851-17DC-2A472236C7F2}"/>
                </a:ext>
              </a:extLst>
            </p:cNvPr>
            <p:cNvSpPr/>
            <p:nvPr/>
          </p:nvSpPr>
          <p:spPr>
            <a:xfrm>
              <a:off x="2348525" y="561250"/>
              <a:ext cx="115100" cy="93025"/>
            </a:xfrm>
            <a:custGeom>
              <a:avLst/>
              <a:gdLst/>
              <a:ahLst/>
              <a:cxnLst/>
              <a:rect l="l" t="t" r="r" b="b"/>
              <a:pathLst>
                <a:path w="4604" h="3721" extrusionOk="0">
                  <a:moveTo>
                    <a:pt x="588" y="1"/>
                  </a:moveTo>
                  <a:cubicBezTo>
                    <a:pt x="450" y="1"/>
                    <a:pt x="317" y="51"/>
                    <a:pt x="234" y="151"/>
                  </a:cubicBezTo>
                  <a:cubicBezTo>
                    <a:pt x="33" y="385"/>
                    <a:pt x="0" y="651"/>
                    <a:pt x="0" y="918"/>
                  </a:cubicBezTo>
                  <a:cubicBezTo>
                    <a:pt x="0" y="1919"/>
                    <a:pt x="500" y="2820"/>
                    <a:pt x="1001" y="3720"/>
                  </a:cubicBezTo>
                  <a:cubicBezTo>
                    <a:pt x="2135" y="3553"/>
                    <a:pt x="2835" y="3520"/>
                    <a:pt x="3236" y="3320"/>
                  </a:cubicBezTo>
                  <a:cubicBezTo>
                    <a:pt x="3603" y="3153"/>
                    <a:pt x="4036" y="3053"/>
                    <a:pt x="4337" y="2753"/>
                  </a:cubicBezTo>
                  <a:cubicBezTo>
                    <a:pt x="4503" y="2586"/>
                    <a:pt x="4603" y="2319"/>
                    <a:pt x="4537" y="2119"/>
                  </a:cubicBezTo>
                  <a:cubicBezTo>
                    <a:pt x="4437" y="1919"/>
                    <a:pt x="4203" y="1786"/>
                    <a:pt x="4003" y="1752"/>
                  </a:cubicBezTo>
                  <a:cubicBezTo>
                    <a:pt x="3767" y="1673"/>
                    <a:pt x="3508" y="1639"/>
                    <a:pt x="3248" y="1639"/>
                  </a:cubicBezTo>
                  <a:cubicBezTo>
                    <a:pt x="2958" y="1639"/>
                    <a:pt x="2666" y="1682"/>
                    <a:pt x="2402" y="1752"/>
                  </a:cubicBezTo>
                  <a:cubicBezTo>
                    <a:pt x="2251" y="1795"/>
                    <a:pt x="2059" y="1866"/>
                    <a:pt x="1878" y="1866"/>
                  </a:cubicBezTo>
                  <a:cubicBezTo>
                    <a:pt x="1779" y="1866"/>
                    <a:pt x="1684" y="1845"/>
                    <a:pt x="1601" y="1786"/>
                  </a:cubicBezTo>
                  <a:cubicBezTo>
                    <a:pt x="1501" y="1719"/>
                    <a:pt x="1401" y="1585"/>
                    <a:pt x="1368" y="1452"/>
                  </a:cubicBezTo>
                  <a:cubicBezTo>
                    <a:pt x="1234" y="1152"/>
                    <a:pt x="1168" y="818"/>
                    <a:pt x="1068" y="485"/>
                  </a:cubicBezTo>
                  <a:cubicBezTo>
                    <a:pt x="1034" y="385"/>
                    <a:pt x="1034" y="251"/>
                    <a:pt x="967" y="151"/>
                  </a:cubicBezTo>
                  <a:cubicBezTo>
                    <a:pt x="867" y="51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9" name="Google Shape;819;p45">
              <a:extLst>
                <a:ext uri="{FF2B5EF4-FFF2-40B4-BE49-F238E27FC236}">
                  <a16:creationId xmlns:a16="http://schemas.microsoft.com/office/drawing/2014/main" id="{99D5ECBA-FE0A-112F-CCE5-B510245778F2}"/>
                </a:ext>
              </a:extLst>
            </p:cNvPr>
            <p:cNvSpPr/>
            <p:nvPr/>
          </p:nvSpPr>
          <p:spPr>
            <a:xfrm>
              <a:off x="2344350" y="554925"/>
              <a:ext cx="125950" cy="102075"/>
            </a:xfrm>
            <a:custGeom>
              <a:avLst/>
              <a:gdLst/>
              <a:ahLst/>
              <a:cxnLst/>
              <a:rect l="l" t="t" r="r" b="b"/>
              <a:pathLst>
                <a:path w="5038" h="4083" extrusionOk="0">
                  <a:moveTo>
                    <a:pt x="733" y="558"/>
                  </a:moveTo>
                  <a:cubicBezTo>
                    <a:pt x="778" y="558"/>
                    <a:pt x="823" y="574"/>
                    <a:pt x="868" y="604"/>
                  </a:cubicBezTo>
                  <a:lnTo>
                    <a:pt x="901" y="638"/>
                  </a:lnTo>
                  <a:cubicBezTo>
                    <a:pt x="934" y="638"/>
                    <a:pt x="934" y="704"/>
                    <a:pt x="1001" y="804"/>
                  </a:cubicBezTo>
                  <a:cubicBezTo>
                    <a:pt x="1068" y="1004"/>
                    <a:pt x="1101" y="1205"/>
                    <a:pt x="1201" y="1438"/>
                  </a:cubicBezTo>
                  <a:cubicBezTo>
                    <a:pt x="1268" y="1638"/>
                    <a:pt x="1335" y="1805"/>
                    <a:pt x="1501" y="2039"/>
                  </a:cubicBezTo>
                  <a:cubicBezTo>
                    <a:pt x="1568" y="2172"/>
                    <a:pt x="1702" y="2305"/>
                    <a:pt x="1868" y="2339"/>
                  </a:cubicBezTo>
                  <a:cubicBezTo>
                    <a:pt x="1952" y="2355"/>
                    <a:pt x="2027" y="2364"/>
                    <a:pt x="2093" y="2364"/>
                  </a:cubicBezTo>
                  <a:cubicBezTo>
                    <a:pt x="2160" y="2364"/>
                    <a:pt x="2219" y="2355"/>
                    <a:pt x="2269" y="2339"/>
                  </a:cubicBezTo>
                  <a:cubicBezTo>
                    <a:pt x="2535" y="2305"/>
                    <a:pt x="2702" y="2172"/>
                    <a:pt x="2902" y="2172"/>
                  </a:cubicBezTo>
                  <a:cubicBezTo>
                    <a:pt x="2942" y="2165"/>
                    <a:pt x="2981" y="2163"/>
                    <a:pt x="3019" y="2163"/>
                  </a:cubicBezTo>
                  <a:cubicBezTo>
                    <a:pt x="3172" y="2163"/>
                    <a:pt x="3316" y="2205"/>
                    <a:pt x="3503" y="2205"/>
                  </a:cubicBezTo>
                  <a:cubicBezTo>
                    <a:pt x="3703" y="2205"/>
                    <a:pt x="3903" y="2205"/>
                    <a:pt x="4070" y="2272"/>
                  </a:cubicBezTo>
                  <a:cubicBezTo>
                    <a:pt x="4237" y="2305"/>
                    <a:pt x="4403" y="2339"/>
                    <a:pt x="4504" y="2439"/>
                  </a:cubicBezTo>
                  <a:cubicBezTo>
                    <a:pt x="4570" y="2506"/>
                    <a:pt x="4570" y="2639"/>
                    <a:pt x="4504" y="2772"/>
                  </a:cubicBezTo>
                  <a:cubicBezTo>
                    <a:pt x="4437" y="2872"/>
                    <a:pt x="4337" y="2973"/>
                    <a:pt x="4170" y="3039"/>
                  </a:cubicBezTo>
                  <a:cubicBezTo>
                    <a:pt x="4037" y="3139"/>
                    <a:pt x="3870" y="3173"/>
                    <a:pt x="3703" y="3206"/>
                  </a:cubicBezTo>
                  <a:cubicBezTo>
                    <a:pt x="3536" y="3273"/>
                    <a:pt x="3369" y="3339"/>
                    <a:pt x="3236" y="3373"/>
                  </a:cubicBezTo>
                  <a:cubicBezTo>
                    <a:pt x="3002" y="3506"/>
                    <a:pt x="2702" y="3540"/>
                    <a:pt x="2435" y="3606"/>
                  </a:cubicBezTo>
                  <a:cubicBezTo>
                    <a:pt x="2202" y="3640"/>
                    <a:pt x="1968" y="3673"/>
                    <a:pt x="1768" y="3706"/>
                  </a:cubicBezTo>
                  <a:cubicBezTo>
                    <a:pt x="1496" y="3781"/>
                    <a:pt x="1316" y="3818"/>
                    <a:pt x="1241" y="3833"/>
                  </a:cubicBezTo>
                  <a:lnTo>
                    <a:pt x="1241" y="3833"/>
                  </a:lnTo>
                  <a:cubicBezTo>
                    <a:pt x="1207" y="3746"/>
                    <a:pt x="1141" y="3587"/>
                    <a:pt x="1034" y="3373"/>
                  </a:cubicBezTo>
                  <a:cubicBezTo>
                    <a:pt x="901" y="3039"/>
                    <a:pt x="667" y="2606"/>
                    <a:pt x="501" y="2005"/>
                  </a:cubicBezTo>
                  <a:cubicBezTo>
                    <a:pt x="401" y="1705"/>
                    <a:pt x="334" y="1371"/>
                    <a:pt x="367" y="1038"/>
                  </a:cubicBezTo>
                  <a:cubicBezTo>
                    <a:pt x="401" y="871"/>
                    <a:pt x="434" y="704"/>
                    <a:pt x="567" y="638"/>
                  </a:cubicBezTo>
                  <a:cubicBezTo>
                    <a:pt x="622" y="582"/>
                    <a:pt x="678" y="558"/>
                    <a:pt x="733" y="558"/>
                  </a:cubicBezTo>
                  <a:close/>
                  <a:moveTo>
                    <a:pt x="894" y="0"/>
                  </a:moveTo>
                  <a:cubicBezTo>
                    <a:pt x="590" y="0"/>
                    <a:pt x="324" y="185"/>
                    <a:pt x="200" y="371"/>
                  </a:cubicBezTo>
                  <a:cubicBezTo>
                    <a:pt x="67" y="571"/>
                    <a:pt x="0" y="804"/>
                    <a:pt x="0" y="1004"/>
                  </a:cubicBezTo>
                  <a:cubicBezTo>
                    <a:pt x="0" y="1371"/>
                    <a:pt x="0" y="1772"/>
                    <a:pt x="67" y="2105"/>
                  </a:cubicBezTo>
                  <a:cubicBezTo>
                    <a:pt x="134" y="2372"/>
                    <a:pt x="234" y="2672"/>
                    <a:pt x="367" y="2939"/>
                  </a:cubicBezTo>
                  <a:cubicBezTo>
                    <a:pt x="501" y="3139"/>
                    <a:pt x="634" y="3339"/>
                    <a:pt x="701" y="3506"/>
                  </a:cubicBezTo>
                  <a:cubicBezTo>
                    <a:pt x="901" y="3840"/>
                    <a:pt x="1034" y="4007"/>
                    <a:pt x="1034" y="4007"/>
                  </a:cubicBezTo>
                  <a:cubicBezTo>
                    <a:pt x="1061" y="4034"/>
                    <a:pt x="1110" y="4082"/>
                    <a:pt x="1181" y="4082"/>
                  </a:cubicBezTo>
                  <a:cubicBezTo>
                    <a:pt x="1198" y="4082"/>
                    <a:pt x="1215" y="4080"/>
                    <a:pt x="1235" y="4073"/>
                  </a:cubicBezTo>
                  <a:lnTo>
                    <a:pt x="1835" y="4073"/>
                  </a:lnTo>
                  <a:cubicBezTo>
                    <a:pt x="2002" y="4073"/>
                    <a:pt x="2235" y="4040"/>
                    <a:pt x="2502" y="4040"/>
                  </a:cubicBezTo>
                  <a:cubicBezTo>
                    <a:pt x="2736" y="4040"/>
                    <a:pt x="3036" y="4007"/>
                    <a:pt x="3403" y="3907"/>
                  </a:cubicBezTo>
                  <a:cubicBezTo>
                    <a:pt x="3570" y="3840"/>
                    <a:pt x="3703" y="3806"/>
                    <a:pt x="3870" y="3706"/>
                  </a:cubicBezTo>
                  <a:cubicBezTo>
                    <a:pt x="4037" y="3640"/>
                    <a:pt x="4203" y="3540"/>
                    <a:pt x="4370" y="3406"/>
                  </a:cubicBezTo>
                  <a:cubicBezTo>
                    <a:pt x="4537" y="3306"/>
                    <a:pt x="4704" y="3173"/>
                    <a:pt x="4837" y="2973"/>
                  </a:cubicBezTo>
                  <a:cubicBezTo>
                    <a:pt x="4937" y="2739"/>
                    <a:pt x="5037" y="2405"/>
                    <a:pt x="4837" y="2172"/>
                  </a:cubicBezTo>
                  <a:cubicBezTo>
                    <a:pt x="4604" y="1905"/>
                    <a:pt x="4370" y="1838"/>
                    <a:pt x="4170" y="1805"/>
                  </a:cubicBezTo>
                  <a:cubicBezTo>
                    <a:pt x="3936" y="1738"/>
                    <a:pt x="3703" y="1705"/>
                    <a:pt x="3503" y="1705"/>
                  </a:cubicBezTo>
                  <a:cubicBezTo>
                    <a:pt x="3236" y="1705"/>
                    <a:pt x="3036" y="1838"/>
                    <a:pt x="2836" y="1872"/>
                  </a:cubicBezTo>
                  <a:cubicBezTo>
                    <a:pt x="2569" y="1905"/>
                    <a:pt x="2369" y="2005"/>
                    <a:pt x="2202" y="2005"/>
                  </a:cubicBezTo>
                  <a:cubicBezTo>
                    <a:pt x="2102" y="2005"/>
                    <a:pt x="2035" y="2005"/>
                    <a:pt x="2002" y="1972"/>
                  </a:cubicBezTo>
                  <a:lnTo>
                    <a:pt x="1868" y="1838"/>
                  </a:lnTo>
                  <a:cubicBezTo>
                    <a:pt x="1768" y="1705"/>
                    <a:pt x="1702" y="1471"/>
                    <a:pt x="1668" y="1305"/>
                  </a:cubicBezTo>
                  <a:cubicBezTo>
                    <a:pt x="1568" y="1071"/>
                    <a:pt x="1535" y="904"/>
                    <a:pt x="1535" y="704"/>
                  </a:cubicBezTo>
                  <a:cubicBezTo>
                    <a:pt x="1501" y="571"/>
                    <a:pt x="1501" y="471"/>
                    <a:pt x="1401" y="304"/>
                  </a:cubicBezTo>
                  <a:cubicBezTo>
                    <a:pt x="1301" y="137"/>
                    <a:pt x="1134" y="4"/>
                    <a:pt x="968" y="4"/>
                  </a:cubicBezTo>
                  <a:cubicBezTo>
                    <a:pt x="943" y="1"/>
                    <a:pt x="918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0" name="Google Shape;820;p45">
              <a:extLst>
                <a:ext uri="{FF2B5EF4-FFF2-40B4-BE49-F238E27FC236}">
                  <a16:creationId xmlns:a16="http://schemas.microsoft.com/office/drawing/2014/main" id="{467CA6FC-7DA0-67A2-09E8-EBBEBB96546F}"/>
                </a:ext>
              </a:extLst>
            </p:cNvPr>
            <p:cNvSpPr/>
            <p:nvPr/>
          </p:nvSpPr>
          <p:spPr>
            <a:xfrm>
              <a:off x="2316825" y="381550"/>
              <a:ext cx="196000" cy="249375"/>
            </a:xfrm>
            <a:custGeom>
              <a:avLst/>
              <a:gdLst/>
              <a:ahLst/>
              <a:cxnLst/>
              <a:rect l="l" t="t" r="r" b="b"/>
              <a:pathLst>
                <a:path w="7840" h="9975" extrusionOk="0">
                  <a:moveTo>
                    <a:pt x="3503" y="0"/>
                  </a:moveTo>
                  <a:cubicBezTo>
                    <a:pt x="3403" y="0"/>
                    <a:pt x="3270" y="67"/>
                    <a:pt x="3136" y="134"/>
                  </a:cubicBezTo>
                  <a:lnTo>
                    <a:pt x="2903" y="401"/>
                  </a:lnTo>
                  <a:cubicBezTo>
                    <a:pt x="2786" y="546"/>
                    <a:pt x="2670" y="641"/>
                    <a:pt x="2598" y="641"/>
                  </a:cubicBezTo>
                  <a:cubicBezTo>
                    <a:pt x="2587" y="641"/>
                    <a:pt x="2578" y="639"/>
                    <a:pt x="2569" y="634"/>
                  </a:cubicBezTo>
                  <a:cubicBezTo>
                    <a:pt x="2436" y="634"/>
                    <a:pt x="2269" y="501"/>
                    <a:pt x="2102" y="401"/>
                  </a:cubicBezTo>
                  <a:cubicBezTo>
                    <a:pt x="1946" y="297"/>
                    <a:pt x="1749" y="213"/>
                    <a:pt x="1559" y="213"/>
                  </a:cubicBezTo>
                  <a:cubicBezTo>
                    <a:pt x="1506" y="213"/>
                    <a:pt x="1453" y="219"/>
                    <a:pt x="1402" y="234"/>
                  </a:cubicBezTo>
                  <a:cubicBezTo>
                    <a:pt x="1168" y="267"/>
                    <a:pt x="935" y="401"/>
                    <a:pt x="768" y="501"/>
                  </a:cubicBezTo>
                  <a:cubicBezTo>
                    <a:pt x="401" y="801"/>
                    <a:pt x="234" y="1235"/>
                    <a:pt x="134" y="1635"/>
                  </a:cubicBezTo>
                  <a:cubicBezTo>
                    <a:pt x="67" y="2069"/>
                    <a:pt x="67" y="2436"/>
                    <a:pt x="1" y="2802"/>
                  </a:cubicBezTo>
                  <a:lnTo>
                    <a:pt x="1" y="3937"/>
                  </a:lnTo>
                  <a:cubicBezTo>
                    <a:pt x="67" y="4637"/>
                    <a:pt x="134" y="5304"/>
                    <a:pt x="234" y="5938"/>
                  </a:cubicBezTo>
                  <a:cubicBezTo>
                    <a:pt x="301" y="6572"/>
                    <a:pt x="468" y="7106"/>
                    <a:pt x="601" y="7606"/>
                  </a:cubicBezTo>
                  <a:cubicBezTo>
                    <a:pt x="734" y="8106"/>
                    <a:pt x="901" y="8507"/>
                    <a:pt x="1001" y="8840"/>
                  </a:cubicBezTo>
                  <a:cubicBezTo>
                    <a:pt x="1135" y="9174"/>
                    <a:pt x="1268" y="9474"/>
                    <a:pt x="1335" y="9641"/>
                  </a:cubicBezTo>
                  <a:cubicBezTo>
                    <a:pt x="1435" y="9841"/>
                    <a:pt x="1468" y="9941"/>
                    <a:pt x="1468" y="9941"/>
                  </a:cubicBezTo>
                  <a:cubicBezTo>
                    <a:pt x="1502" y="9974"/>
                    <a:pt x="1568" y="9974"/>
                    <a:pt x="1602" y="9974"/>
                  </a:cubicBezTo>
                  <a:cubicBezTo>
                    <a:pt x="1635" y="9941"/>
                    <a:pt x="1635" y="9908"/>
                    <a:pt x="1635" y="9874"/>
                  </a:cubicBezTo>
                  <a:cubicBezTo>
                    <a:pt x="1635" y="9874"/>
                    <a:pt x="1635" y="9741"/>
                    <a:pt x="1568" y="9574"/>
                  </a:cubicBezTo>
                  <a:cubicBezTo>
                    <a:pt x="1502" y="9407"/>
                    <a:pt x="1435" y="9107"/>
                    <a:pt x="1301" y="8773"/>
                  </a:cubicBezTo>
                  <a:cubicBezTo>
                    <a:pt x="1101" y="8106"/>
                    <a:pt x="834" y="7106"/>
                    <a:pt x="668" y="5905"/>
                  </a:cubicBezTo>
                  <a:cubicBezTo>
                    <a:pt x="601" y="5304"/>
                    <a:pt x="501" y="4637"/>
                    <a:pt x="501" y="3937"/>
                  </a:cubicBezTo>
                  <a:lnTo>
                    <a:pt x="501" y="2836"/>
                  </a:lnTo>
                  <a:cubicBezTo>
                    <a:pt x="568" y="2469"/>
                    <a:pt x="568" y="2102"/>
                    <a:pt x="634" y="1735"/>
                  </a:cubicBezTo>
                  <a:cubicBezTo>
                    <a:pt x="668" y="1335"/>
                    <a:pt x="834" y="1001"/>
                    <a:pt x="1101" y="801"/>
                  </a:cubicBezTo>
                  <a:cubicBezTo>
                    <a:pt x="1296" y="671"/>
                    <a:pt x="1505" y="583"/>
                    <a:pt x="1701" y="583"/>
                  </a:cubicBezTo>
                  <a:cubicBezTo>
                    <a:pt x="1806" y="583"/>
                    <a:pt x="1908" y="609"/>
                    <a:pt x="2002" y="668"/>
                  </a:cubicBezTo>
                  <a:cubicBezTo>
                    <a:pt x="2169" y="768"/>
                    <a:pt x="2336" y="934"/>
                    <a:pt x="2636" y="968"/>
                  </a:cubicBezTo>
                  <a:cubicBezTo>
                    <a:pt x="2803" y="968"/>
                    <a:pt x="2969" y="934"/>
                    <a:pt x="3069" y="834"/>
                  </a:cubicBezTo>
                  <a:cubicBezTo>
                    <a:pt x="3169" y="768"/>
                    <a:pt x="3236" y="668"/>
                    <a:pt x="3303" y="601"/>
                  </a:cubicBezTo>
                  <a:cubicBezTo>
                    <a:pt x="3436" y="434"/>
                    <a:pt x="3503" y="334"/>
                    <a:pt x="3670" y="334"/>
                  </a:cubicBezTo>
                  <a:cubicBezTo>
                    <a:pt x="3837" y="334"/>
                    <a:pt x="4003" y="401"/>
                    <a:pt x="4137" y="501"/>
                  </a:cubicBezTo>
                  <a:cubicBezTo>
                    <a:pt x="4404" y="768"/>
                    <a:pt x="4470" y="1168"/>
                    <a:pt x="4604" y="1568"/>
                  </a:cubicBezTo>
                  <a:cubicBezTo>
                    <a:pt x="4737" y="1935"/>
                    <a:pt x="4904" y="2402"/>
                    <a:pt x="5304" y="2636"/>
                  </a:cubicBezTo>
                  <a:cubicBezTo>
                    <a:pt x="5438" y="2725"/>
                    <a:pt x="5601" y="2754"/>
                    <a:pt x="5754" y="2754"/>
                  </a:cubicBezTo>
                  <a:cubicBezTo>
                    <a:pt x="5831" y="2754"/>
                    <a:pt x="5905" y="2747"/>
                    <a:pt x="5971" y="2736"/>
                  </a:cubicBezTo>
                  <a:cubicBezTo>
                    <a:pt x="6172" y="2702"/>
                    <a:pt x="6405" y="2602"/>
                    <a:pt x="6572" y="2569"/>
                  </a:cubicBezTo>
                  <a:cubicBezTo>
                    <a:pt x="6653" y="2547"/>
                    <a:pt x="6733" y="2536"/>
                    <a:pt x="6809" y="2536"/>
                  </a:cubicBezTo>
                  <a:cubicBezTo>
                    <a:pt x="7080" y="2536"/>
                    <a:pt x="7317" y="2669"/>
                    <a:pt x="7473" y="2903"/>
                  </a:cubicBezTo>
                  <a:cubicBezTo>
                    <a:pt x="7673" y="3203"/>
                    <a:pt x="7806" y="3570"/>
                    <a:pt x="7739" y="3903"/>
                  </a:cubicBezTo>
                  <a:cubicBezTo>
                    <a:pt x="7673" y="4237"/>
                    <a:pt x="7506" y="4570"/>
                    <a:pt x="7306" y="4871"/>
                  </a:cubicBezTo>
                  <a:cubicBezTo>
                    <a:pt x="6939" y="5438"/>
                    <a:pt x="6472" y="5938"/>
                    <a:pt x="6005" y="6372"/>
                  </a:cubicBezTo>
                  <a:cubicBezTo>
                    <a:pt x="5138" y="7239"/>
                    <a:pt x="4304" y="7873"/>
                    <a:pt x="3737" y="8273"/>
                  </a:cubicBezTo>
                  <a:cubicBezTo>
                    <a:pt x="3136" y="8740"/>
                    <a:pt x="2803" y="8940"/>
                    <a:pt x="2803" y="8940"/>
                  </a:cubicBezTo>
                  <a:cubicBezTo>
                    <a:pt x="2769" y="8974"/>
                    <a:pt x="2769" y="9040"/>
                    <a:pt x="2602" y="9107"/>
                  </a:cubicBezTo>
                  <a:cubicBezTo>
                    <a:pt x="2626" y="9131"/>
                    <a:pt x="2650" y="9154"/>
                    <a:pt x="2685" y="9154"/>
                  </a:cubicBezTo>
                  <a:cubicBezTo>
                    <a:pt x="2700" y="9154"/>
                    <a:pt x="2716" y="9150"/>
                    <a:pt x="2736" y="9140"/>
                  </a:cubicBezTo>
                  <a:cubicBezTo>
                    <a:pt x="2736" y="9140"/>
                    <a:pt x="3069" y="8907"/>
                    <a:pt x="3636" y="8473"/>
                  </a:cubicBezTo>
                  <a:cubicBezTo>
                    <a:pt x="4204" y="8073"/>
                    <a:pt x="5037" y="7439"/>
                    <a:pt x="5971" y="6572"/>
                  </a:cubicBezTo>
                  <a:cubicBezTo>
                    <a:pt x="6438" y="6138"/>
                    <a:pt x="6905" y="5638"/>
                    <a:pt x="7306" y="5071"/>
                  </a:cubicBezTo>
                  <a:cubicBezTo>
                    <a:pt x="7506" y="4771"/>
                    <a:pt x="7673" y="4404"/>
                    <a:pt x="7773" y="4003"/>
                  </a:cubicBezTo>
                  <a:cubicBezTo>
                    <a:pt x="7839" y="3636"/>
                    <a:pt x="7773" y="3169"/>
                    <a:pt x="7506" y="2836"/>
                  </a:cubicBezTo>
                  <a:cubicBezTo>
                    <a:pt x="7406" y="2669"/>
                    <a:pt x="7239" y="2502"/>
                    <a:pt x="7006" y="2436"/>
                  </a:cubicBezTo>
                  <a:cubicBezTo>
                    <a:pt x="6895" y="2380"/>
                    <a:pt x="6775" y="2356"/>
                    <a:pt x="6650" y="2356"/>
                  </a:cubicBezTo>
                  <a:cubicBezTo>
                    <a:pt x="6548" y="2356"/>
                    <a:pt x="6443" y="2372"/>
                    <a:pt x="6338" y="2402"/>
                  </a:cubicBezTo>
                  <a:cubicBezTo>
                    <a:pt x="6075" y="2468"/>
                    <a:pt x="5826" y="2563"/>
                    <a:pt x="5601" y="2563"/>
                  </a:cubicBezTo>
                  <a:cubicBezTo>
                    <a:pt x="5484" y="2563"/>
                    <a:pt x="5374" y="2537"/>
                    <a:pt x="5271" y="2469"/>
                  </a:cubicBezTo>
                  <a:cubicBezTo>
                    <a:pt x="4971" y="2269"/>
                    <a:pt x="4804" y="1902"/>
                    <a:pt x="4737" y="1502"/>
                  </a:cubicBezTo>
                  <a:cubicBezTo>
                    <a:pt x="4637" y="1101"/>
                    <a:pt x="4570" y="634"/>
                    <a:pt x="4170" y="301"/>
                  </a:cubicBezTo>
                  <a:cubicBezTo>
                    <a:pt x="4003" y="134"/>
                    <a:pt x="3770" y="0"/>
                    <a:pt x="3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1" name="Google Shape;821;p45">
              <a:extLst>
                <a:ext uri="{FF2B5EF4-FFF2-40B4-BE49-F238E27FC236}">
                  <a16:creationId xmlns:a16="http://schemas.microsoft.com/office/drawing/2014/main" id="{FF069977-18B1-6499-0858-33CE8E244A9F}"/>
                </a:ext>
              </a:extLst>
            </p:cNvPr>
            <p:cNvSpPr/>
            <p:nvPr/>
          </p:nvSpPr>
          <p:spPr>
            <a:xfrm>
              <a:off x="2398550" y="455300"/>
              <a:ext cx="228525" cy="199800"/>
            </a:xfrm>
            <a:custGeom>
              <a:avLst/>
              <a:gdLst/>
              <a:ahLst/>
              <a:cxnLst/>
              <a:rect l="l" t="t" r="r" b="b"/>
              <a:pathLst>
                <a:path w="9141" h="7992" extrusionOk="0">
                  <a:moveTo>
                    <a:pt x="5474" y="1"/>
                  </a:moveTo>
                  <a:cubicBezTo>
                    <a:pt x="5382" y="1"/>
                    <a:pt x="5293" y="8"/>
                    <a:pt x="5204" y="19"/>
                  </a:cubicBezTo>
                  <a:cubicBezTo>
                    <a:pt x="4971" y="86"/>
                    <a:pt x="4804" y="119"/>
                    <a:pt x="4671" y="186"/>
                  </a:cubicBezTo>
                  <a:cubicBezTo>
                    <a:pt x="4537" y="286"/>
                    <a:pt x="4504" y="319"/>
                    <a:pt x="4504" y="319"/>
                  </a:cubicBezTo>
                  <a:cubicBezTo>
                    <a:pt x="4470" y="353"/>
                    <a:pt x="4470" y="420"/>
                    <a:pt x="4470" y="453"/>
                  </a:cubicBezTo>
                  <a:cubicBezTo>
                    <a:pt x="4487" y="470"/>
                    <a:pt x="4504" y="478"/>
                    <a:pt x="4520" y="478"/>
                  </a:cubicBezTo>
                  <a:cubicBezTo>
                    <a:pt x="4537" y="478"/>
                    <a:pt x="4554" y="470"/>
                    <a:pt x="4570" y="453"/>
                  </a:cubicBezTo>
                  <a:lnTo>
                    <a:pt x="4737" y="353"/>
                  </a:lnTo>
                  <a:cubicBezTo>
                    <a:pt x="4871" y="319"/>
                    <a:pt x="5037" y="219"/>
                    <a:pt x="5238" y="186"/>
                  </a:cubicBezTo>
                  <a:cubicBezTo>
                    <a:pt x="5315" y="175"/>
                    <a:pt x="5397" y="167"/>
                    <a:pt x="5482" y="167"/>
                  </a:cubicBezTo>
                  <a:cubicBezTo>
                    <a:pt x="5653" y="167"/>
                    <a:pt x="5838" y="197"/>
                    <a:pt x="6038" y="286"/>
                  </a:cubicBezTo>
                  <a:cubicBezTo>
                    <a:pt x="6338" y="386"/>
                    <a:pt x="6639" y="653"/>
                    <a:pt x="6805" y="987"/>
                  </a:cubicBezTo>
                  <a:cubicBezTo>
                    <a:pt x="6872" y="1153"/>
                    <a:pt x="6972" y="1354"/>
                    <a:pt x="6972" y="1554"/>
                  </a:cubicBezTo>
                  <a:cubicBezTo>
                    <a:pt x="6972" y="1654"/>
                    <a:pt x="6972" y="1787"/>
                    <a:pt x="7006" y="1887"/>
                  </a:cubicBezTo>
                  <a:cubicBezTo>
                    <a:pt x="7039" y="2021"/>
                    <a:pt x="7072" y="2154"/>
                    <a:pt x="7206" y="2221"/>
                  </a:cubicBezTo>
                  <a:cubicBezTo>
                    <a:pt x="7295" y="2310"/>
                    <a:pt x="7398" y="2339"/>
                    <a:pt x="7497" y="2339"/>
                  </a:cubicBezTo>
                  <a:cubicBezTo>
                    <a:pt x="7547" y="2339"/>
                    <a:pt x="7595" y="2332"/>
                    <a:pt x="7639" y="2321"/>
                  </a:cubicBezTo>
                  <a:cubicBezTo>
                    <a:pt x="7739" y="2288"/>
                    <a:pt x="7839" y="2221"/>
                    <a:pt x="7973" y="2221"/>
                  </a:cubicBezTo>
                  <a:cubicBezTo>
                    <a:pt x="8173" y="2221"/>
                    <a:pt x="8373" y="2321"/>
                    <a:pt x="8540" y="2488"/>
                  </a:cubicBezTo>
                  <a:cubicBezTo>
                    <a:pt x="8874" y="2788"/>
                    <a:pt x="8874" y="3322"/>
                    <a:pt x="8707" y="3789"/>
                  </a:cubicBezTo>
                  <a:cubicBezTo>
                    <a:pt x="8540" y="4222"/>
                    <a:pt x="8240" y="4689"/>
                    <a:pt x="7873" y="5023"/>
                  </a:cubicBezTo>
                  <a:cubicBezTo>
                    <a:pt x="7539" y="5390"/>
                    <a:pt x="7072" y="5690"/>
                    <a:pt x="6672" y="5990"/>
                  </a:cubicBezTo>
                  <a:cubicBezTo>
                    <a:pt x="6405" y="6157"/>
                    <a:pt x="6238" y="6290"/>
                    <a:pt x="6005" y="6390"/>
                  </a:cubicBezTo>
                  <a:cubicBezTo>
                    <a:pt x="5805" y="6491"/>
                    <a:pt x="5571" y="6624"/>
                    <a:pt x="5338" y="6691"/>
                  </a:cubicBezTo>
                  <a:cubicBezTo>
                    <a:pt x="4404" y="7058"/>
                    <a:pt x="3536" y="7324"/>
                    <a:pt x="2736" y="7491"/>
                  </a:cubicBezTo>
                  <a:cubicBezTo>
                    <a:pt x="1969" y="7658"/>
                    <a:pt x="1301" y="7691"/>
                    <a:pt x="834" y="7725"/>
                  </a:cubicBezTo>
                  <a:lnTo>
                    <a:pt x="67" y="7725"/>
                  </a:lnTo>
                  <a:cubicBezTo>
                    <a:pt x="34" y="7725"/>
                    <a:pt x="1" y="7791"/>
                    <a:pt x="1" y="7825"/>
                  </a:cubicBezTo>
                  <a:cubicBezTo>
                    <a:pt x="1" y="7858"/>
                    <a:pt x="34" y="7892"/>
                    <a:pt x="67" y="7892"/>
                  </a:cubicBezTo>
                  <a:cubicBezTo>
                    <a:pt x="67" y="7892"/>
                    <a:pt x="167" y="7958"/>
                    <a:pt x="301" y="7958"/>
                  </a:cubicBezTo>
                  <a:cubicBezTo>
                    <a:pt x="401" y="7992"/>
                    <a:pt x="568" y="7992"/>
                    <a:pt x="834" y="7992"/>
                  </a:cubicBezTo>
                  <a:cubicBezTo>
                    <a:pt x="1301" y="7992"/>
                    <a:pt x="2002" y="7958"/>
                    <a:pt x="2803" y="7825"/>
                  </a:cubicBezTo>
                  <a:cubicBezTo>
                    <a:pt x="3570" y="7691"/>
                    <a:pt x="4504" y="7458"/>
                    <a:pt x="5471" y="7058"/>
                  </a:cubicBezTo>
                  <a:cubicBezTo>
                    <a:pt x="5671" y="6991"/>
                    <a:pt x="5905" y="6857"/>
                    <a:pt x="6172" y="6757"/>
                  </a:cubicBezTo>
                  <a:cubicBezTo>
                    <a:pt x="6372" y="6624"/>
                    <a:pt x="6639" y="6457"/>
                    <a:pt x="6839" y="6324"/>
                  </a:cubicBezTo>
                  <a:cubicBezTo>
                    <a:pt x="7306" y="6024"/>
                    <a:pt x="7739" y="5690"/>
                    <a:pt x="8140" y="5290"/>
                  </a:cubicBezTo>
                  <a:cubicBezTo>
                    <a:pt x="8507" y="4856"/>
                    <a:pt x="8840" y="4422"/>
                    <a:pt x="9007" y="3855"/>
                  </a:cubicBezTo>
                  <a:cubicBezTo>
                    <a:pt x="9074" y="3622"/>
                    <a:pt x="9140" y="3322"/>
                    <a:pt x="9074" y="3021"/>
                  </a:cubicBezTo>
                  <a:cubicBezTo>
                    <a:pt x="9074" y="2755"/>
                    <a:pt x="8907" y="2454"/>
                    <a:pt x="8707" y="2288"/>
                  </a:cubicBezTo>
                  <a:cubicBezTo>
                    <a:pt x="8527" y="2108"/>
                    <a:pt x="8267" y="1982"/>
                    <a:pt x="7999" y="1982"/>
                  </a:cubicBezTo>
                  <a:cubicBezTo>
                    <a:pt x="7968" y="1982"/>
                    <a:pt x="7937" y="1984"/>
                    <a:pt x="7906" y="1987"/>
                  </a:cubicBezTo>
                  <a:cubicBezTo>
                    <a:pt x="7691" y="2014"/>
                    <a:pt x="7498" y="2106"/>
                    <a:pt x="7379" y="2106"/>
                  </a:cubicBezTo>
                  <a:cubicBezTo>
                    <a:pt x="7350" y="2106"/>
                    <a:pt x="7325" y="2100"/>
                    <a:pt x="7306" y="2087"/>
                  </a:cubicBezTo>
                  <a:cubicBezTo>
                    <a:pt x="7139" y="1987"/>
                    <a:pt x="7139" y="1754"/>
                    <a:pt x="7072" y="1520"/>
                  </a:cubicBezTo>
                  <a:cubicBezTo>
                    <a:pt x="7072" y="1320"/>
                    <a:pt x="7006" y="1087"/>
                    <a:pt x="6905" y="920"/>
                  </a:cubicBezTo>
                  <a:cubicBezTo>
                    <a:pt x="6705" y="486"/>
                    <a:pt x="6405" y="253"/>
                    <a:pt x="6072" y="119"/>
                  </a:cubicBezTo>
                  <a:cubicBezTo>
                    <a:pt x="5849" y="30"/>
                    <a:pt x="5656" y="1"/>
                    <a:pt x="54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2" name="Google Shape;822;p45">
              <a:extLst>
                <a:ext uri="{FF2B5EF4-FFF2-40B4-BE49-F238E27FC236}">
                  <a16:creationId xmlns:a16="http://schemas.microsoft.com/office/drawing/2014/main" id="{2FC3E724-4D81-8663-B3D9-398AD56982E9}"/>
                </a:ext>
              </a:extLst>
            </p:cNvPr>
            <p:cNvSpPr/>
            <p:nvPr/>
          </p:nvSpPr>
          <p:spPr>
            <a:xfrm>
              <a:off x="1424525" y="630900"/>
              <a:ext cx="969875" cy="612950"/>
            </a:xfrm>
            <a:custGeom>
              <a:avLst/>
              <a:gdLst/>
              <a:ahLst/>
              <a:cxnLst/>
              <a:rect l="l" t="t" r="r" b="b"/>
              <a:pathLst>
                <a:path w="38795" h="24518" fill="none" extrusionOk="0">
                  <a:moveTo>
                    <a:pt x="38795" y="0"/>
                  </a:moveTo>
                  <a:cubicBezTo>
                    <a:pt x="36860" y="2602"/>
                    <a:pt x="34091" y="4170"/>
                    <a:pt x="30989" y="5137"/>
                  </a:cubicBezTo>
                  <a:cubicBezTo>
                    <a:pt x="29355" y="5638"/>
                    <a:pt x="27653" y="5971"/>
                    <a:pt x="25986" y="6138"/>
                  </a:cubicBezTo>
                  <a:cubicBezTo>
                    <a:pt x="21149" y="6672"/>
                    <a:pt x="16245" y="6271"/>
                    <a:pt x="11409" y="7072"/>
                  </a:cubicBezTo>
                  <a:cubicBezTo>
                    <a:pt x="7072" y="7772"/>
                    <a:pt x="2369" y="9907"/>
                    <a:pt x="1135" y="14110"/>
                  </a:cubicBezTo>
                  <a:cubicBezTo>
                    <a:pt x="0" y="17846"/>
                    <a:pt x="2469" y="22283"/>
                    <a:pt x="6205" y="23417"/>
                  </a:cubicBezTo>
                  <a:cubicBezTo>
                    <a:pt x="9974" y="24518"/>
                    <a:pt x="14377" y="22250"/>
                    <a:pt x="15778" y="18580"/>
                  </a:cubicBezTo>
                  <a:cubicBezTo>
                    <a:pt x="16112" y="17680"/>
                    <a:pt x="16279" y="16746"/>
                    <a:pt x="16112" y="15812"/>
                  </a:cubicBezTo>
                  <a:cubicBezTo>
                    <a:pt x="15945" y="14911"/>
                    <a:pt x="15511" y="14077"/>
                    <a:pt x="14878" y="13410"/>
                  </a:cubicBezTo>
                  <a:cubicBezTo>
                    <a:pt x="13610" y="11842"/>
                    <a:pt x="11375" y="11008"/>
                    <a:pt x="9507" y="11742"/>
                  </a:cubicBezTo>
                  <a:cubicBezTo>
                    <a:pt x="7639" y="12442"/>
                    <a:pt x="6538" y="14978"/>
                    <a:pt x="7706" y="16612"/>
                  </a:cubicBezTo>
                </a:path>
              </a:pathLst>
            </a:custGeom>
            <a:solidFill>
              <a:schemeClr val="dk2"/>
            </a:solidFill>
            <a:ln w="216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3" name="Google Shape;823;p45">
              <a:extLst>
                <a:ext uri="{FF2B5EF4-FFF2-40B4-BE49-F238E27FC236}">
                  <a16:creationId xmlns:a16="http://schemas.microsoft.com/office/drawing/2014/main" id="{B8ED9794-45B2-FA9A-A72F-6B8D539F66AC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extrusionOk="0">
                  <a:moveTo>
                    <a:pt x="7072" y="1"/>
                  </a:moveTo>
                  <a:lnTo>
                    <a:pt x="7072" y="1"/>
                  </a:ln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  <a:lnTo>
                    <a:pt x="267" y="8707"/>
                  </a:lnTo>
                  <a:cubicBezTo>
                    <a:pt x="3937" y="7406"/>
                    <a:pt x="6705" y="3870"/>
                    <a:pt x="70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4" name="Google Shape;824;p45">
              <a:extLst>
                <a:ext uri="{FF2B5EF4-FFF2-40B4-BE49-F238E27FC236}">
                  <a16:creationId xmlns:a16="http://schemas.microsoft.com/office/drawing/2014/main" id="{46BC4568-1385-E982-D45C-195AC8674FB3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fill="none" extrusionOk="0">
                  <a:moveTo>
                    <a:pt x="267" y="8707"/>
                  </a:moveTo>
                  <a:cubicBezTo>
                    <a:pt x="3937" y="7406"/>
                    <a:pt x="6705" y="3870"/>
                    <a:pt x="7072" y="1"/>
                  </a:cubicBez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5" name="Google Shape;825;p45">
              <a:extLst>
                <a:ext uri="{FF2B5EF4-FFF2-40B4-BE49-F238E27FC236}">
                  <a16:creationId xmlns:a16="http://schemas.microsoft.com/office/drawing/2014/main" id="{431D2A2E-9535-AD73-EC95-4718240077B7}"/>
                </a:ext>
              </a:extLst>
            </p:cNvPr>
            <p:cNvSpPr/>
            <p:nvPr/>
          </p:nvSpPr>
          <p:spPr>
            <a:xfrm>
              <a:off x="1956575" y="796000"/>
              <a:ext cx="256025" cy="93575"/>
            </a:xfrm>
            <a:custGeom>
              <a:avLst/>
              <a:gdLst/>
              <a:ahLst/>
              <a:cxnLst/>
              <a:rect l="l" t="t" r="r" b="b"/>
              <a:pathLst>
                <a:path w="10241" h="3743" extrusionOk="0">
                  <a:moveTo>
                    <a:pt x="200" y="1"/>
                  </a:moveTo>
                  <a:cubicBezTo>
                    <a:pt x="0" y="34"/>
                    <a:pt x="34" y="335"/>
                    <a:pt x="167" y="501"/>
                  </a:cubicBezTo>
                  <a:cubicBezTo>
                    <a:pt x="1450" y="2554"/>
                    <a:pt x="3873" y="3743"/>
                    <a:pt x="6340" y="3743"/>
                  </a:cubicBezTo>
                  <a:cubicBezTo>
                    <a:pt x="6440" y="3743"/>
                    <a:pt x="6539" y="3741"/>
                    <a:pt x="6638" y="3737"/>
                  </a:cubicBezTo>
                  <a:cubicBezTo>
                    <a:pt x="7565" y="3711"/>
                    <a:pt x="8492" y="3507"/>
                    <a:pt x="9419" y="3507"/>
                  </a:cubicBezTo>
                  <a:cubicBezTo>
                    <a:pt x="9693" y="3507"/>
                    <a:pt x="9967" y="3525"/>
                    <a:pt x="10241" y="3570"/>
                  </a:cubicBezTo>
                  <a:cubicBezTo>
                    <a:pt x="8076" y="1377"/>
                    <a:pt x="4988" y="107"/>
                    <a:pt x="1883" y="107"/>
                  </a:cubicBezTo>
                  <a:cubicBezTo>
                    <a:pt x="1399" y="107"/>
                    <a:pt x="915" y="138"/>
                    <a:pt x="434" y="2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6" name="Google Shape;826;p45">
              <a:extLst>
                <a:ext uri="{FF2B5EF4-FFF2-40B4-BE49-F238E27FC236}">
                  <a16:creationId xmlns:a16="http://schemas.microsoft.com/office/drawing/2014/main" id="{B74702F0-F433-2969-0CFF-D347A6789B48}"/>
                </a:ext>
              </a:extLst>
            </p:cNvPr>
            <p:cNvSpPr/>
            <p:nvPr/>
          </p:nvSpPr>
          <p:spPr>
            <a:xfrm>
              <a:off x="1956575" y="789350"/>
              <a:ext cx="256025" cy="102600"/>
            </a:xfrm>
            <a:custGeom>
              <a:avLst/>
              <a:gdLst/>
              <a:ahLst/>
              <a:cxnLst/>
              <a:rect l="l" t="t" r="r" b="b"/>
              <a:pathLst>
                <a:path w="10241" h="4104" fill="none" extrusionOk="0">
                  <a:moveTo>
                    <a:pt x="434" y="467"/>
                  </a:moveTo>
                  <a:cubicBezTo>
                    <a:pt x="4003" y="0"/>
                    <a:pt x="7739" y="1301"/>
                    <a:pt x="10241" y="3836"/>
                  </a:cubicBezTo>
                  <a:cubicBezTo>
                    <a:pt x="9040" y="3636"/>
                    <a:pt x="7839" y="3970"/>
                    <a:pt x="6638" y="4003"/>
                  </a:cubicBezTo>
                  <a:cubicBezTo>
                    <a:pt x="4070" y="4103"/>
                    <a:pt x="1501" y="2902"/>
                    <a:pt x="167" y="767"/>
                  </a:cubicBezTo>
                  <a:cubicBezTo>
                    <a:pt x="34" y="601"/>
                    <a:pt x="0" y="300"/>
                    <a:pt x="200" y="2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7" name="Google Shape;827;p45">
              <a:extLst>
                <a:ext uri="{FF2B5EF4-FFF2-40B4-BE49-F238E27FC236}">
                  <a16:creationId xmlns:a16="http://schemas.microsoft.com/office/drawing/2014/main" id="{E0F98209-5DF9-5EAC-55E0-1B239148E8E3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extrusionOk="0">
                  <a:moveTo>
                    <a:pt x="8407" y="0"/>
                  </a:moveTo>
                  <a:lnTo>
                    <a:pt x="8407" y="0"/>
                  </a:lnTo>
                  <a:cubicBezTo>
                    <a:pt x="4737" y="367"/>
                    <a:pt x="1302" y="2902"/>
                    <a:pt x="1" y="6405"/>
                  </a:cubicBezTo>
                  <a:lnTo>
                    <a:pt x="1135" y="6505"/>
                  </a:ln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8" name="Google Shape;828;p45">
              <a:extLst>
                <a:ext uri="{FF2B5EF4-FFF2-40B4-BE49-F238E27FC236}">
                  <a16:creationId xmlns:a16="http://schemas.microsoft.com/office/drawing/2014/main" id="{24550121-2BEB-51CF-DDC2-FB60B4A86DE9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fill="none" extrusionOk="0">
                  <a:moveTo>
                    <a:pt x="1135" y="6505"/>
                  </a:move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ubicBezTo>
                    <a:pt x="4737" y="367"/>
                    <a:pt x="1302" y="2902"/>
                    <a:pt x="1" y="640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9" name="Google Shape;829;p45">
              <a:extLst>
                <a:ext uri="{FF2B5EF4-FFF2-40B4-BE49-F238E27FC236}">
                  <a16:creationId xmlns:a16="http://schemas.microsoft.com/office/drawing/2014/main" id="{4370D564-D20B-5307-7DCB-F3A7A5478790}"/>
                </a:ext>
              </a:extLst>
            </p:cNvPr>
            <p:cNvSpPr/>
            <p:nvPr/>
          </p:nvSpPr>
          <p:spPr>
            <a:xfrm>
              <a:off x="1479550" y="858975"/>
              <a:ext cx="323600" cy="341875"/>
            </a:xfrm>
            <a:custGeom>
              <a:avLst/>
              <a:gdLst/>
              <a:ahLst/>
              <a:cxnLst/>
              <a:rect l="l" t="t" r="r" b="b"/>
              <a:pathLst>
                <a:path w="12944" h="13675" extrusionOk="0">
                  <a:moveTo>
                    <a:pt x="3128" y="0"/>
                  </a:moveTo>
                  <a:cubicBezTo>
                    <a:pt x="3078" y="0"/>
                    <a:pt x="3020" y="17"/>
                    <a:pt x="2970" y="50"/>
                  </a:cubicBezTo>
                  <a:cubicBezTo>
                    <a:pt x="2970" y="50"/>
                    <a:pt x="2903" y="117"/>
                    <a:pt x="2770" y="217"/>
                  </a:cubicBezTo>
                  <a:cubicBezTo>
                    <a:pt x="2636" y="351"/>
                    <a:pt x="2436" y="551"/>
                    <a:pt x="2236" y="818"/>
                  </a:cubicBezTo>
                  <a:cubicBezTo>
                    <a:pt x="1802" y="1318"/>
                    <a:pt x="1202" y="2052"/>
                    <a:pt x="735" y="3153"/>
                  </a:cubicBezTo>
                  <a:cubicBezTo>
                    <a:pt x="468" y="3653"/>
                    <a:pt x="301" y="4287"/>
                    <a:pt x="201" y="4954"/>
                  </a:cubicBezTo>
                  <a:cubicBezTo>
                    <a:pt x="68" y="5554"/>
                    <a:pt x="1" y="6322"/>
                    <a:pt x="68" y="7022"/>
                  </a:cubicBezTo>
                  <a:cubicBezTo>
                    <a:pt x="101" y="7723"/>
                    <a:pt x="268" y="8523"/>
                    <a:pt x="568" y="9224"/>
                  </a:cubicBezTo>
                  <a:cubicBezTo>
                    <a:pt x="902" y="9958"/>
                    <a:pt x="1335" y="10625"/>
                    <a:pt x="1902" y="11192"/>
                  </a:cubicBezTo>
                  <a:cubicBezTo>
                    <a:pt x="2469" y="11792"/>
                    <a:pt x="3103" y="12226"/>
                    <a:pt x="3804" y="12626"/>
                  </a:cubicBezTo>
                  <a:cubicBezTo>
                    <a:pt x="4471" y="12960"/>
                    <a:pt x="5238" y="13227"/>
                    <a:pt x="5939" y="13393"/>
                  </a:cubicBezTo>
                  <a:cubicBezTo>
                    <a:pt x="6272" y="13493"/>
                    <a:pt x="6639" y="13560"/>
                    <a:pt x="7039" y="13627"/>
                  </a:cubicBezTo>
                  <a:cubicBezTo>
                    <a:pt x="7275" y="13650"/>
                    <a:pt x="7544" y="13674"/>
                    <a:pt x="7800" y="13674"/>
                  </a:cubicBezTo>
                  <a:cubicBezTo>
                    <a:pt x="7906" y="13674"/>
                    <a:pt x="8009" y="13670"/>
                    <a:pt x="8107" y="13660"/>
                  </a:cubicBezTo>
                  <a:cubicBezTo>
                    <a:pt x="8807" y="13627"/>
                    <a:pt x="9441" y="13460"/>
                    <a:pt x="10041" y="13227"/>
                  </a:cubicBezTo>
                  <a:cubicBezTo>
                    <a:pt x="11209" y="12793"/>
                    <a:pt x="11943" y="12059"/>
                    <a:pt x="12376" y="11492"/>
                  </a:cubicBezTo>
                  <a:lnTo>
                    <a:pt x="12610" y="11125"/>
                  </a:lnTo>
                  <a:cubicBezTo>
                    <a:pt x="12710" y="10992"/>
                    <a:pt x="12743" y="10892"/>
                    <a:pt x="12777" y="10825"/>
                  </a:cubicBezTo>
                  <a:lnTo>
                    <a:pt x="12910" y="10558"/>
                  </a:lnTo>
                  <a:cubicBezTo>
                    <a:pt x="12944" y="10525"/>
                    <a:pt x="12944" y="10391"/>
                    <a:pt x="12877" y="10358"/>
                  </a:cubicBezTo>
                  <a:cubicBezTo>
                    <a:pt x="12835" y="10344"/>
                    <a:pt x="12788" y="10336"/>
                    <a:pt x="12745" y="10336"/>
                  </a:cubicBezTo>
                  <a:cubicBezTo>
                    <a:pt x="12683" y="10336"/>
                    <a:pt x="12629" y="10352"/>
                    <a:pt x="12610" y="10391"/>
                  </a:cubicBezTo>
                  <a:cubicBezTo>
                    <a:pt x="12610" y="10391"/>
                    <a:pt x="12577" y="10491"/>
                    <a:pt x="12443" y="10625"/>
                  </a:cubicBezTo>
                  <a:cubicBezTo>
                    <a:pt x="12410" y="10691"/>
                    <a:pt x="12310" y="10792"/>
                    <a:pt x="12243" y="10858"/>
                  </a:cubicBezTo>
                  <a:lnTo>
                    <a:pt x="11943" y="11158"/>
                  </a:lnTo>
                  <a:cubicBezTo>
                    <a:pt x="11543" y="11559"/>
                    <a:pt x="10775" y="12126"/>
                    <a:pt x="9775" y="12493"/>
                  </a:cubicBezTo>
                  <a:cubicBezTo>
                    <a:pt x="9274" y="12660"/>
                    <a:pt x="8741" y="12793"/>
                    <a:pt x="8107" y="12826"/>
                  </a:cubicBezTo>
                  <a:cubicBezTo>
                    <a:pt x="7940" y="12843"/>
                    <a:pt x="7798" y="12851"/>
                    <a:pt x="7648" y="12851"/>
                  </a:cubicBezTo>
                  <a:cubicBezTo>
                    <a:pt x="7498" y="12851"/>
                    <a:pt x="7340" y="12843"/>
                    <a:pt x="7139" y="12826"/>
                  </a:cubicBezTo>
                  <a:cubicBezTo>
                    <a:pt x="6873" y="12760"/>
                    <a:pt x="6539" y="12726"/>
                    <a:pt x="6205" y="12660"/>
                  </a:cubicBezTo>
                  <a:cubicBezTo>
                    <a:pt x="4871" y="12359"/>
                    <a:pt x="3470" y="11792"/>
                    <a:pt x="2403" y="10792"/>
                  </a:cubicBezTo>
                  <a:cubicBezTo>
                    <a:pt x="1869" y="10325"/>
                    <a:pt x="1402" y="9691"/>
                    <a:pt x="1102" y="9057"/>
                  </a:cubicBezTo>
                  <a:cubicBezTo>
                    <a:pt x="802" y="8390"/>
                    <a:pt x="635" y="7723"/>
                    <a:pt x="568" y="7022"/>
                  </a:cubicBezTo>
                  <a:cubicBezTo>
                    <a:pt x="468" y="6322"/>
                    <a:pt x="535" y="5688"/>
                    <a:pt x="601" y="5021"/>
                  </a:cubicBezTo>
                  <a:cubicBezTo>
                    <a:pt x="701" y="4387"/>
                    <a:pt x="868" y="3820"/>
                    <a:pt x="1068" y="3319"/>
                  </a:cubicBezTo>
                  <a:cubicBezTo>
                    <a:pt x="1535" y="2319"/>
                    <a:pt x="2069" y="1552"/>
                    <a:pt x="2536" y="1051"/>
                  </a:cubicBezTo>
                  <a:lnTo>
                    <a:pt x="3070" y="517"/>
                  </a:lnTo>
                  <a:cubicBezTo>
                    <a:pt x="3203" y="451"/>
                    <a:pt x="3270" y="351"/>
                    <a:pt x="3270" y="351"/>
                  </a:cubicBezTo>
                  <a:cubicBezTo>
                    <a:pt x="3303" y="284"/>
                    <a:pt x="3303" y="184"/>
                    <a:pt x="3237" y="50"/>
                  </a:cubicBezTo>
                  <a:cubicBezTo>
                    <a:pt x="3220" y="17"/>
                    <a:pt x="3178" y="0"/>
                    <a:pt x="31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0" name="Google Shape;830;p45">
              <a:extLst>
                <a:ext uri="{FF2B5EF4-FFF2-40B4-BE49-F238E27FC236}">
                  <a16:creationId xmlns:a16="http://schemas.microsoft.com/office/drawing/2014/main" id="{5EE1FFB2-D4B9-B722-C8C4-309EBD4B10AD}"/>
                </a:ext>
              </a:extLst>
            </p:cNvPr>
            <p:cNvSpPr/>
            <p:nvPr/>
          </p:nvSpPr>
          <p:spPr>
            <a:xfrm>
              <a:off x="1857325" y="666750"/>
              <a:ext cx="191825" cy="128450"/>
            </a:xfrm>
            <a:custGeom>
              <a:avLst/>
              <a:gdLst/>
              <a:ahLst/>
              <a:cxnLst/>
              <a:rect l="l" t="t" r="r" b="b"/>
              <a:pathLst>
                <a:path w="7673" h="5138" fill="none" extrusionOk="0">
                  <a:moveTo>
                    <a:pt x="1" y="5138"/>
                  </a:moveTo>
                  <a:cubicBezTo>
                    <a:pt x="1535" y="5071"/>
                    <a:pt x="3036" y="4571"/>
                    <a:pt x="4304" y="3703"/>
                  </a:cubicBezTo>
                  <a:cubicBezTo>
                    <a:pt x="5671" y="2736"/>
                    <a:pt x="6706" y="1335"/>
                    <a:pt x="7673" y="1"/>
                  </a:cubicBezTo>
                  <a:cubicBezTo>
                    <a:pt x="5638" y="134"/>
                    <a:pt x="3870" y="1635"/>
                    <a:pt x="2736" y="3336"/>
                  </a:cubicBezTo>
                  <a:cubicBezTo>
                    <a:pt x="2336" y="3970"/>
                    <a:pt x="1969" y="4671"/>
                    <a:pt x="1368" y="513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1" name="Google Shape;831;p45">
              <a:extLst>
                <a:ext uri="{FF2B5EF4-FFF2-40B4-BE49-F238E27FC236}">
                  <a16:creationId xmlns:a16="http://schemas.microsoft.com/office/drawing/2014/main" id="{2EE14D9F-6D04-0DCE-9EB7-A9F75A53FB8E}"/>
                </a:ext>
              </a:extLst>
            </p:cNvPr>
            <p:cNvSpPr/>
            <p:nvPr/>
          </p:nvSpPr>
          <p:spPr>
            <a:xfrm>
              <a:off x="2179225" y="740975"/>
              <a:ext cx="239375" cy="60075"/>
            </a:xfrm>
            <a:custGeom>
              <a:avLst/>
              <a:gdLst/>
              <a:ahLst/>
              <a:cxnLst/>
              <a:rect l="l" t="t" r="r" b="b"/>
              <a:pathLst>
                <a:path w="9575" h="2403" fill="none" extrusionOk="0">
                  <a:moveTo>
                    <a:pt x="634" y="834"/>
                  </a:moveTo>
                  <a:cubicBezTo>
                    <a:pt x="3570" y="0"/>
                    <a:pt x="6672" y="668"/>
                    <a:pt x="9574" y="1668"/>
                  </a:cubicBezTo>
                  <a:cubicBezTo>
                    <a:pt x="8974" y="1568"/>
                    <a:pt x="8407" y="1868"/>
                    <a:pt x="7806" y="2035"/>
                  </a:cubicBezTo>
                  <a:cubicBezTo>
                    <a:pt x="6572" y="2402"/>
                    <a:pt x="5171" y="2369"/>
                    <a:pt x="3903" y="2102"/>
                  </a:cubicBezTo>
                  <a:cubicBezTo>
                    <a:pt x="2602" y="1868"/>
                    <a:pt x="1335" y="1368"/>
                    <a:pt x="134" y="868"/>
                  </a:cubicBezTo>
                  <a:cubicBezTo>
                    <a:pt x="67" y="834"/>
                    <a:pt x="1" y="768"/>
                    <a:pt x="1" y="734"/>
                  </a:cubicBezTo>
                  <a:cubicBezTo>
                    <a:pt x="1" y="668"/>
                    <a:pt x="134" y="734"/>
                    <a:pt x="101" y="76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2" name="Google Shape;832;p45">
              <a:extLst>
                <a:ext uri="{FF2B5EF4-FFF2-40B4-BE49-F238E27FC236}">
                  <a16:creationId xmlns:a16="http://schemas.microsoft.com/office/drawing/2014/main" id="{5BCF6E53-293B-30C5-798E-E89C5516A3A7}"/>
                </a:ext>
              </a:extLst>
            </p:cNvPr>
            <p:cNvSpPr/>
            <p:nvPr/>
          </p:nvSpPr>
          <p:spPr>
            <a:xfrm>
              <a:off x="2440250" y="504625"/>
              <a:ext cx="141800" cy="126075"/>
            </a:xfrm>
            <a:custGeom>
              <a:avLst/>
              <a:gdLst/>
              <a:ahLst/>
              <a:cxnLst/>
              <a:rect l="l" t="t" r="r" b="b"/>
              <a:pathLst>
                <a:path w="5672" h="5043" extrusionOk="0">
                  <a:moveTo>
                    <a:pt x="5629" y="0"/>
                  </a:moveTo>
                  <a:cubicBezTo>
                    <a:pt x="5588" y="0"/>
                    <a:pt x="5538" y="24"/>
                    <a:pt x="5538" y="48"/>
                  </a:cubicBezTo>
                  <a:cubicBezTo>
                    <a:pt x="5538" y="48"/>
                    <a:pt x="5504" y="114"/>
                    <a:pt x="5504" y="148"/>
                  </a:cubicBezTo>
                  <a:cubicBezTo>
                    <a:pt x="5471" y="181"/>
                    <a:pt x="5471" y="281"/>
                    <a:pt x="5404" y="348"/>
                  </a:cubicBezTo>
                  <a:cubicBezTo>
                    <a:pt x="5338" y="515"/>
                    <a:pt x="5204" y="815"/>
                    <a:pt x="5004" y="1048"/>
                  </a:cubicBezTo>
                  <a:cubicBezTo>
                    <a:pt x="4804" y="1315"/>
                    <a:pt x="4504" y="1615"/>
                    <a:pt x="4170" y="1849"/>
                  </a:cubicBezTo>
                  <a:cubicBezTo>
                    <a:pt x="4003" y="1982"/>
                    <a:pt x="3803" y="2116"/>
                    <a:pt x="3636" y="2216"/>
                  </a:cubicBezTo>
                  <a:cubicBezTo>
                    <a:pt x="3403" y="2349"/>
                    <a:pt x="3236" y="2483"/>
                    <a:pt x="3036" y="2616"/>
                  </a:cubicBezTo>
                  <a:cubicBezTo>
                    <a:pt x="2636" y="2816"/>
                    <a:pt x="2235" y="3050"/>
                    <a:pt x="1868" y="3317"/>
                  </a:cubicBezTo>
                  <a:cubicBezTo>
                    <a:pt x="1501" y="3550"/>
                    <a:pt x="1168" y="3817"/>
                    <a:pt x="868" y="4017"/>
                  </a:cubicBezTo>
                  <a:cubicBezTo>
                    <a:pt x="567" y="4217"/>
                    <a:pt x="367" y="4451"/>
                    <a:pt x="234" y="4618"/>
                  </a:cubicBezTo>
                  <a:cubicBezTo>
                    <a:pt x="167" y="4684"/>
                    <a:pt x="134" y="4784"/>
                    <a:pt x="67" y="4818"/>
                  </a:cubicBezTo>
                  <a:cubicBezTo>
                    <a:pt x="34" y="4851"/>
                    <a:pt x="34" y="4884"/>
                    <a:pt x="34" y="4884"/>
                  </a:cubicBezTo>
                  <a:cubicBezTo>
                    <a:pt x="0" y="4951"/>
                    <a:pt x="0" y="4985"/>
                    <a:pt x="34" y="5018"/>
                  </a:cubicBezTo>
                  <a:cubicBezTo>
                    <a:pt x="50" y="5035"/>
                    <a:pt x="75" y="5043"/>
                    <a:pt x="100" y="5043"/>
                  </a:cubicBezTo>
                  <a:cubicBezTo>
                    <a:pt x="125" y="5043"/>
                    <a:pt x="150" y="5035"/>
                    <a:pt x="167" y="5018"/>
                  </a:cubicBezTo>
                  <a:lnTo>
                    <a:pt x="201" y="4985"/>
                  </a:lnTo>
                  <a:cubicBezTo>
                    <a:pt x="234" y="4985"/>
                    <a:pt x="301" y="4884"/>
                    <a:pt x="367" y="4851"/>
                  </a:cubicBezTo>
                  <a:cubicBezTo>
                    <a:pt x="534" y="4718"/>
                    <a:pt x="734" y="4551"/>
                    <a:pt x="1034" y="4384"/>
                  </a:cubicBezTo>
                  <a:cubicBezTo>
                    <a:pt x="1335" y="4184"/>
                    <a:pt x="1668" y="3984"/>
                    <a:pt x="2035" y="3717"/>
                  </a:cubicBezTo>
                  <a:cubicBezTo>
                    <a:pt x="2369" y="3483"/>
                    <a:pt x="2802" y="3217"/>
                    <a:pt x="3169" y="2983"/>
                  </a:cubicBezTo>
                  <a:cubicBezTo>
                    <a:pt x="3369" y="2850"/>
                    <a:pt x="3570" y="2683"/>
                    <a:pt x="3736" y="2549"/>
                  </a:cubicBezTo>
                  <a:cubicBezTo>
                    <a:pt x="3903" y="2383"/>
                    <a:pt x="4070" y="2249"/>
                    <a:pt x="4237" y="2116"/>
                  </a:cubicBezTo>
                  <a:cubicBezTo>
                    <a:pt x="4570" y="1749"/>
                    <a:pt x="4871" y="1482"/>
                    <a:pt x="5071" y="1182"/>
                  </a:cubicBezTo>
                  <a:cubicBezTo>
                    <a:pt x="5304" y="882"/>
                    <a:pt x="5404" y="648"/>
                    <a:pt x="5504" y="448"/>
                  </a:cubicBezTo>
                  <a:cubicBezTo>
                    <a:pt x="5538" y="348"/>
                    <a:pt x="5571" y="281"/>
                    <a:pt x="5571" y="214"/>
                  </a:cubicBezTo>
                  <a:cubicBezTo>
                    <a:pt x="5638" y="181"/>
                    <a:pt x="5638" y="148"/>
                    <a:pt x="5638" y="148"/>
                  </a:cubicBezTo>
                  <a:cubicBezTo>
                    <a:pt x="5671" y="48"/>
                    <a:pt x="5638" y="14"/>
                    <a:pt x="5671" y="14"/>
                  </a:cubicBezTo>
                  <a:cubicBezTo>
                    <a:pt x="5661" y="5"/>
                    <a:pt x="5646" y="0"/>
                    <a:pt x="56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3" name="Google Shape;833;p45">
              <a:extLst>
                <a:ext uri="{FF2B5EF4-FFF2-40B4-BE49-F238E27FC236}">
                  <a16:creationId xmlns:a16="http://schemas.microsoft.com/office/drawing/2014/main" id="{4DF89DF8-FADE-862E-6023-DACCCDE1CA18}"/>
                </a:ext>
              </a:extLst>
            </p:cNvPr>
            <p:cNvSpPr/>
            <p:nvPr/>
          </p:nvSpPr>
          <p:spPr>
            <a:xfrm>
              <a:off x="2359350" y="399900"/>
              <a:ext cx="35050" cy="178475"/>
            </a:xfrm>
            <a:custGeom>
              <a:avLst/>
              <a:gdLst/>
              <a:ahLst/>
              <a:cxnLst/>
              <a:rect l="l" t="t" r="r" b="b"/>
              <a:pathLst>
                <a:path w="1402" h="7139" extrusionOk="0">
                  <a:moveTo>
                    <a:pt x="1168" y="0"/>
                  </a:moveTo>
                  <a:cubicBezTo>
                    <a:pt x="1135" y="0"/>
                    <a:pt x="1102" y="34"/>
                    <a:pt x="1102" y="67"/>
                  </a:cubicBezTo>
                  <a:lnTo>
                    <a:pt x="1102" y="167"/>
                  </a:lnTo>
                  <a:cubicBezTo>
                    <a:pt x="1102" y="167"/>
                    <a:pt x="1168" y="234"/>
                    <a:pt x="1235" y="401"/>
                  </a:cubicBezTo>
                  <a:cubicBezTo>
                    <a:pt x="1268" y="567"/>
                    <a:pt x="1302" y="834"/>
                    <a:pt x="1235" y="1168"/>
                  </a:cubicBezTo>
                  <a:cubicBezTo>
                    <a:pt x="1135" y="1501"/>
                    <a:pt x="1001" y="1868"/>
                    <a:pt x="901" y="2235"/>
                  </a:cubicBezTo>
                  <a:cubicBezTo>
                    <a:pt x="768" y="2669"/>
                    <a:pt x="601" y="3069"/>
                    <a:pt x="468" y="3503"/>
                  </a:cubicBezTo>
                  <a:cubicBezTo>
                    <a:pt x="334" y="3970"/>
                    <a:pt x="234" y="4370"/>
                    <a:pt x="134" y="4804"/>
                  </a:cubicBezTo>
                  <a:cubicBezTo>
                    <a:pt x="67" y="5204"/>
                    <a:pt x="1" y="5638"/>
                    <a:pt x="1" y="5971"/>
                  </a:cubicBezTo>
                  <a:cubicBezTo>
                    <a:pt x="1" y="6305"/>
                    <a:pt x="67" y="6572"/>
                    <a:pt x="101" y="6805"/>
                  </a:cubicBezTo>
                  <a:cubicBezTo>
                    <a:pt x="134" y="6972"/>
                    <a:pt x="201" y="7072"/>
                    <a:pt x="201" y="7072"/>
                  </a:cubicBezTo>
                  <a:cubicBezTo>
                    <a:pt x="201" y="7072"/>
                    <a:pt x="234" y="7139"/>
                    <a:pt x="268" y="7139"/>
                  </a:cubicBezTo>
                  <a:cubicBezTo>
                    <a:pt x="301" y="7139"/>
                    <a:pt x="368" y="7072"/>
                    <a:pt x="368" y="7039"/>
                  </a:cubicBezTo>
                  <a:lnTo>
                    <a:pt x="368" y="6738"/>
                  </a:lnTo>
                  <a:cubicBezTo>
                    <a:pt x="368" y="6538"/>
                    <a:pt x="368" y="6305"/>
                    <a:pt x="401" y="5971"/>
                  </a:cubicBezTo>
                  <a:cubicBezTo>
                    <a:pt x="401" y="5671"/>
                    <a:pt x="434" y="5304"/>
                    <a:pt x="534" y="4870"/>
                  </a:cubicBezTo>
                  <a:cubicBezTo>
                    <a:pt x="601" y="4504"/>
                    <a:pt x="668" y="4037"/>
                    <a:pt x="768" y="3636"/>
                  </a:cubicBezTo>
                  <a:cubicBezTo>
                    <a:pt x="835" y="3203"/>
                    <a:pt x="935" y="2802"/>
                    <a:pt x="1068" y="2369"/>
                  </a:cubicBezTo>
                  <a:cubicBezTo>
                    <a:pt x="1135" y="1968"/>
                    <a:pt x="1302" y="1568"/>
                    <a:pt x="1368" y="1235"/>
                  </a:cubicBezTo>
                  <a:cubicBezTo>
                    <a:pt x="1402" y="901"/>
                    <a:pt x="1402" y="634"/>
                    <a:pt x="1302" y="401"/>
                  </a:cubicBezTo>
                  <a:cubicBezTo>
                    <a:pt x="1268" y="334"/>
                    <a:pt x="1235" y="234"/>
                    <a:pt x="1202" y="200"/>
                  </a:cubicBezTo>
                  <a:cubicBezTo>
                    <a:pt x="1135" y="167"/>
                    <a:pt x="1135" y="134"/>
                    <a:pt x="1135" y="134"/>
                  </a:cubicBezTo>
                  <a:cubicBezTo>
                    <a:pt x="1135" y="67"/>
                    <a:pt x="1135" y="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4" name="Google Shape;834;p45">
              <a:extLst>
                <a:ext uri="{FF2B5EF4-FFF2-40B4-BE49-F238E27FC236}">
                  <a16:creationId xmlns:a16="http://schemas.microsoft.com/office/drawing/2014/main" id="{29453A50-CC5A-F8DC-878D-6837FB85904E}"/>
                </a:ext>
              </a:extLst>
            </p:cNvPr>
            <p:cNvSpPr/>
            <p:nvPr/>
          </p:nvSpPr>
          <p:spPr>
            <a:xfrm>
              <a:off x="2370200" y="447425"/>
              <a:ext cx="86750" cy="153275"/>
            </a:xfrm>
            <a:custGeom>
              <a:avLst/>
              <a:gdLst/>
              <a:ahLst/>
              <a:cxnLst/>
              <a:rect l="l" t="t" r="r" b="b"/>
              <a:pathLst>
                <a:path w="3470" h="6131" extrusionOk="0">
                  <a:moveTo>
                    <a:pt x="3369" y="1"/>
                  </a:moveTo>
                  <a:cubicBezTo>
                    <a:pt x="3336" y="1"/>
                    <a:pt x="3303" y="67"/>
                    <a:pt x="3303" y="101"/>
                  </a:cubicBezTo>
                  <a:lnTo>
                    <a:pt x="3303" y="167"/>
                  </a:lnTo>
                  <a:lnTo>
                    <a:pt x="3303" y="401"/>
                  </a:lnTo>
                  <a:cubicBezTo>
                    <a:pt x="3303" y="568"/>
                    <a:pt x="3269" y="835"/>
                    <a:pt x="3169" y="1135"/>
                  </a:cubicBezTo>
                  <a:cubicBezTo>
                    <a:pt x="3103" y="1468"/>
                    <a:pt x="2936" y="1802"/>
                    <a:pt x="2702" y="2136"/>
                  </a:cubicBezTo>
                  <a:cubicBezTo>
                    <a:pt x="2502" y="2469"/>
                    <a:pt x="2202" y="2803"/>
                    <a:pt x="1968" y="3136"/>
                  </a:cubicBezTo>
                  <a:cubicBezTo>
                    <a:pt x="1702" y="3470"/>
                    <a:pt x="1435" y="3803"/>
                    <a:pt x="1168" y="4137"/>
                  </a:cubicBezTo>
                  <a:cubicBezTo>
                    <a:pt x="934" y="4471"/>
                    <a:pt x="668" y="4771"/>
                    <a:pt x="501" y="5038"/>
                  </a:cubicBezTo>
                  <a:cubicBezTo>
                    <a:pt x="167" y="5605"/>
                    <a:pt x="0" y="6005"/>
                    <a:pt x="0" y="6005"/>
                  </a:cubicBezTo>
                  <a:cubicBezTo>
                    <a:pt x="0" y="6005"/>
                    <a:pt x="0" y="6038"/>
                    <a:pt x="34" y="6105"/>
                  </a:cubicBezTo>
                  <a:cubicBezTo>
                    <a:pt x="67" y="6122"/>
                    <a:pt x="92" y="6130"/>
                    <a:pt x="113" y="6130"/>
                  </a:cubicBezTo>
                  <a:cubicBezTo>
                    <a:pt x="134" y="6130"/>
                    <a:pt x="150" y="6122"/>
                    <a:pt x="167" y="6105"/>
                  </a:cubicBezTo>
                  <a:cubicBezTo>
                    <a:pt x="167" y="6105"/>
                    <a:pt x="434" y="5771"/>
                    <a:pt x="834" y="5271"/>
                  </a:cubicBezTo>
                  <a:cubicBezTo>
                    <a:pt x="1034" y="5004"/>
                    <a:pt x="1268" y="4737"/>
                    <a:pt x="1501" y="4404"/>
                  </a:cubicBezTo>
                  <a:cubicBezTo>
                    <a:pt x="1768" y="4037"/>
                    <a:pt x="2002" y="3703"/>
                    <a:pt x="2269" y="3336"/>
                  </a:cubicBezTo>
                  <a:cubicBezTo>
                    <a:pt x="2502" y="2969"/>
                    <a:pt x="2702" y="2603"/>
                    <a:pt x="2936" y="2236"/>
                  </a:cubicBezTo>
                  <a:cubicBezTo>
                    <a:pt x="3103" y="1835"/>
                    <a:pt x="3269" y="1502"/>
                    <a:pt x="3336" y="1168"/>
                  </a:cubicBezTo>
                  <a:cubicBezTo>
                    <a:pt x="3436" y="835"/>
                    <a:pt x="3470" y="601"/>
                    <a:pt x="3470" y="401"/>
                  </a:cubicBezTo>
                  <a:lnTo>
                    <a:pt x="3470" y="167"/>
                  </a:lnTo>
                  <a:lnTo>
                    <a:pt x="3470" y="101"/>
                  </a:lnTo>
                  <a:cubicBezTo>
                    <a:pt x="3470" y="67"/>
                    <a:pt x="343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5" name="Google Shape;835;p45">
              <a:extLst>
                <a:ext uri="{FF2B5EF4-FFF2-40B4-BE49-F238E27FC236}">
                  <a16:creationId xmlns:a16="http://schemas.microsoft.com/office/drawing/2014/main" id="{0F965574-B8E0-E1F5-43FE-3A2D77AE7812}"/>
                </a:ext>
              </a:extLst>
            </p:cNvPr>
            <p:cNvSpPr/>
            <p:nvPr/>
          </p:nvSpPr>
          <p:spPr>
            <a:xfrm>
              <a:off x="2203400" y="758475"/>
              <a:ext cx="196000" cy="25675"/>
            </a:xfrm>
            <a:custGeom>
              <a:avLst/>
              <a:gdLst/>
              <a:ahLst/>
              <a:cxnLst/>
              <a:rect l="l" t="t" r="r" b="b"/>
              <a:pathLst>
                <a:path w="7840" h="1027" extrusionOk="0">
                  <a:moveTo>
                    <a:pt x="134" y="1"/>
                  </a:moveTo>
                  <a:cubicBezTo>
                    <a:pt x="68" y="1"/>
                    <a:pt x="34" y="1"/>
                    <a:pt x="34" y="34"/>
                  </a:cubicBezTo>
                  <a:cubicBezTo>
                    <a:pt x="1" y="68"/>
                    <a:pt x="34" y="134"/>
                    <a:pt x="68" y="168"/>
                  </a:cubicBezTo>
                  <a:cubicBezTo>
                    <a:pt x="68" y="168"/>
                    <a:pt x="168" y="201"/>
                    <a:pt x="368" y="301"/>
                  </a:cubicBezTo>
                  <a:cubicBezTo>
                    <a:pt x="568" y="368"/>
                    <a:pt x="868" y="501"/>
                    <a:pt x="1202" y="568"/>
                  </a:cubicBezTo>
                  <a:cubicBezTo>
                    <a:pt x="1535" y="668"/>
                    <a:pt x="1969" y="735"/>
                    <a:pt x="2403" y="835"/>
                  </a:cubicBezTo>
                  <a:cubicBezTo>
                    <a:pt x="2870" y="902"/>
                    <a:pt x="3337" y="968"/>
                    <a:pt x="3837" y="1002"/>
                  </a:cubicBezTo>
                  <a:cubicBezTo>
                    <a:pt x="4321" y="1018"/>
                    <a:pt x="4813" y="1027"/>
                    <a:pt x="5271" y="1027"/>
                  </a:cubicBezTo>
                  <a:cubicBezTo>
                    <a:pt x="5730" y="1027"/>
                    <a:pt x="6155" y="1018"/>
                    <a:pt x="6506" y="1002"/>
                  </a:cubicBezTo>
                  <a:cubicBezTo>
                    <a:pt x="7206" y="968"/>
                    <a:pt x="7706" y="902"/>
                    <a:pt x="7706" y="902"/>
                  </a:cubicBezTo>
                  <a:cubicBezTo>
                    <a:pt x="7773" y="868"/>
                    <a:pt x="7840" y="868"/>
                    <a:pt x="7840" y="835"/>
                  </a:cubicBezTo>
                  <a:cubicBezTo>
                    <a:pt x="7840" y="801"/>
                    <a:pt x="7807" y="735"/>
                    <a:pt x="7740" y="735"/>
                  </a:cubicBezTo>
                  <a:cubicBezTo>
                    <a:pt x="7740" y="735"/>
                    <a:pt x="7640" y="735"/>
                    <a:pt x="7406" y="801"/>
                  </a:cubicBezTo>
                  <a:cubicBezTo>
                    <a:pt x="7206" y="801"/>
                    <a:pt x="6939" y="835"/>
                    <a:pt x="6539" y="835"/>
                  </a:cubicBezTo>
                  <a:cubicBezTo>
                    <a:pt x="6294" y="835"/>
                    <a:pt x="6020" y="850"/>
                    <a:pt x="5736" y="850"/>
                  </a:cubicBezTo>
                  <a:cubicBezTo>
                    <a:pt x="5594" y="850"/>
                    <a:pt x="5449" y="846"/>
                    <a:pt x="5305" y="835"/>
                  </a:cubicBezTo>
                  <a:cubicBezTo>
                    <a:pt x="4838" y="835"/>
                    <a:pt x="4337" y="801"/>
                    <a:pt x="3870" y="701"/>
                  </a:cubicBezTo>
                  <a:lnTo>
                    <a:pt x="2503" y="468"/>
                  </a:lnTo>
                  <a:cubicBezTo>
                    <a:pt x="2036" y="368"/>
                    <a:pt x="1635" y="301"/>
                    <a:pt x="1302" y="201"/>
                  </a:cubicBezTo>
                  <a:cubicBezTo>
                    <a:pt x="635" y="68"/>
                    <a:pt x="13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6" name="Google Shape;836;p45">
              <a:extLst>
                <a:ext uri="{FF2B5EF4-FFF2-40B4-BE49-F238E27FC236}">
                  <a16:creationId xmlns:a16="http://schemas.microsoft.com/office/drawing/2014/main" id="{00172374-3BAD-AAB8-26A6-08E2669F36EC}"/>
                </a:ext>
              </a:extLst>
            </p:cNvPr>
            <p:cNvSpPr/>
            <p:nvPr/>
          </p:nvSpPr>
          <p:spPr>
            <a:xfrm>
              <a:off x="1914875" y="667250"/>
              <a:ext cx="126775" cy="125250"/>
            </a:xfrm>
            <a:custGeom>
              <a:avLst/>
              <a:gdLst/>
              <a:ahLst/>
              <a:cxnLst/>
              <a:rect l="l" t="t" r="r" b="b"/>
              <a:pathLst>
                <a:path w="5071" h="5010" extrusionOk="0">
                  <a:moveTo>
                    <a:pt x="5000" y="0"/>
                  </a:moveTo>
                  <a:cubicBezTo>
                    <a:pt x="4990" y="0"/>
                    <a:pt x="4980" y="4"/>
                    <a:pt x="4971" y="14"/>
                  </a:cubicBezTo>
                  <a:cubicBezTo>
                    <a:pt x="4971" y="14"/>
                    <a:pt x="4570" y="247"/>
                    <a:pt x="4037" y="648"/>
                  </a:cubicBezTo>
                  <a:cubicBezTo>
                    <a:pt x="3503" y="1015"/>
                    <a:pt x="2836" y="1548"/>
                    <a:pt x="2169" y="2149"/>
                  </a:cubicBezTo>
                  <a:cubicBezTo>
                    <a:pt x="1835" y="2416"/>
                    <a:pt x="1535" y="2749"/>
                    <a:pt x="1235" y="3049"/>
                  </a:cubicBezTo>
                  <a:cubicBezTo>
                    <a:pt x="968" y="3350"/>
                    <a:pt x="701" y="3650"/>
                    <a:pt x="534" y="3917"/>
                  </a:cubicBezTo>
                  <a:cubicBezTo>
                    <a:pt x="334" y="4184"/>
                    <a:pt x="201" y="4450"/>
                    <a:pt x="134" y="4617"/>
                  </a:cubicBezTo>
                  <a:cubicBezTo>
                    <a:pt x="34" y="4817"/>
                    <a:pt x="0" y="4884"/>
                    <a:pt x="0" y="4884"/>
                  </a:cubicBezTo>
                  <a:cubicBezTo>
                    <a:pt x="0" y="4884"/>
                    <a:pt x="0" y="4951"/>
                    <a:pt x="34" y="4984"/>
                  </a:cubicBezTo>
                  <a:cubicBezTo>
                    <a:pt x="50" y="5001"/>
                    <a:pt x="75" y="5009"/>
                    <a:pt x="100" y="5009"/>
                  </a:cubicBezTo>
                  <a:cubicBezTo>
                    <a:pt x="125" y="5009"/>
                    <a:pt x="150" y="5001"/>
                    <a:pt x="167" y="4984"/>
                  </a:cubicBezTo>
                  <a:cubicBezTo>
                    <a:pt x="167" y="4984"/>
                    <a:pt x="467" y="4651"/>
                    <a:pt x="868" y="4150"/>
                  </a:cubicBezTo>
                  <a:cubicBezTo>
                    <a:pt x="1235" y="3650"/>
                    <a:pt x="1802" y="2983"/>
                    <a:pt x="2369" y="2349"/>
                  </a:cubicBezTo>
                  <a:cubicBezTo>
                    <a:pt x="2669" y="2049"/>
                    <a:pt x="3003" y="1715"/>
                    <a:pt x="3303" y="1482"/>
                  </a:cubicBezTo>
                  <a:cubicBezTo>
                    <a:pt x="3636" y="1181"/>
                    <a:pt x="3903" y="981"/>
                    <a:pt x="4170" y="781"/>
                  </a:cubicBezTo>
                  <a:cubicBezTo>
                    <a:pt x="4404" y="548"/>
                    <a:pt x="4604" y="381"/>
                    <a:pt x="4804" y="314"/>
                  </a:cubicBezTo>
                  <a:cubicBezTo>
                    <a:pt x="4937" y="181"/>
                    <a:pt x="5037" y="147"/>
                    <a:pt x="5037" y="147"/>
                  </a:cubicBezTo>
                  <a:cubicBezTo>
                    <a:pt x="5071" y="114"/>
                    <a:pt x="5071" y="47"/>
                    <a:pt x="5071" y="47"/>
                  </a:cubicBezTo>
                  <a:cubicBezTo>
                    <a:pt x="5047" y="24"/>
                    <a:pt x="5023" y="0"/>
                    <a:pt x="500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7" name="Google Shape;837;p45">
              <a:extLst>
                <a:ext uri="{FF2B5EF4-FFF2-40B4-BE49-F238E27FC236}">
                  <a16:creationId xmlns:a16="http://schemas.microsoft.com/office/drawing/2014/main" id="{0CDAF424-CDBB-5745-9B86-B82684A31A15}"/>
                </a:ext>
              </a:extLst>
            </p:cNvPr>
            <p:cNvSpPr/>
            <p:nvPr/>
          </p:nvSpPr>
          <p:spPr>
            <a:xfrm>
              <a:off x="2130850" y="590150"/>
              <a:ext cx="114275" cy="153150"/>
            </a:xfrm>
            <a:custGeom>
              <a:avLst/>
              <a:gdLst/>
              <a:ahLst/>
              <a:cxnLst/>
              <a:rect l="l" t="t" r="r" b="b"/>
              <a:pathLst>
                <a:path w="4571" h="6126" extrusionOk="0">
                  <a:moveTo>
                    <a:pt x="4444" y="1"/>
                  </a:moveTo>
                  <a:cubicBezTo>
                    <a:pt x="4402" y="1"/>
                    <a:pt x="4371" y="39"/>
                    <a:pt x="4371" y="62"/>
                  </a:cubicBezTo>
                  <a:cubicBezTo>
                    <a:pt x="4371" y="62"/>
                    <a:pt x="4337" y="196"/>
                    <a:pt x="4237" y="363"/>
                  </a:cubicBezTo>
                  <a:cubicBezTo>
                    <a:pt x="4171" y="563"/>
                    <a:pt x="4037" y="796"/>
                    <a:pt x="3870" y="1097"/>
                  </a:cubicBezTo>
                  <a:cubicBezTo>
                    <a:pt x="3704" y="1397"/>
                    <a:pt x="3503" y="1764"/>
                    <a:pt x="3237" y="2097"/>
                  </a:cubicBezTo>
                  <a:cubicBezTo>
                    <a:pt x="3003" y="2431"/>
                    <a:pt x="2703" y="2798"/>
                    <a:pt x="2403" y="3131"/>
                  </a:cubicBezTo>
                  <a:cubicBezTo>
                    <a:pt x="1836" y="3865"/>
                    <a:pt x="1202" y="4532"/>
                    <a:pt x="735" y="5066"/>
                  </a:cubicBezTo>
                  <a:cubicBezTo>
                    <a:pt x="268" y="5566"/>
                    <a:pt x="34" y="5967"/>
                    <a:pt x="34" y="5967"/>
                  </a:cubicBezTo>
                  <a:cubicBezTo>
                    <a:pt x="1" y="6033"/>
                    <a:pt x="1" y="6067"/>
                    <a:pt x="34" y="6100"/>
                  </a:cubicBezTo>
                  <a:cubicBezTo>
                    <a:pt x="51" y="6117"/>
                    <a:pt x="68" y="6125"/>
                    <a:pt x="88" y="6125"/>
                  </a:cubicBezTo>
                  <a:cubicBezTo>
                    <a:pt x="109" y="6125"/>
                    <a:pt x="134" y="6117"/>
                    <a:pt x="168" y="6100"/>
                  </a:cubicBezTo>
                  <a:cubicBezTo>
                    <a:pt x="168" y="6100"/>
                    <a:pt x="535" y="5800"/>
                    <a:pt x="1035" y="5300"/>
                  </a:cubicBezTo>
                  <a:cubicBezTo>
                    <a:pt x="1268" y="5066"/>
                    <a:pt x="1535" y="4766"/>
                    <a:pt x="1836" y="4432"/>
                  </a:cubicBezTo>
                  <a:cubicBezTo>
                    <a:pt x="2102" y="4099"/>
                    <a:pt x="2369" y="3732"/>
                    <a:pt x="2669" y="3365"/>
                  </a:cubicBezTo>
                  <a:cubicBezTo>
                    <a:pt x="3203" y="2598"/>
                    <a:pt x="3704" y="1797"/>
                    <a:pt x="4037" y="1197"/>
                  </a:cubicBezTo>
                  <a:cubicBezTo>
                    <a:pt x="4371" y="563"/>
                    <a:pt x="4537" y="129"/>
                    <a:pt x="4537" y="129"/>
                  </a:cubicBezTo>
                  <a:cubicBezTo>
                    <a:pt x="4571" y="96"/>
                    <a:pt x="4537" y="62"/>
                    <a:pt x="4504" y="29"/>
                  </a:cubicBezTo>
                  <a:cubicBezTo>
                    <a:pt x="4483" y="8"/>
                    <a:pt x="4463" y="1"/>
                    <a:pt x="44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8" name="Google Shape;838;p45">
              <a:extLst>
                <a:ext uri="{FF2B5EF4-FFF2-40B4-BE49-F238E27FC236}">
                  <a16:creationId xmlns:a16="http://schemas.microsoft.com/office/drawing/2014/main" id="{B893B899-8325-F09A-FB84-FF801CEAB431}"/>
                </a:ext>
              </a:extLst>
            </p:cNvPr>
            <p:cNvSpPr/>
            <p:nvPr/>
          </p:nvSpPr>
          <p:spPr>
            <a:xfrm>
              <a:off x="1994100" y="811850"/>
              <a:ext cx="147625" cy="50900"/>
            </a:xfrm>
            <a:custGeom>
              <a:avLst/>
              <a:gdLst/>
              <a:ahLst/>
              <a:cxnLst/>
              <a:rect l="l" t="t" r="r" b="b"/>
              <a:pathLst>
                <a:path w="5905" h="2036" extrusionOk="0">
                  <a:moveTo>
                    <a:pt x="167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0" y="67"/>
                    <a:pt x="0" y="101"/>
                    <a:pt x="34" y="168"/>
                  </a:cubicBezTo>
                  <a:lnTo>
                    <a:pt x="868" y="568"/>
                  </a:lnTo>
                  <a:cubicBezTo>
                    <a:pt x="1368" y="868"/>
                    <a:pt x="2068" y="1168"/>
                    <a:pt x="2769" y="1435"/>
                  </a:cubicBezTo>
                  <a:cubicBezTo>
                    <a:pt x="3503" y="1702"/>
                    <a:pt x="4237" y="1902"/>
                    <a:pt x="4837" y="2002"/>
                  </a:cubicBezTo>
                  <a:cubicBezTo>
                    <a:pt x="5137" y="2036"/>
                    <a:pt x="5371" y="2036"/>
                    <a:pt x="5538" y="2036"/>
                  </a:cubicBezTo>
                  <a:lnTo>
                    <a:pt x="5771" y="2036"/>
                  </a:lnTo>
                  <a:cubicBezTo>
                    <a:pt x="5838" y="2036"/>
                    <a:pt x="5871" y="2036"/>
                    <a:pt x="5871" y="2002"/>
                  </a:cubicBezTo>
                  <a:cubicBezTo>
                    <a:pt x="5905" y="1935"/>
                    <a:pt x="5871" y="1869"/>
                    <a:pt x="5838" y="1869"/>
                  </a:cubicBezTo>
                  <a:cubicBezTo>
                    <a:pt x="5838" y="1869"/>
                    <a:pt x="5438" y="1735"/>
                    <a:pt x="4904" y="1602"/>
                  </a:cubicBezTo>
                  <a:cubicBezTo>
                    <a:pt x="4370" y="1502"/>
                    <a:pt x="3636" y="1368"/>
                    <a:pt x="2902" y="1168"/>
                  </a:cubicBezTo>
                  <a:cubicBezTo>
                    <a:pt x="2202" y="935"/>
                    <a:pt x="1501" y="701"/>
                    <a:pt x="1001" y="434"/>
                  </a:cubicBezTo>
                  <a:cubicBezTo>
                    <a:pt x="501" y="201"/>
                    <a:pt x="1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9" name="Google Shape;839;p45">
              <a:extLst>
                <a:ext uri="{FF2B5EF4-FFF2-40B4-BE49-F238E27FC236}">
                  <a16:creationId xmlns:a16="http://schemas.microsoft.com/office/drawing/2014/main" id="{25B7D6FB-5E18-BD37-61F0-A0EC2D4A52D3}"/>
                </a:ext>
              </a:extLst>
            </p:cNvPr>
            <p:cNvSpPr/>
            <p:nvPr/>
          </p:nvSpPr>
          <p:spPr>
            <a:xfrm>
              <a:off x="1768925" y="657700"/>
              <a:ext cx="132625" cy="125625"/>
            </a:xfrm>
            <a:custGeom>
              <a:avLst/>
              <a:gdLst/>
              <a:ahLst/>
              <a:cxnLst/>
              <a:rect l="l" t="t" r="r" b="b"/>
              <a:pathLst>
                <a:path w="5305" h="5025" extrusionOk="0">
                  <a:moveTo>
                    <a:pt x="5203" y="0"/>
                  </a:moveTo>
                  <a:cubicBezTo>
                    <a:pt x="5192" y="0"/>
                    <a:pt x="5182" y="8"/>
                    <a:pt x="5171" y="29"/>
                  </a:cubicBezTo>
                  <a:cubicBezTo>
                    <a:pt x="5171" y="29"/>
                    <a:pt x="4804" y="263"/>
                    <a:pt x="4237" y="629"/>
                  </a:cubicBezTo>
                  <a:cubicBezTo>
                    <a:pt x="3704" y="1030"/>
                    <a:pt x="3003" y="1563"/>
                    <a:pt x="2336" y="2131"/>
                  </a:cubicBezTo>
                  <a:cubicBezTo>
                    <a:pt x="2002" y="2431"/>
                    <a:pt x="1669" y="2764"/>
                    <a:pt x="1369" y="3065"/>
                  </a:cubicBezTo>
                  <a:cubicBezTo>
                    <a:pt x="1068" y="3365"/>
                    <a:pt x="835" y="3632"/>
                    <a:pt x="635" y="3932"/>
                  </a:cubicBezTo>
                  <a:cubicBezTo>
                    <a:pt x="401" y="4199"/>
                    <a:pt x="234" y="4432"/>
                    <a:pt x="168" y="4599"/>
                  </a:cubicBezTo>
                  <a:cubicBezTo>
                    <a:pt x="68" y="4832"/>
                    <a:pt x="34" y="4899"/>
                    <a:pt x="34" y="4899"/>
                  </a:cubicBezTo>
                  <a:cubicBezTo>
                    <a:pt x="1" y="4899"/>
                    <a:pt x="1" y="4933"/>
                    <a:pt x="34" y="4999"/>
                  </a:cubicBezTo>
                  <a:cubicBezTo>
                    <a:pt x="51" y="5016"/>
                    <a:pt x="76" y="5024"/>
                    <a:pt x="101" y="5024"/>
                  </a:cubicBezTo>
                  <a:cubicBezTo>
                    <a:pt x="126" y="5024"/>
                    <a:pt x="151" y="5016"/>
                    <a:pt x="168" y="4999"/>
                  </a:cubicBezTo>
                  <a:cubicBezTo>
                    <a:pt x="168" y="4999"/>
                    <a:pt x="501" y="4699"/>
                    <a:pt x="902" y="4199"/>
                  </a:cubicBezTo>
                  <a:cubicBezTo>
                    <a:pt x="1335" y="3698"/>
                    <a:pt x="1869" y="3031"/>
                    <a:pt x="2503" y="2397"/>
                  </a:cubicBezTo>
                  <a:cubicBezTo>
                    <a:pt x="2803" y="2097"/>
                    <a:pt x="3136" y="1764"/>
                    <a:pt x="3403" y="1530"/>
                  </a:cubicBezTo>
                  <a:cubicBezTo>
                    <a:pt x="3704" y="1230"/>
                    <a:pt x="4037" y="1030"/>
                    <a:pt x="4304" y="830"/>
                  </a:cubicBezTo>
                  <a:cubicBezTo>
                    <a:pt x="4571" y="596"/>
                    <a:pt x="4804" y="429"/>
                    <a:pt x="4971" y="363"/>
                  </a:cubicBezTo>
                  <a:cubicBezTo>
                    <a:pt x="5138" y="229"/>
                    <a:pt x="5205" y="196"/>
                    <a:pt x="5205" y="196"/>
                  </a:cubicBezTo>
                  <a:cubicBezTo>
                    <a:pt x="5238" y="196"/>
                    <a:pt x="5238" y="96"/>
                    <a:pt x="5305" y="62"/>
                  </a:cubicBezTo>
                  <a:cubicBezTo>
                    <a:pt x="5259" y="39"/>
                    <a:pt x="5228" y="0"/>
                    <a:pt x="52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37" name="Podnadpis 30">
            <a:extLst>
              <a:ext uri="{FF2B5EF4-FFF2-40B4-BE49-F238E27FC236}">
                <a16:creationId xmlns:a16="http://schemas.microsoft.com/office/drawing/2014/main" id="{D71B383A-4DAB-8932-0289-E0434DC2F1DA}"/>
              </a:ext>
            </a:extLst>
          </p:cNvPr>
          <p:cNvSpPr txBox="1">
            <a:spLocks/>
          </p:cNvSpPr>
          <p:nvPr/>
        </p:nvSpPr>
        <p:spPr>
          <a:xfrm>
            <a:off x="1318366" y="1176624"/>
            <a:ext cx="6418997" cy="2679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l"/>
            <a:endParaRPr lang="en" sz="1100">
              <a:solidFill>
                <a:srgbClr val="003049"/>
              </a:solidFill>
              <a:latin typeface="Calibri"/>
              <a:ea typeface="Calibri"/>
              <a:cs typeface="Calibri"/>
            </a:endParaRPr>
          </a:p>
          <a:p>
            <a:pPr marL="285750" indent="-285750" algn="l">
              <a:buFont typeface="Nunito Light,Sans-Serif"/>
              <a:buChar char="●"/>
            </a:pPr>
            <a:r>
              <a:rPr lang="en" sz="1050">
                <a:solidFill>
                  <a:srgbClr val="003049"/>
                </a:solidFill>
                <a:ea typeface="Calibri"/>
                <a:cs typeface="Calibri"/>
                <a:hlinkClick r:id="rId3"/>
              </a:rPr>
              <a:t>https://slidesgo.com/theme/religious-sects#search-religion&amp;position-21&amp;results-542&amp;rs=search&amp;rs=search</a:t>
            </a:r>
            <a:endParaRPr lang="cs-CZ" sz="1050">
              <a:ea typeface="Calibri"/>
              <a:cs typeface="Calibri"/>
            </a:endParaRPr>
          </a:p>
          <a:p>
            <a:pPr marL="285750" indent="-285750" algn="l">
              <a:buFont typeface="Nunito Light,Sans-Serif"/>
              <a:buChar char="●"/>
            </a:pPr>
            <a:r>
              <a:rPr lang="en" sz="1050">
                <a:ea typeface="Calibri"/>
                <a:cs typeface="Calibri"/>
                <a:hlinkClick r:id="rId4"/>
              </a:rPr>
              <a:t>https://pohanskaspolecnost.cz/</a:t>
            </a:r>
            <a:endParaRPr lang="en" sz="1050">
              <a:ea typeface="Calibri"/>
              <a:cs typeface="Calibri"/>
            </a:endParaRPr>
          </a:p>
          <a:p>
            <a:pPr marL="285750" indent="-285750" algn="l">
              <a:buFont typeface="Nunito Light,Sans-Serif"/>
              <a:buChar char="●"/>
            </a:pPr>
            <a:r>
              <a:rPr lang="en" sz="1050">
                <a:ea typeface="Calibri"/>
                <a:cs typeface="Calibri"/>
                <a:hlinkClick r:id="rId5"/>
              </a:rPr>
              <a:t>https://chatgpt.com/</a:t>
            </a:r>
            <a:endParaRPr lang="en" sz="1050">
              <a:ea typeface="Calibri"/>
              <a:cs typeface="Calibri"/>
            </a:endParaRPr>
          </a:p>
          <a:p>
            <a:pPr marL="285750" indent="-285750" algn="l">
              <a:buFont typeface="Nunito Light,Sans-Serif"/>
              <a:buChar char="●"/>
            </a:pPr>
            <a:r>
              <a:rPr lang="en" sz="1050">
                <a:ea typeface="Calibri"/>
                <a:cs typeface="Calibri"/>
                <a:hlinkClick r:id="rId6"/>
              </a:rPr>
              <a:t>https://gemini.google.com/app</a:t>
            </a:r>
            <a:endParaRPr lang="en" sz="1050">
              <a:ea typeface="Calibri"/>
              <a:cs typeface="Calibri"/>
            </a:endParaRPr>
          </a:p>
          <a:p>
            <a:pPr marL="285750" indent="-285750" algn="l">
              <a:buFont typeface="Nunito Light,Sans-Serif"/>
              <a:buChar char="●"/>
            </a:pPr>
            <a:r>
              <a:rPr lang="en" sz="1050">
                <a:ea typeface="Calibri"/>
                <a:cs typeface="Calibri"/>
                <a:hlinkClick r:id="rId7"/>
              </a:rPr>
              <a:t>https://cs.wikipedia.org/wiki/Pohanstv%C3%AD</a:t>
            </a:r>
            <a:endParaRPr lang="en" sz="1050">
              <a:ea typeface="Calibri"/>
              <a:cs typeface="Calibri"/>
            </a:endParaRPr>
          </a:p>
          <a:p>
            <a:pPr marL="285750" indent="-285750" algn="l">
              <a:buFont typeface="Nunito Light,Sans-Serif"/>
              <a:buChar char="●"/>
            </a:pPr>
            <a:endParaRPr lang="en" sz="1050">
              <a:ea typeface="Calibri"/>
              <a:cs typeface="Calibri"/>
            </a:endParaRPr>
          </a:p>
          <a:p>
            <a:pPr marL="285750" indent="-285750" algn="l">
              <a:buFont typeface="Nunito Light,Sans-Serif"/>
              <a:buChar char="●"/>
            </a:pPr>
            <a:endParaRPr lang="en" sz="1050">
              <a:ea typeface="Calibri"/>
              <a:cs typeface="Calibri"/>
            </a:endParaRPr>
          </a:p>
          <a:p>
            <a:pPr algn="l"/>
            <a:endParaRPr lang="en" sz="1050">
              <a:ea typeface="Calibri"/>
              <a:cs typeface="Calibri"/>
            </a:endParaRPr>
          </a:p>
          <a:p>
            <a:pPr algn="l"/>
            <a:br>
              <a:rPr lang="cs-CZ">
                <a:latin typeface="Calibri"/>
                <a:ea typeface="Calibri"/>
                <a:cs typeface="Calibri"/>
              </a:rPr>
            </a:br>
            <a:endParaRPr lang="cs-CZ" sz="1200">
              <a:latin typeface="Calibri"/>
              <a:ea typeface="Calibri"/>
              <a:cs typeface="Calibri"/>
            </a:endParaRPr>
          </a:p>
          <a:p>
            <a:endParaRPr lang="cs-CZ" sz="1200">
              <a:latin typeface="Calibri"/>
              <a:ea typeface="Calibri"/>
              <a:cs typeface="Calibri"/>
            </a:endParaRPr>
          </a:p>
        </p:txBody>
      </p:sp>
      <p:sp>
        <p:nvSpPr>
          <p:cNvPr id="7" name="Google Shape;789;p45">
            <a:extLst>
              <a:ext uri="{FF2B5EF4-FFF2-40B4-BE49-F238E27FC236}">
                <a16:creationId xmlns:a16="http://schemas.microsoft.com/office/drawing/2014/main" id="{E86F6A07-6A3E-A350-8C4C-F7A05C58D180}"/>
              </a:ext>
            </a:extLst>
          </p:cNvPr>
          <p:cNvSpPr txBox="1">
            <a:spLocks/>
          </p:cNvSpPr>
          <p:nvPr/>
        </p:nvSpPr>
        <p:spPr>
          <a:xfrm>
            <a:off x="720000" y="60537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COOL XiaoWei"/>
              <a:buNone/>
              <a:defRPr sz="3000" b="0" i="0" u="none" strike="noStrike" cap="none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" err="1">
                <a:latin typeface="Baguet Script" pitchFamily="2" charset="0"/>
                <a:ea typeface="Calibri"/>
                <a:cs typeface="Calibri"/>
              </a:rPr>
              <a:t>Zdroje</a:t>
            </a:r>
            <a:endParaRPr lang="en">
              <a:latin typeface="Baguet Script" pitchFamily="2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4871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>
          <a:extLst>
            <a:ext uri="{FF2B5EF4-FFF2-40B4-BE49-F238E27FC236}">
              <a16:creationId xmlns:a16="http://schemas.microsoft.com/office/drawing/2014/main" id="{93B6F7BE-5D64-501E-D2B3-B04836603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45">
            <a:extLst>
              <a:ext uri="{FF2B5EF4-FFF2-40B4-BE49-F238E27FC236}">
                <a16:creationId xmlns:a16="http://schemas.microsoft.com/office/drawing/2014/main" id="{8905CA8E-AC9D-F9CF-129C-2E97E8441810}"/>
              </a:ext>
            </a:extLst>
          </p:cNvPr>
          <p:cNvGrpSpPr/>
          <p:nvPr/>
        </p:nvGrpSpPr>
        <p:grpSpPr>
          <a:xfrm rot="1565461">
            <a:off x="640266" y="4115826"/>
            <a:ext cx="1202555" cy="862303"/>
            <a:chOff x="1424525" y="381550"/>
            <a:chExt cx="1202550" cy="862300"/>
          </a:xfrm>
        </p:grpSpPr>
        <p:sp>
          <p:nvSpPr>
            <p:cNvPr id="795" name="Google Shape;795;p45">
              <a:extLst>
                <a:ext uri="{FF2B5EF4-FFF2-40B4-BE49-F238E27FC236}">
                  <a16:creationId xmlns:a16="http://schemas.microsoft.com/office/drawing/2014/main" id="{0BD77168-71A1-3459-E7CE-6EC9235551A2}"/>
                </a:ext>
              </a:extLst>
            </p:cNvPr>
            <p:cNvSpPr/>
            <p:nvPr/>
          </p:nvSpPr>
          <p:spPr>
            <a:xfrm>
              <a:off x="2348525" y="561250"/>
              <a:ext cx="115100" cy="93025"/>
            </a:xfrm>
            <a:custGeom>
              <a:avLst/>
              <a:gdLst/>
              <a:ahLst/>
              <a:cxnLst/>
              <a:rect l="l" t="t" r="r" b="b"/>
              <a:pathLst>
                <a:path w="4604" h="3721" extrusionOk="0">
                  <a:moveTo>
                    <a:pt x="588" y="1"/>
                  </a:moveTo>
                  <a:cubicBezTo>
                    <a:pt x="450" y="1"/>
                    <a:pt x="317" y="51"/>
                    <a:pt x="234" y="151"/>
                  </a:cubicBezTo>
                  <a:cubicBezTo>
                    <a:pt x="33" y="385"/>
                    <a:pt x="0" y="651"/>
                    <a:pt x="0" y="918"/>
                  </a:cubicBezTo>
                  <a:cubicBezTo>
                    <a:pt x="0" y="1919"/>
                    <a:pt x="500" y="2820"/>
                    <a:pt x="1001" y="3720"/>
                  </a:cubicBezTo>
                  <a:cubicBezTo>
                    <a:pt x="2135" y="3553"/>
                    <a:pt x="2835" y="3520"/>
                    <a:pt x="3236" y="3320"/>
                  </a:cubicBezTo>
                  <a:cubicBezTo>
                    <a:pt x="3603" y="3153"/>
                    <a:pt x="4036" y="3053"/>
                    <a:pt x="4337" y="2753"/>
                  </a:cubicBezTo>
                  <a:cubicBezTo>
                    <a:pt x="4503" y="2586"/>
                    <a:pt x="4603" y="2319"/>
                    <a:pt x="4537" y="2119"/>
                  </a:cubicBezTo>
                  <a:cubicBezTo>
                    <a:pt x="4437" y="1919"/>
                    <a:pt x="4203" y="1786"/>
                    <a:pt x="4003" y="1752"/>
                  </a:cubicBezTo>
                  <a:cubicBezTo>
                    <a:pt x="3767" y="1673"/>
                    <a:pt x="3508" y="1639"/>
                    <a:pt x="3248" y="1639"/>
                  </a:cubicBezTo>
                  <a:cubicBezTo>
                    <a:pt x="2958" y="1639"/>
                    <a:pt x="2666" y="1682"/>
                    <a:pt x="2402" y="1752"/>
                  </a:cubicBezTo>
                  <a:cubicBezTo>
                    <a:pt x="2251" y="1795"/>
                    <a:pt x="2059" y="1866"/>
                    <a:pt x="1878" y="1866"/>
                  </a:cubicBezTo>
                  <a:cubicBezTo>
                    <a:pt x="1779" y="1866"/>
                    <a:pt x="1684" y="1845"/>
                    <a:pt x="1601" y="1786"/>
                  </a:cubicBezTo>
                  <a:cubicBezTo>
                    <a:pt x="1501" y="1719"/>
                    <a:pt x="1401" y="1585"/>
                    <a:pt x="1368" y="1452"/>
                  </a:cubicBezTo>
                  <a:cubicBezTo>
                    <a:pt x="1234" y="1152"/>
                    <a:pt x="1168" y="818"/>
                    <a:pt x="1068" y="485"/>
                  </a:cubicBezTo>
                  <a:cubicBezTo>
                    <a:pt x="1034" y="385"/>
                    <a:pt x="1034" y="251"/>
                    <a:pt x="967" y="151"/>
                  </a:cubicBezTo>
                  <a:cubicBezTo>
                    <a:pt x="867" y="51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6" name="Google Shape;796;p45">
              <a:extLst>
                <a:ext uri="{FF2B5EF4-FFF2-40B4-BE49-F238E27FC236}">
                  <a16:creationId xmlns:a16="http://schemas.microsoft.com/office/drawing/2014/main" id="{D16A9B22-66A7-8FCA-D9D9-8A13F0BBC359}"/>
                </a:ext>
              </a:extLst>
            </p:cNvPr>
            <p:cNvSpPr/>
            <p:nvPr/>
          </p:nvSpPr>
          <p:spPr>
            <a:xfrm>
              <a:off x="2344350" y="554925"/>
              <a:ext cx="125950" cy="102075"/>
            </a:xfrm>
            <a:custGeom>
              <a:avLst/>
              <a:gdLst/>
              <a:ahLst/>
              <a:cxnLst/>
              <a:rect l="l" t="t" r="r" b="b"/>
              <a:pathLst>
                <a:path w="5038" h="4083" extrusionOk="0">
                  <a:moveTo>
                    <a:pt x="733" y="558"/>
                  </a:moveTo>
                  <a:cubicBezTo>
                    <a:pt x="778" y="558"/>
                    <a:pt x="823" y="574"/>
                    <a:pt x="868" y="604"/>
                  </a:cubicBezTo>
                  <a:lnTo>
                    <a:pt x="901" y="638"/>
                  </a:lnTo>
                  <a:cubicBezTo>
                    <a:pt x="934" y="638"/>
                    <a:pt x="934" y="704"/>
                    <a:pt x="1001" y="804"/>
                  </a:cubicBezTo>
                  <a:cubicBezTo>
                    <a:pt x="1068" y="1004"/>
                    <a:pt x="1101" y="1205"/>
                    <a:pt x="1201" y="1438"/>
                  </a:cubicBezTo>
                  <a:cubicBezTo>
                    <a:pt x="1268" y="1638"/>
                    <a:pt x="1335" y="1805"/>
                    <a:pt x="1501" y="2039"/>
                  </a:cubicBezTo>
                  <a:cubicBezTo>
                    <a:pt x="1568" y="2172"/>
                    <a:pt x="1702" y="2305"/>
                    <a:pt x="1868" y="2339"/>
                  </a:cubicBezTo>
                  <a:cubicBezTo>
                    <a:pt x="1952" y="2355"/>
                    <a:pt x="2027" y="2364"/>
                    <a:pt x="2093" y="2364"/>
                  </a:cubicBezTo>
                  <a:cubicBezTo>
                    <a:pt x="2160" y="2364"/>
                    <a:pt x="2219" y="2355"/>
                    <a:pt x="2269" y="2339"/>
                  </a:cubicBezTo>
                  <a:cubicBezTo>
                    <a:pt x="2535" y="2305"/>
                    <a:pt x="2702" y="2172"/>
                    <a:pt x="2902" y="2172"/>
                  </a:cubicBezTo>
                  <a:cubicBezTo>
                    <a:pt x="2942" y="2165"/>
                    <a:pt x="2981" y="2163"/>
                    <a:pt x="3019" y="2163"/>
                  </a:cubicBezTo>
                  <a:cubicBezTo>
                    <a:pt x="3172" y="2163"/>
                    <a:pt x="3316" y="2205"/>
                    <a:pt x="3503" y="2205"/>
                  </a:cubicBezTo>
                  <a:cubicBezTo>
                    <a:pt x="3703" y="2205"/>
                    <a:pt x="3903" y="2205"/>
                    <a:pt x="4070" y="2272"/>
                  </a:cubicBezTo>
                  <a:cubicBezTo>
                    <a:pt x="4237" y="2305"/>
                    <a:pt x="4403" y="2339"/>
                    <a:pt x="4504" y="2439"/>
                  </a:cubicBezTo>
                  <a:cubicBezTo>
                    <a:pt x="4570" y="2506"/>
                    <a:pt x="4570" y="2639"/>
                    <a:pt x="4504" y="2772"/>
                  </a:cubicBezTo>
                  <a:cubicBezTo>
                    <a:pt x="4437" y="2872"/>
                    <a:pt x="4337" y="2973"/>
                    <a:pt x="4170" y="3039"/>
                  </a:cubicBezTo>
                  <a:cubicBezTo>
                    <a:pt x="4037" y="3139"/>
                    <a:pt x="3870" y="3173"/>
                    <a:pt x="3703" y="3206"/>
                  </a:cubicBezTo>
                  <a:cubicBezTo>
                    <a:pt x="3536" y="3273"/>
                    <a:pt x="3369" y="3339"/>
                    <a:pt x="3236" y="3373"/>
                  </a:cubicBezTo>
                  <a:cubicBezTo>
                    <a:pt x="3002" y="3506"/>
                    <a:pt x="2702" y="3540"/>
                    <a:pt x="2435" y="3606"/>
                  </a:cubicBezTo>
                  <a:cubicBezTo>
                    <a:pt x="2202" y="3640"/>
                    <a:pt x="1968" y="3673"/>
                    <a:pt x="1768" y="3706"/>
                  </a:cubicBezTo>
                  <a:cubicBezTo>
                    <a:pt x="1496" y="3781"/>
                    <a:pt x="1316" y="3818"/>
                    <a:pt x="1241" y="3833"/>
                  </a:cubicBezTo>
                  <a:lnTo>
                    <a:pt x="1241" y="3833"/>
                  </a:lnTo>
                  <a:cubicBezTo>
                    <a:pt x="1207" y="3746"/>
                    <a:pt x="1141" y="3587"/>
                    <a:pt x="1034" y="3373"/>
                  </a:cubicBezTo>
                  <a:cubicBezTo>
                    <a:pt x="901" y="3039"/>
                    <a:pt x="667" y="2606"/>
                    <a:pt x="501" y="2005"/>
                  </a:cubicBezTo>
                  <a:cubicBezTo>
                    <a:pt x="401" y="1705"/>
                    <a:pt x="334" y="1371"/>
                    <a:pt x="367" y="1038"/>
                  </a:cubicBezTo>
                  <a:cubicBezTo>
                    <a:pt x="401" y="871"/>
                    <a:pt x="434" y="704"/>
                    <a:pt x="567" y="638"/>
                  </a:cubicBezTo>
                  <a:cubicBezTo>
                    <a:pt x="622" y="582"/>
                    <a:pt x="678" y="558"/>
                    <a:pt x="733" y="558"/>
                  </a:cubicBezTo>
                  <a:close/>
                  <a:moveTo>
                    <a:pt x="894" y="0"/>
                  </a:moveTo>
                  <a:cubicBezTo>
                    <a:pt x="590" y="0"/>
                    <a:pt x="324" y="185"/>
                    <a:pt x="200" y="371"/>
                  </a:cubicBezTo>
                  <a:cubicBezTo>
                    <a:pt x="67" y="571"/>
                    <a:pt x="0" y="804"/>
                    <a:pt x="0" y="1004"/>
                  </a:cubicBezTo>
                  <a:cubicBezTo>
                    <a:pt x="0" y="1371"/>
                    <a:pt x="0" y="1772"/>
                    <a:pt x="67" y="2105"/>
                  </a:cubicBezTo>
                  <a:cubicBezTo>
                    <a:pt x="134" y="2372"/>
                    <a:pt x="234" y="2672"/>
                    <a:pt x="367" y="2939"/>
                  </a:cubicBezTo>
                  <a:cubicBezTo>
                    <a:pt x="501" y="3139"/>
                    <a:pt x="634" y="3339"/>
                    <a:pt x="701" y="3506"/>
                  </a:cubicBezTo>
                  <a:cubicBezTo>
                    <a:pt x="901" y="3840"/>
                    <a:pt x="1034" y="4007"/>
                    <a:pt x="1034" y="4007"/>
                  </a:cubicBezTo>
                  <a:cubicBezTo>
                    <a:pt x="1061" y="4034"/>
                    <a:pt x="1110" y="4082"/>
                    <a:pt x="1181" y="4082"/>
                  </a:cubicBezTo>
                  <a:cubicBezTo>
                    <a:pt x="1198" y="4082"/>
                    <a:pt x="1215" y="4080"/>
                    <a:pt x="1235" y="4073"/>
                  </a:cubicBezTo>
                  <a:lnTo>
                    <a:pt x="1835" y="4073"/>
                  </a:lnTo>
                  <a:cubicBezTo>
                    <a:pt x="2002" y="4073"/>
                    <a:pt x="2235" y="4040"/>
                    <a:pt x="2502" y="4040"/>
                  </a:cubicBezTo>
                  <a:cubicBezTo>
                    <a:pt x="2736" y="4040"/>
                    <a:pt x="3036" y="4007"/>
                    <a:pt x="3403" y="3907"/>
                  </a:cubicBezTo>
                  <a:cubicBezTo>
                    <a:pt x="3570" y="3840"/>
                    <a:pt x="3703" y="3806"/>
                    <a:pt x="3870" y="3706"/>
                  </a:cubicBezTo>
                  <a:cubicBezTo>
                    <a:pt x="4037" y="3640"/>
                    <a:pt x="4203" y="3540"/>
                    <a:pt x="4370" y="3406"/>
                  </a:cubicBezTo>
                  <a:cubicBezTo>
                    <a:pt x="4537" y="3306"/>
                    <a:pt x="4704" y="3173"/>
                    <a:pt x="4837" y="2973"/>
                  </a:cubicBezTo>
                  <a:cubicBezTo>
                    <a:pt x="4937" y="2739"/>
                    <a:pt x="5037" y="2405"/>
                    <a:pt x="4837" y="2172"/>
                  </a:cubicBezTo>
                  <a:cubicBezTo>
                    <a:pt x="4604" y="1905"/>
                    <a:pt x="4370" y="1838"/>
                    <a:pt x="4170" y="1805"/>
                  </a:cubicBezTo>
                  <a:cubicBezTo>
                    <a:pt x="3936" y="1738"/>
                    <a:pt x="3703" y="1705"/>
                    <a:pt x="3503" y="1705"/>
                  </a:cubicBezTo>
                  <a:cubicBezTo>
                    <a:pt x="3236" y="1705"/>
                    <a:pt x="3036" y="1838"/>
                    <a:pt x="2836" y="1872"/>
                  </a:cubicBezTo>
                  <a:cubicBezTo>
                    <a:pt x="2569" y="1905"/>
                    <a:pt x="2369" y="2005"/>
                    <a:pt x="2202" y="2005"/>
                  </a:cubicBezTo>
                  <a:cubicBezTo>
                    <a:pt x="2102" y="2005"/>
                    <a:pt x="2035" y="2005"/>
                    <a:pt x="2002" y="1972"/>
                  </a:cubicBezTo>
                  <a:lnTo>
                    <a:pt x="1868" y="1838"/>
                  </a:lnTo>
                  <a:cubicBezTo>
                    <a:pt x="1768" y="1705"/>
                    <a:pt x="1702" y="1471"/>
                    <a:pt x="1668" y="1305"/>
                  </a:cubicBezTo>
                  <a:cubicBezTo>
                    <a:pt x="1568" y="1071"/>
                    <a:pt x="1535" y="904"/>
                    <a:pt x="1535" y="704"/>
                  </a:cubicBezTo>
                  <a:cubicBezTo>
                    <a:pt x="1501" y="571"/>
                    <a:pt x="1501" y="471"/>
                    <a:pt x="1401" y="304"/>
                  </a:cubicBezTo>
                  <a:cubicBezTo>
                    <a:pt x="1301" y="137"/>
                    <a:pt x="1134" y="4"/>
                    <a:pt x="968" y="4"/>
                  </a:cubicBezTo>
                  <a:cubicBezTo>
                    <a:pt x="943" y="1"/>
                    <a:pt x="918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7" name="Google Shape;797;p45">
              <a:extLst>
                <a:ext uri="{FF2B5EF4-FFF2-40B4-BE49-F238E27FC236}">
                  <a16:creationId xmlns:a16="http://schemas.microsoft.com/office/drawing/2014/main" id="{B64EB5EE-EF6B-9AEC-ED04-D24F5FCED6F3}"/>
                </a:ext>
              </a:extLst>
            </p:cNvPr>
            <p:cNvSpPr/>
            <p:nvPr/>
          </p:nvSpPr>
          <p:spPr>
            <a:xfrm>
              <a:off x="2316825" y="381550"/>
              <a:ext cx="196000" cy="249375"/>
            </a:xfrm>
            <a:custGeom>
              <a:avLst/>
              <a:gdLst/>
              <a:ahLst/>
              <a:cxnLst/>
              <a:rect l="l" t="t" r="r" b="b"/>
              <a:pathLst>
                <a:path w="7840" h="9975" extrusionOk="0">
                  <a:moveTo>
                    <a:pt x="3503" y="0"/>
                  </a:moveTo>
                  <a:cubicBezTo>
                    <a:pt x="3403" y="0"/>
                    <a:pt x="3270" y="67"/>
                    <a:pt x="3136" y="134"/>
                  </a:cubicBezTo>
                  <a:lnTo>
                    <a:pt x="2903" y="401"/>
                  </a:lnTo>
                  <a:cubicBezTo>
                    <a:pt x="2786" y="546"/>
                    <a:pt x="2670" y="641"/>
                    <a:pt x="2598" y="641"/>
                  </a:cubicBezTo>
                  <a:cubicBezTo>
                    <a:pt x="2587" y="641"/>
                    <a:pt x="2578" y="639"/>
                    <a:pt x="2569" y="634"/>
                  </a:cubicBezTo>
                  <a:cubicBezTo>
                    <a:pt x="2436" y="634"/>
                    <a:pt x="2269" y="501"/>
                    <a:pt x="2102" y="401"/>
                  </a:cubicBezTo>
                  <a:cubicBezTo>
                    <a:pt x="1946" y="297"/>
                    <a:pt x="1749" y="213"/>
                    <a:pt x="1559" y="213"/>
                  </a:cubicBezTo>
                  <a:cubicBezTo>
                    <a:pt x="1506" y="213"/>
                    <a:pt x="1453" y="219"/>
                    <a:pt x="1402" y="234"/>
                  </a:cubicBezTo>
                  <a:cubicBezTo>
                    <a:pt x="1168" y="267"/>
                    <a:pt x="935" y="401"/>
                    <a:pt x="768" y="501"/>
                  </a:cubicBezTo>
                  <a:cubicBezTo>
                    <a:pt x="401" y="801"/>
                    <a:pt x="234" y="1235"/>
                    <a:pt x="134" y="1635"/>
                  </a:cubicBezTo>
                  <a:cubicBezTo>
                    <a:pt x="67" y="2069"/>
                    <a:pt x="67" y="2436"/>
                    <a:pt x="1" y="2802"/>
                  </a:cubicBezTo>
                  <a:lnTo>
                    <a:pt x="1" y="3937"/>
                  </a:lnTo>
                  <a:cubicBezTo>
                    <a:pt x="67" y="4637"/>
                    <a:pt x="134" y="5304"/>
                    <a:pt x="234" y="5938"/>
                  </a:cubicBezTo>
                  <a:cubicBezTo>
                    <a:pt x="301" y="6572"/>
                    <a:pt x="468" y="7106"/>
                    <a:pt x="601" y="7606"/>
                  </a:cubicBezTo>
                  <a:cubicBezTo>
                    <a:pt x="734" y="8106"/>
                    <a:pt x="901" y="8507"/>
                    <a:pt x="1001" y="8840"/>
                  </a:cubicBezTo>
                  <a:cubicBezTo>
                    <a:pt x="1135" y="9174"/>
                    <a:pt x="1268" y="9474"/>
                    <a:pt x="1335" y="9641"/>
                  </a:cubicBezTo>
                  <a:cubicBezTo>
                    <a:pt x="1435" y="9841"/>
                    <a:pt x="1468" y="9941"/>
                    <a:pt x="1468" y="9941"/>
                  </a:cubicBezTo>
                  <a:cubicBezTo>
                    <a:pt x="1502" y="9974"/>
                    <a:pt x="1568" y="9974"/>
                    <a:pt x="1602" y="9974"/>
                  </a:cubicBezTo>
                  <a:cubicBezTo>
                    <a:pt x="1635" y="9941"/>
                    <a:pt x="1635" y="9908"/>
                    <a:pt x="1635" y="9874"/>
                  </a:cubicBezTo>
                  <a:cubicBezTo>
                    <a:pt x="1635" y="9874"/>
                    <a:pt x="1635" y="9741"/>
                    <a:pt x="1568" y="9574"/>
                  </a:cubicBezTo>
                  <a:cubicBezTo>
                    <a:pt x="1502" y="9407"/>
                    <a:pt x="1435" y="9107"/>
                    <a:pt x="1301" y="8773"/>
                  </a:cubicBezTo>
                  <a:cubicBezTo>
                    <a:pt x="1101" y="8106"/>
                    <a:pt x="834" y="7106"/>
                    <a:pt x="668" y="5905"/>
                  </a:cubicBezTo>
                  <a:cubicBezTo>
                    <a:pt x="601" y="5304"/>
                    <a:pt x="501" y="4637"/>
                    <a:pt x="501" y="3937"/>
                  </a:cubicBezTo>
                  <a:lnTo>
                    <a:pt x="501" y="2836"/>
                  </a:lnTo>
                  <a:cubicBezTo>
                    <a:pt x="568" y="2469"/>
                    <a:pt x="568" y="2102"/>
                    <a:pt x="634" y="1735"/>
                  </a:cubicBezTo>
                  <a:cubicBezTo>
                    <a:pt x="668" y="1335"/>
                    <a:pt x="834" y="1001"/>
                    <a:pt x="1101" y="801"/>
                  </a:cubicBezTo>
                  <a:cubicBezTo>
                    <a:pt x="1296" y="671"/>
                    <a:pt x="1505" y="583"/>
                    <a:pt x="1701" y="583"/>
                  </a:cubicBezTo>
                  <a:cubicBezTo>
                    <a:pt x="1806" y="583"/>
                    <a:pt x="1908" y="609"/>
                    <a:pt x="2002" y="668"/>
                  </a:cubicBezTo>
                  <a:cubicBezTo>
                    <a:pt x="2169" y="768"/>
                    <a:pt x="2336" y="934"/>
                    <a:pt x="2636" y="968"/>
                  </a:cubicBezTo>
                  <a:cubicBezTo>
                    <a:pt x="2803" y="968"/>
                    <a:pt x="2969" y="934"/>
                    <a:pt x="3069" y="834"/>
                  </a:cubicBezTo>
                  <a:cubicBezTo>
                    <a:pt x="3169" y="768"/>
                    <a:pt x="3236" y="668"/>
                    <a:pt x="3303" y="601"/>
                  </a:cubicBezTo>
                  <a:cubicBezTo>
                    <a:pt x="3436" y="434"/>
                    <a:pt x="3503" y="334"/>
                    <a:pt x="3670" y="334"/>
                  </a:cubicBezTo>
                  <a:cubicBezTo>
                    <a:pt x="3837" y="334"/>
                    <a:pt x="4003" y="401"/>
                    <a:pt x="4137" y="501"/>
                  </a:cubicBezTo>
                  <a:cubicBezTo>
                    <a:pt x="4404" y="768"/>
                    <a:pt x="4470" y="1168"/>
                    <a:pt x="4604" y="1568"/>
                  </a:cubicBezTo>
                  <a:cubicBezTo>
                    <a:pt x="4737" y="1935"/>
                    <a:pt x="4904" y="2402"/>
                    <a:pt x="5304" y="2636"/>
                  </a:cubicBezTo>
                  <a:cubicBezTo>
                    <a:pt x="5438" y="2725"/>
                    <a:pt x="5601" y="2754"/>
                    <a:pt x="5754" y="2754"/>
                  </a:cubicBezTo>
                  <a:cubicBezTo>
                    <a:pt x="5831" y="2754"/>
                    <a:pt x="5905" y="2747"/>
                    <a:pt x="5971" y="2736"/>
                  </a:cubicBezTo>
                  <a:cubicBezTo>
                    <a:pt x="6172" y="2702"/>
                    <a:pt x="6405" y="2602"/>
                    <a:pt x="6572" y="2569"/>
                  </a:cubicBezTo>
                  <a:cubicBezTo>
                    <a:pt x="6653" y="2547"/>
                    <a:pt x="6733" y="2536"/>
                    <a:pt x="6809" y="2536"/>
                  </a:cubicBezTo>
                  <a:cubicBezTo>
                    <a:pt x="7080" y="2536"/>
                    <a:pt x="7317" y="2669"/>
                    <a:pt x="7473" y="2903"/>
                  </a:cubicBezTo>
                  <a:cubicBezTo>
                    <a:pt x="7673" y="3203"/>
                    <a:pt x="7806" y="3570"/>
                    <a:pt x="7739" y="3903"/>
                  </a:cubicBezTo>
                  <a:cubicBezTo>
                    <a:pt x="7673" y="4237"/>
                    <a:pt x="7506" y="4570"/>
                    <a:pt x="7306" y="4871"/>
                  </a:cubicBezTo>
                  <a:cubicBezTo>
                    <a:pt x="6939" y="5438"/>
                    <a:pt x="6472" y="5938"/>
                    <a:pt x="6005" y="6372"/>
                  </a:cubicBezTo>
                  <a:cubicBezTo>
                    <a:pt x="5138" y="7239"/>
                    <a:pt x="4304" y="7873"/>
                    <a:pt x="3737" y="8273"/>
                  </a:cubicBezTo>
                  <a:cubicBezTo>
                    <a:pt x="3136" y="8740"/>
                    <a:pt x="2803" y="8940"/>
                    <a:pt x="2803" y="8940"/>
                  </a:cubicBezTo>
                  <a:cubicBezTo>
                    <a:pt x="2769" y="8974"/>
                    <a:pt x="2769" y="9040"/>
                    <a:pt x="2602" y="9107"/>
                  </a:cubicBezTo>
                  <a:cubicBezTo>
                    <a:pt x="2626" y="9131"/>
                    <a:pt x="2650" y="9154"/>
                    <a:pt x="2685" y="9154"/>
                  </a:cubicBezTo>
                  <a:cubicBezTo>
                    <a:pt x="2700" y="9154"/>
                    <a:pt x="2716" y="9150"/>
                    <a:pt x="2736" y="9140"/>
                  </a:cubicBezTo>
                  <a:cubicBezTo>
                    <a:pt x="2736" y="9140"/>
                    <a:pt x="3069" y="8907"/>
                    <a:pt x="3636" y="8473"/>
                  </a:cubicBezTo>
                  <a:cubicBezTo>
                    <a:pt x="4204" y="8073"/>
                    <a:pt x="5037" y="7439"/>
                    <a:pt x="5971" y="6572"/>
                  </a:cubicBezTo>
                  <a:cubicBezTo>
                    <a:pt x="6438" y="6138"/>
                    <a:pt x="6905" y="5638"/>
                    <a:pt x="7306" y="5071"/>
                  </a:cubicBezTo>
                  <a:cubicBezTo>
                    <a:pt x="7506" y="4771"/>
                    <a:pt x="7673" y="4404"/>
                    <a:pt x="7773" y="4003"/>
                  </a:cubicBezTo>
                  <a:cubicBezTo>
                    <a:pt x="7839" y="3636"/>
                    <a:pt x="7773" y="3169"/>
                    <a:pt x="7506" y="2836"/>
                  </a:cubicBezTo>
                  <a:cubicBezTo>
                    <a:pt x="7406" y="2669"/>
                    <a:pt x="7239" y="2502"/>
                    <a:pt x="7006" y="2436"/>
                  </a:cubicBezTo>
                  <a:cubicBezTo>
                    <a:pt x="6895" y="2380"/>
                    <a:pt x="6775" y="2356"/>
                    <a:pt x="6650" y="2356"/>
                  </a:cubicBezTo>
                  <a:cubicBezTo>
                    <a:pt x="6548" y="2356"/>
                    <a:pt x="6443" y="2372"/>
                    <a:pt x="6338" y="2402"/>
                  </a:cubicBezTo>
                  <a:cubicBezTo>
                    <a:pt x="6075" y="2468"/>
                    <a:pt x="5826" y="2563"/>
                    <a:pt x="5601" y="2563"/>
                  </a:cubicBezTo>
                  <a:cubicBezTo>
                    <a:pt x="5484" y="2563"/>
                    <a:pt x="5374" y="2537"/>
                    <a:pt x="5271" y="2469"/>
                  </a:cubicBezTo>
                  <a:cubicBezTo>
                    <a:pt x="4971" y="2269"/>
                    <a:pt x="4804" y="1902"/>
                    <a:pt x="4737" y="1502"/>
                  </a:cubicBezTo>
                  <a:cubicBezTo>
                    <a:pt x="4637" y="1101"/>
                    <a:pt x="4570" y="634"/>
                    <a:pt x="4170" y="301"/>
                  </a:cubicBezTo>
                  <a:cubicBezTo>
                    <a:pt x="4003" y="134"/>
                    <a:pt x="3770" y="0"/>
                    <a:pt x="3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8" name="Google Shape;798;p45">
              <a:extLst>
                <a:ext uri="{FF2B5EF4-FFF2-40B4-BE49-F238E27FC236}">
                  <a16:creationId xmlns:a16="http://schemas.microsoft.com/office/drawing/2014/main" id="{3F4420D7-A2B4-211C-E109-85C93E6545E0}"/>
                </a:ext>
              </a:extLst>
            </p:cNvPr>
            <p:cNvSpPr/>
            <p:nvPr/>
          </p:nvSpPr>
          <p:spPr>
            <a:xfrm>
              <a:off x="2398550" y="455300"/>
              <a:ext cx="228525" cy="199800"/>
            </a:xfrm>
            <a:custGeom>
              <a:avLst/>
              <a:gdLst/>
              <a:ahLst/>
              <a:cxnLst/>
              <a:rect l="l" t="t" r="r" b="b"/>
              <a:pathLst>
                <a:path w="9141" h="7992" extrusionOk="0">
                  <a:moveTo>
                    <a:pt x="5474" y="1"/>
                  </a:moveTo>
                  <a:cubicBezTo>
                    <a:pt x="5382" y="1"/>
                    <a:pt x="5293" y="8"/>
                    <a:pt x="5204" y="19"/>
                  </a:cubicBezTo>
                  <a:cubicBezTo>
                    <a:pt x="4971" y="86"/>
                    <a:pt x="4804" y="119"/>
                    <a:pt x="4671" y="186"/>
                  </a:cubicBezTo>
                  <a:cubicBezTo>
                    <a:pt x="4537" y="286"/>
                    <a:pt x="4504" y="319"/>
                    <a:pt x="4504" y="319"/>
                  </a:cubicBezTo>
                  <a:cubicBezTo>
                    <a:pt x="4470" y="353"/>
                    <a:pt x="4470" y="420"/>
                    <a:pt x="4470" y="453"/>
                  </a:cubicBezTo>
                  <a:cubicBezTo>
                    <a:pt x="4487" y="470"/>
                    <a:pt x="4504" y="478"/>
                    <a:pt x="4520" y="478"/>
                  </a:cubicBezTo>
                  <a:cubicBezTo>
                    <a:pt x="4537" y="478"/>
                    <a:pt x="4554" y="470"/>
                    <a:pt x="4570" y="453"/>
                  </a:cubicBezTo>
                  <a:lnTo>
                    <a:pt x="4737" y="353"/>
                  </a:lnTo>
                  <a:cubicBezTo>
                    <a:pt x="4871" y="319"/>
                    <a:pt x="5037" y="219"/>
                    <a:pt x="5238" y="186"/>
                  </a:cubicBezTo>
                  <a:cubicBezTo>
                    <a:pt x="5315" y="175"/>
                    <a:pt x="5397" y="167"/>
                    <a:pt x="5482" y="167"/>
                  </a:cubicBezTo>
                  <a:cubicBezTo>
                    <a:pt x="5653" y="167"/>
                    <a:pt x="5838" y="197"/>
                    <a:pt x="6038" y="286"/>
                  </a:cubicBezTo>
                  <a:cubicBezTo>
                    <a:pt x="6338" y="386"/>
                    <a:pt x="6639" y="653"/>
                    <a:pt x="6805" y="987"/>
                  </a:cubicBezTo>
                  <a:cubicBezTo>
                    <a:pt x="6872" y="1153"/>
                    <a:pt x="6972" y="1354"/>
                    <a:pt x="6972" y="1554"/>
                  </a:cubicBezTo>
                  <a:cubicBezTo>
                    <a:pt x="6972" y="1654"/>
                    <a:pt x="6972" y="1787"/>
                    <a:pt x="7006" y="1887"/>
                  </a:cubicBezTo>
                  <a:cubicBezTo>
                    <a:pt x="7039" y="2021"/>
                    <a:pt x="7072" y="2154"/>
                    <a:pt x="7206" y="2221"/>
                  </a:cubicBezTo>
                  <a:cubicBezTo>
                    <a:pt x="7295" y="2310"/>
                    <a:pt x="7398" y="2339"/>
                    <a:pt x="7497" y="2339"/>
                  </a:cubicBezTo>
                  <a:cubicBezTo>
                    <a:pt x="7547" y="2339"/>
                    <a:pt x="7595" y="2332"/>
                    <a:pt x="7639" y="2321"/>
                  </a:cubicBezTo>
                  <a:cubicBezTo>
                    <a:pt x="7739" y="2288"/>
                    <a:pt x="7839" y="2221"/>
                    <a:pt x="7973" y="2221"/>
                  </a:cubicBezTo>
                  <a:cubicBezTo>
                    <a:pt x="8173" y="2221"/>
                    <a:pt x="8373" y="2321"/>
                    <a:pt x="8540" y="2488"/>
                  </a:cubicBezTo>
                  <a:cubicBezTo>
                    <a:pt x="8874" y="2788"/>
                    <a:pt x="8874" y="3322"/>
                    <a:pt x="8707" y="3789"/>
                  </a:cubicBezTo>
                  <a:cubicBezTo>
                    <a:pt x="8540" y="4222"/>
                    <a:pt x="8240" y="4689"/>
                    <a:pt x="7873" y="5023"/>
                  </a:cubicBezTo>
                  <a:cubicBezTo>
                    <a:pt x="7539" y="5390"/>
                    <a:pt x="7072" y="5690"/>
                    <a:pt x="6672" y="5990"/>
                  </a:cubicBezTo>
                  <a:cubicBezTo>
                    <a:pt x="6405" y="6157"/>
                    <a:pt x="6238" y="6290"/>
                    <a:pt x="6005" y="6390"/>
                  </a:cubicBezTo>
                  <a:cubicBezTo>
                    <a:pt x="5805" y="6491"/>
                    <a:pt x="5571" y="6624"/>
                    <a:pt x="5338" y="6691"/>
                  </a:cubicBezTo>
                  <a:cubicBezTo>
                    <a:pt x="4404" y="7058"/>
                    <a:pt x="3536" y="7324"/>
                    <a:pt x="2736" y="7491"/>
                  </a:cubicBezTo>
                  <a:cubicBezTo>
                    <a:pt x="1969" y="7658"/>
                    <a:pt x="1301" y="7691"/>
                    <a:pt x="834" y="7725"/>
                  </a:cubicBezTo>
                  <a:lnTo>
                    <a:pt x="67" y="7725"/>
                  </a:lnTo>
                  <a:cubicBezTo>
                    <a:pt x="34" y="7725"/>
                    <a:pt x="1" y="7791"/>
                    <a:pt x="1" y="7825"/>
                  </a:cubicBezTo>
                  <a:cubicBezTo>
                    <a:pt x="1" y="7858"/>
                    <a:pt x="34" y="7892"/>
                    <a:pt x="67" y="7892"/>
                  </a:cubicBezTo>
                  <a:cubicBezTo>
                    <a:pt x="67" y="7892"/>
                    <a:pt x="167" y="7958"/>
                    <a:pt x="301" y="7958"/>
                  </a:cubicBezTo>
                  <a:cubicBezTo>
                    <a:pt x="401" y="7992"/>
                    <a:pt x="568" y="7992"/>
                    <a:pt x="834" y="7992"/>
                  </a:cubicBezTo>
                  <a:cubicBezTo>
                    <a:pt x="1301" y="7992"/>
                    <a:pt x="2002" y="7958"/>
                    <a:pt x="2803" y="7825"/>
                  </a:cubicBezTo>
                  <a:cubicBezTo>
                    <a:pt x="3570" y="7691"/>
                    <a:pt x="4504" y="7458"/>
                    <a:pt x="5471" y="7058"/>
                  </a:cubicBezTo>
                  <a:cubicBezTo>
                    <a:pt x="5671" y="6991"/>
                    <a:pt x="5905" y="6857"/>
                    <a:pt x="6172" y="6757"/>
                  </a:cubicBezTo>
                  <a:cubicBezTo>
                    <a:pt x="6372" y="6624"/>
                    <a:pt x="6639" y="6457"/>
                    <a:pt x="6839" y="6324"/>
                  </a:cubicBezTo>
                  <a:cubicBezTo>
                    <a:pt x="7306" y="6024"/>
                    <a:pt x="7739" y="5690"/>
                    <a:pt x="8140" y="5290"/>
                  </a:cubicBezTo>
                  <a:cubicBezTo>
                    <a:pt x="8507" y="4856"/>
                    <a:pt x="8840" y="4422"/>
                    <a:pt x="9007" y="3855"/>
                  </a:cubicBezTo>
                  <a:cubicBezTo>
                    <a:pt x="9074" y="3622"/>
                    <a:pt x="9140" y="3322"/>
                    <a:pt x="9074" y="3021"/>
                  </a:cubicBezTo>
                  <a:cubicBezTo>
                    <a:pt x="9074" y="2755"/>
                    <a:pt x="8907" y="2454"/>
                    <a:pt x="8707" y="2288"/>
                  </a:cubicBezTo>
                  <a:cubicBezTo>
                    <a:pt x="8527" y="2108"/>
                    <a:pt x="8267" y="1982"/>
                    <a:pt x="7999" y="1982"/>
                  </a:cubicBezTo>
                  <a:cubicBezTo>
                    <a:pt x="7968" y="1982"/>
                    <a:pt x="7937" y="1984"/>
                    <a:pt x="7906" y="1987"/>
                  </a:cubicBezTo>
                  <a:cubicBezTo>
                    <a:pt x="7691" y="2014"/>
                    <a:pt x="7498" y="2106"/>
                    <a:pt x="7379" y="2106"/>
                  </a:cubicBezTo>
                  <a:cubicBezTo>
                    <a:pt x="7350" y="2106"/>
                    <a:pt x="7325" y="2100"/>
                    <a:pt x="7306" y="2087"/>
                  </a:cubicBezTo>
                  <a:cubicBezTo>
                    <a:pt x="7139" y="1987"/>
                    <a:pt x="7139" y="1754"/>
                    <a:pt x="7072" y="1520"/>
                  </a:cubicBezTo>
                  <a:cubicBezTo>
                    <a:pt x="7072" y="1320"/>
                    <a:pt x="7006" y="1087"/>
                    <a:pt x="6905" y="920"/>
                  </a:cubicBezTo>
                  <a:cubicBezTo>
                    <a:pt x="6705" y="486"/>
                    <a:pt x="6405" y="253"/>
                    <a:pt x="6072" y="119"/>
                  </a:cubicBezTo>
                  <a:cubicBezTo>
                    <a:pt x="5849" y="30"/>
                    <a:pt x="5656" y="1"/>
                    <a:pt x="54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9" name="Google Shape;799;p45">
              <a:extLst>
                <a:ext uri="{FF2B5EF4-FFF2-40B4-BE49-F238E27FC236}">
                  <a16:creationId xmlns:a16="http://schemas.microsoft.com/office/drawing/2014/main" id="{CECCB9BE-3B87-2D72-5DFE-4834903C5BC4}"/>
                </a:ext>
              </a:extLst>
            </p:cNvPr>
            <p:cNvSpPr/>
            <p:nvPr/>
          </p:nvSpPr>
          <p:spPr>
            <a:xfrm>
              <a:off x="1424525" y="630900"/>
              <a:ext cx="969875" cy="612950"/>
            </a:xfrm>
            <a:custGeom>
              <a:avLst/>
              <a:gdLst/>
              <a:ahLst/>
              <a:cxnLst/>
              <a:rect l="l" t="t" r="r" b="b"/>
              <a:pathLst>
                <a:path w="38795" h="24518" fill="none" extrusionOk="0">
                  <a:moveTo>
                    <a:pt x="38795" y="0"/>
                  </a:moveTo>
                  <a:cubicBezTo>
                    <a:pt x="36860" y="2602"/>
                    <a:pt x="34091" y="4170"/>
                    <a:pt x="30989" y="5137"/>
                  </a:cubicBezTo>
                  <a:cubicBezTo>
                    <a:pt x="29355" y="5638"/>
                    <a:pt x="27653" y="5971"/>
                    <a:pt x="25986" y="6138"/>
                  </a:cubicBezTo>
                  <a:cubicBezTo>
                    <a:pt x="21149" y="6672"/>
                    <a:pt x="16245" y="6271"/>
                    <a:pt x="11409" y="7072"/>
                  </a:cubicBezTo>
                  <a:cubicBezTo>
                    <a:pt x="7072" y="7772"/>
                    <a:pt x="2369" y="9907"/>
                    <a:pt x="1135" y="14110"/>
                  </a:cubicBezTo>
                  <a:cubicBezTo>
                    <a:pt x="0" y="17846"/>
                    <a:pt x="2469" y="22283"/>
                    <a:pt x="6205" y="23417"/>
                  </a:cubicBezTo>
                  <a:cubicBezTo>
                    <a:pt x="9974" y="24518"/>
                    <a:pt x="14377" y="22250"/>
                    <a:pt x="15778" y="18580"/>
                  </a:cubicBezTo>
                  <a:cubicBezTo>
                    <a:pt x="16112" y="17680"/>
                    <a:pt x="16279" y="16746"/>
                    <a:pt x="16112" y="15812"/>
                  </a:cubicBezTo>
                  <a:cubicBezTo>
                    <a:pt x="15945" y="14911"/>
                    <a:pt x="15511" y="14077"/>
                    <a:pt x="14878" y="13410"/>
                  </a:cubicBezTo>
                  <a:cubicBezTo>
                    <a:pt x="13610" y="11842"/>
                    <a:pt x="11375" y="11008"/>
                    <a:pt x="9507" y="11742"/>
                  </a:cubicBezTo>
                  <a:cubicBezTo>
                    <a:pt x="7639" y="12442"/>
                    <a:pt x="6538" y="14978"/>
                    <a:pt x="7706" y="16612"/>
                  </a:cubicBezTo>
                </a:path>
              </a:pathLst>
            </a:custGeom>
            <a:solidFill>
              <a:schemeClr val="dk2"/>
            </a:solidFill>
            <a:ln w="216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0" name="Google Shape;800;p45">
              <a:extLst>
                <a:ext uri="{FF2B5EF4-FFF2-40B4-BE49-F238E27FC236}">
                  <a16:creationId xmlns:a16="http://schemas.microsoft.com/office/drawing/2014/main" id="{4F24C0AC-9C29-E8F0-E35D-1F9E6DA88085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extrusionOk="0">
                  <a:moveTo>
                    <a:pt x="7072" y="1"/>
                  </a:moveTo>
                  <a:lnTo>
                    <a:pt x="7072" y="1"/>
                  </a:ln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  <a:lnTo>
                    <a:pt x="267" y="8707"/>
                  </a:lnTo>
                  <a:cubicBezTo>
                    <a:pt x="3937" y="7406"/>
                    <a:pt x="6705" y="3870"/>
                    <a:pt x="70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1" name="Google Shape;801;p45">
              <a:extLst>
                <a:ext uri="{FF2B5EF4-FFF2-40B4-BE49-F238E27FC236}">
                  <a16:creationId xmlns:a16="http://schemas.microsoft.com/office/drawing/2014/main" id="{8A25DB38-0F7F-E779-EF50-44FF6076A110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fill="none" extrusionOk="0">
                  <a:moveTo>
                    <a:pt x="267" y="8707"/>
                  </a:moveTo>
                  <a:cubicBezTo>
                    <a:pt x="3937" y="7406"/>
                    <a:pt x="6705" y="3870"/>
                    <a:pt x="7072" y="1"/>
                  </a:cubicBez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2" name="Google Shape;802;p45">
              <a:extLst>
                <a:ext uri="{FF2B5EF4-FFF2-40B4-BE49-F238E27FC236}">
                  <a16:creationId xmlns:a16="http://schemas.microsoft.com/office/drawing/2014/main" id="{35E7D2EA-C253-15A6-11CC-DE52DD962973}"/>
                </a:ext>
              </a:extLst>
            </p:cNvPr>
            <p:cNvSpPr/>
            <p:nvPr/>
          </p:nvSpPr>
          <p:spPr>
            <a:xfrm>
              <a:off x="1956575" y="796000"/>
              <a:ext cx="256025" cy="93575"/>
            </a:xfrm>
            <a:custGeom>
              <a:avLst/>
              <a:gdLst/>
              <a:ahLst/>
              <a:cxnLst/>
              <a:rect l="l" t="t" r="r" b="b"/>
              <a:pathLst>
                <a:path w="10241" h="3743" extrusionOk="0">
                  <a:moveTo>
                    <a:pt x="200" y="1"/>
                  </a:moveTo>
                  <a:cubicBezTo>
                    <a:pt x="0" y="34"/>
                    <a:pt x="34" y="335"/>
                    <a:pt x="167" y="501"/>
                  </a:cubicBezTo>
                  <a:cubicBezTo>
                    <a:pt x="1450" y="2554"/>
                    <a:pt x="3873" y="3743"/>
                    <a:pt x="6340" y="3743"/>
                  </a:cubicBezTo>
                  <a:cubicBezTo>
                    <a:pt x="6440" y="3743"/>
                    <a:pt x="6539" y="3741"/>
                    <a:pt x="6638" y="3737"/>
                  </a:cubicBezTo>
                  <a:cubicBezTo>
                    <a:pt x="7565" y="3711"/>
                    <a:pt x="8492" y="3507"/>
                    <a:pt x="9419" y="3507"/>
                  </a:cubicBezTo>
                  <a:cubicBezTo>
                    <a:pt x="9693" y="3507"/>
                    <a:pt x="9967" y="3525"/>
                    <a:pt x="10241" y="3570"/>
                  </a:cubicBezTo>
                  <a:cubicBezTo>
                    <a:pt x="8076" y="1377"/>
                    <a:pt x="4988" y="107"/>
                    <a:pt x="1883" y="107"/>
                  </a:cubicBezTo>
                  <a:cubicBezTo>
                    <a:pt x="1399" y="107"/>
                    <a:pt x="915" y="138"/>
                    <a:pt x="434" y="2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3" name="Google Shape;803;p45">
              <a:extLst>
                <a:ext uri="{FF2B5EF4-FFF2-40B4-BE49-F238E27FC236}">
                  <a16:creationId xmlns:a16="http://schemas.microsoft.com/office/drawing/2014/main" id="{F19EB2C7-B3E5-1D06-70B2-EB5D6752B297}"/>
                </a:ext>
              </a:extLst>
            </p:cNvPr>
            <p:cNvSpPr/>
            <p:nvPr/>
          </p:nvSpPr>
          <p:spPr>
            <a:xfrm>
              <a:off x="1956575" y="789350"/>
              <a:ext cx="256025" cy="102600"/>
            </a:xfrm>
            <a:custGeom>
              <a:avLst/>
              <a:gdLst/>
              <a:ahLst/>
              <a:cxnLst/>
              <a:rect l="l" t="t" r="r" b="b"/>
              <a:pathLst>
                <a:path w="10241" h="4104" fill="none" extrusionOk="0">
                  <a:moveTo>
                    <a:pt x="434" y="467"/>
                  </a:moveTo>
                  <a:cubicBezTo>
                    <a:pt x="4003" y="0"/>
                    <a:pt x="7739" y="1301"/>
                    <a:pt x="10241" y="3836"/>
                  </a:cubicBezTo>
                  <a:cubicBezTo>
                    <a:pt x="9040" y="3636"/>
                    <a:pt x="7839" y="3970"/>
                    <a:pt x="6638" y="4003"/>
                  </a:cubicBezTo>
                  <a:cubicBezTo>
                    <a:pt x="4070" y="4103"/>
                    <a:pt x="1501" y="2902"/>
                    <a:pt x="167" y="767"/>
                  </a:cubicBezTo>
                  <a:cubicBezTo>
                    <a:pt x="34" y="601"/>
                    <a:pt x="0" y="300"/>
                    <a:pt x="200" y="2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4" name="Google Shape;804;p45">
              <a:extLst>
                <a:ext uri="{FF2B5EF4-FFF2-40B4-BE49-F238E27FC236}">
                  <a16:creationId xmlns:a16="http://schemas.microsoft.com/office/drawing/2014/main" id="{6FBEDC75-822B-2136-58BB-6070DE513815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extrusionOk="0">
                  <a:moveTo>
                    <a:pt x="8407" y="0"/>
                  </a:moveTo>
                  <a:lnTo>
                    <a:pt x="8407" y="0"/>
                  </a:lnTo>
                  <a:cubicBezTo>
                    <a:pt x="4737" y="367"/>
                    <a:pt x="1302" y="2902"/>
                    <a:pt x="1" y="6405"/>
                  </a:cubicBezTo>
                  <a:lnTo>
                    <a:pt x="1135" y="6505"/>
                  </a:ln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5" name="Google Shape;805;p45">
              <a:extLst>
                <a:ext uri="{FF2B5EF4-FFF2-40B4-BE49-F238E27FC236}">
                  <a16:creationId xmlns:a16="http://schemas.microsoft.com/office/drawing/2014/main" id="{5B8B7084-7303-B7F2-2D3F-6DBB52D2F71C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fill="none" extrusionOk="0">
                  <a:moveTo>
                    <a:pt x="1135" y="6505"/>
                  </a:move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ubicBezTo>
                    <a:pt x="4737" y="367"/>
                    <a:pt x="1302" y="2902"/>
                    <a:pt x="1" y="640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6" name="Google Shape;806;p45">
              <a:extLst>
                <a:ext uri="{FF2B5EF4-FFF2-40B4-BE49-F238E27FC236}">
                  <a16:creationId xmlns:a16="http://schemas.microsoft.com/office/drawing/2014/main" id="{B369E281-8042-B3EF-0C87-34D0999B576B}"/>
                </a:ext>
              </a:extLst>
            </p:cNvPr>
            <p:cNvSpPr/>
            <p:nvPr/>
          </p:nvSpPr>
          <p:spPr>
            <a:xfrm>
              <a:off x="1479550" y="858975"/>
              <a:ext cx="323600" cy="341875"/>
            </a:xfrm>
            <a:custGeom>
              <a:avLst/>
              <a:gdLst/>
              <a:ahLst/>
              <a:cxnLst/>
              <a:rect l="l" t="t" r="r" b="b"/>
              <a:pathLst>
                <a:path w="12944" h="13675" extrusionOk="0">
                  <a:moveTo>
                    <a:pt x="3128" y="0"/>
                  </a:moveTo>
                  <a:cubicBezTo>
                    <a:pt x="3078" y="0"/>
                    <a:pt x="3020" y="17"/>
                    <a:pt x="2970" y="50"/>
                  </a:cubicBezTo>
                  <a:cubicBezTo>
                    <a:pt x="2970" y="50"/>
                    <a:pt x="2903" y="117"/>
                    <a:pt x="2770" y="217"/>
                  </a:cubicBezTo>
                  <a:cubicBezTo>
                    <a:pt x="2636" y="351"/>
                    <a:pt x="2436" y="551"/>
                    <a:pt x="2236" y="818"/>
                  </a:cubicBezTo>
                  <a:cubicBezTo>
                    <a:pt x="1802" y="1318"/>
                    <a:pt x="1202" y="2052"/>
                    <a:pt x="735" y="3153"/>
                  </a:cubicBezTo>
                  <a:cubicBezTo>
                    <a:pt x="468" y="3653"/>
                    <a:pt x="301" y="4287"/>
                    <a:pt x="201" y="4954"/>
                  </a:cubicBezTo>
                  <a:cubicBezTo>
                    <a:pt x="68" y="5554"/>
                    <a:pt x="1" y="6322"/>
                    <a:pt x="68" y="7022"/>
                  </a:cubicBezTo>
                  <a:cubicBezTo>
                    <a:pt x="101" y="7723"/>
                    <a:pt x="268" y="8523"/>
                    <a:pt x="568" y="9224"/>
                  </a:cubicBezTo>
                  <a:cubicBezTo>
                    <a:pt x="902" y="9958"/>
                    <a:pt x="1335" y="10625"/>
                    <a:pt x="1902" y="11192"/>
                  </a:cubicBezTo>
                  <a:cubicBezTo>
                    <a:pt x="2469" y="11792"/>
                    <a:pt x="3103" y="12226"/>
                    <a:pt x="3804" y="12626"/>
                  </a:cubicBezTo>
                  <a:cubicBezTo>
                    <a:pt x="4471" y="12960"/>
                    <a:pt x="5238" y="13227"/>
                    <a:pt x="5939" y="13393"/>
                  </a:cubicBezTo>
                  <a:cubicBezTo>
                    <a:pt x="6272" y="13493"/>
                    <a:pt x="6639" y="13560"/>
                    <a:pt x="7039" y="13627"/>
                  </a:cubicBezTo>
                  <a:cubicBezTo>
                    <a:pt x="7275" y="13650"/>
                    <a:pt x="7544" y="13674"/>
                    <a:pt x="7800" y="13674"/>
                  </a:cubicBezTo>
                  <a:cubicBezTo>
                    <a:pt x="7906" y="13674"/>
                    <a:pt x="8009" y="13670"/>
                    <a:pt x="8107" y="13660"/>
                  </a:cubicBezTo>
                  <a:cubicBezTo>
                    <a:pt x="8807" y="13627"/>
                    <a:pt x="9441" y="13460"/>
                    <a:pt x="10041" y="13227"/>
                  </a:cubicBezTo>
                  <a:cubicBezTo>
                    <a:pt x="11209" y="12793"/>
                    <a:pt x="11943" y="12059"/>
                    <a:pt x="12376" y="11492"/>
                  </a:cubicBezTo>
                  <a:lnTo>
                    <a:pt x="12610" y="11125"/>
                  </a:lnTo>
                  <a:cubicBezTo>
                    <a:pt x="12710" y="10992"/>
                    <a:pt x="12743" y="10892"/>
                    <a:pt x="12777" y="10825"/>
                  </a:cubicBezTo>
                  <a:lnTo>
                    <a:pt x="12910" y="10558"/>
                  </a:lnTo>
                  <a:cubicBezTo>
                    <a:pt x="12944" y="10525"/>
                    <a:pt x="12944" y="10391"/>
                    <a:pt x="12877" y="10358"/>
                  </a:cubicBezTo>
                  <a:cubicBezTo>
                    <a:pt x="12835" y="10344"/>
                    <a:pt x="12788" y="10336"/>
                    <a:pt x="12745" y="10336"/>
                  </a:cubicBezTo>
                  <a:cubicBezTo>
                    <a:pt x="12683" y="10336"/>
                    <a:pt x="12629" y="10352"/>
                    <a:pt x="12610" y="10391"/>
                  </a:cubicBezTo>
                  <a:cubicBezTo>
                    <a:pt x="12610" y="10391"/>
                    <a:pt x="12577" y="10491"/>
                    <a:pt x="12443" y="10625"/>
                  </a:cubicBezTo>
                  <a:cubicBezTo>
                    <a:pt x="12410" y="10691"/>
                    <a:pt x="12310" y="10792"/>
                    <a:pt x="12243" y="10858"/>
                  </a:cubicBezTo>
                  <a:lnTo>
                    <a:pt x="11943" y="11158"/>
                  </a:lnTo>
                  <a:cubicBezTo>
                    <a:pt x="11543" y="11559"/>
                    <a:pt x="10775" y="12126"/>
                    <a:pt x="9775" y="12493"/>
                  </a:cubicBezTo>
                  <a:cubicBezTo>
                    <a:pt x="9274" y="12660"/>
                    <a:pt x="8741" y="12793"/>
                    <a:pt x="8107" y="12826"/>
                  </a:cubicBezTo>
                  <a:cubicBezTo>
                    <a:pt x="7940" y="12843"/>
                    <a:pt x="7798" y="12851"/>
                    <a:pt x="7648" y="12851"/>
                  </a:cubicBezTo>
                  <a:cubicBezTo>
                    <a:pt x="7498" y="12851"/>
                    <a:pt x="7340" y="12843"/>
                    <a:pt x="7139" y="12826"/>
                  </a:cubicBezTo>
                  <a:cubicBezTo>
                    <a:pt x="6873" y="12760"/>
                    <a:pt x="6539" y="12726"/>
                    <a:pt x="6205" y="12660"/>
                  </a:cubicBezTo>
                  <a:cubicBezTo>
                    <a:pt x="4871" y="12359"/>
                    <a:pt x="3470" y="11792"/>
                    <a:pt x="2403" y="10792"/>
                  </a:cubicBezTo>
                  <a:cubicBezTo>
                    <a:pt x="1869" y="10325"/>
                    <a:pt x="1402" y="9691"/>
                    <a:pt x="1102" y="9057"/>
                  </a:cubicBezTo>
                  <a:cubicBezTo>
                    <a:pt x="802" y="8390"/>
                    <a:pt x="635" y="7723"/>
                    <a:pt x="568" y="7022"/>
                  </a:cubicBezTo>
                  <a:cubicBezTo>
                    <a:pt x="468" y="6322"/>
                    <a:pt x="535" y="5688"/>
                    <a:pt x="601" y="5021"/>
                  </a:cubicBezTo>
                  <a:cubicBezTo>
                    <a:pt x="701" y="4387"/>
                    <a:pt x="868" y="3820"/>
                    <a:pt x="1068" y="3319"/>
                  </a:cubicBezTo>
                  <a:cubicBezTo>
                    <a:pt x="1535" y="2319"/>
                    <a:pt x="2069" y="1552"/>
                    <a:pt x="2536" y="1051"/>
                  </a:cubicBezTo>
                  <a:lnTo>
                    <a:pt x="3070" y="517"/>
                  </a:lnTo>
                  <a:cubicBezTo>
                    <a:pt x="3203" y="451"/>
                    <a:pt x="3270" y="351"/>
                    <a:pt x="3270" y="351"/>
                  </a:cubicBezTo>
                  <a:cubicBezTo>
                    <a:pt x="3303" y="284"/>
                    <a:pt x="3303" y="184"/>
                    <a:pt x="3237" y="50"/>
                  </a:cubicBezTo>
                  <a:cubicBezTo>
                    <a:pt x="3220" y="17"/>
                    <a:pt x="3178" y="0"/>
                    <a:pt x="31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7" name="Google Shape;807;p45">
              <a:extLst>
                <a:ext uri="{FF2B5EF4-FFF2-40B4-BE49-F238E27FC236}">
                  <a16:creationId xmlns:a16="http://schemas.microsoft.com/office/drawing/2014/main" id="{8F917312-2039-5E65-AB15-D2EEA453CC81}"/>
                </a:ext>
              </a:extLst>
            </p:cNvPr>
            <p:cNvSpPr/>
            <p:nvPr/>
          </p:nvSpPr>
          <p:spPr>
            <a:xfrm>
              <a:off x="1857325" y="666750"/>
              <a:ext cx="191825" cy="128450"/>
            </a:xfrm>
            <a:custGeom>
              <a:avLst/>
              <a:gdLst/>
              <a:ahLst/>
              <a:cxnLst/>
              <a:rect l="l" t="t" r="r" b="b"/>
              <a:pathLst>
                <a:path w="7673" h="5138" fill="none" extrusionOk="0">
                  <a:moveTo>
                    <a:pt x="1" y="5138"/>
                  </a:moveTo>
                  <a:cubicBezTo>
                    <a:pt x="1535" y="5071"/>
                    <a:pt x="3036" y="4571"/>
                    <a:pt x="4304" y="3703"/>
                  </a:cubicBezTo>
                  <a:cubicBezTo>
                    <a:pt x="5671" y="2736"/>
                    <a:pt x="6706" y="1335"/>
                    <a:pt x="7673" y="1"/>
                  </a:cubicBezTo>
                  <a:cubicBezTo>
                    <a:pt x="5638" y="134"/>
                    <a:pt x="3870" y="1635"/>
                    <a:pt x="2736" y="3336"/>
                  </a:cubicBezTo>
                  <a:cubicBezTo>
                    <a:pt x="2336" y="3970"/>
                    <a:pt x="1969" y="4671"/>
                    <a:pt x="1368" y="513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8" name="Google Shape;808;p45">
              <a:extLst>
                <a:ext uri="{FF2B5EF4-FFF2-40B4-BE49-F238E27FC236}">
                  <a16:creationId xmlns:a16="http://schemas.microsoft.com/office/drawing/2014/main" id="{C3E96535-8AC4-937F-F0AB-8AD563CEDD5D}"/>
                </a:ext>
              </a:extLst>
            </p:cNvPr>
            <p:cNvSpPr/>
            <p:nvPr/>
          </p:nvSpPr>
          <p:spPr>
            <a:xfrm>
              <a:off x="2179225" y="740975"/>
              <a:ext cx="239375" cy="60075"/>
            </a:xfrm>
            <a:custGeom>
              <a:avLst/>
              <a:gdLst/>
              <a:ahLst/>
              <a:cxnLst/>
              <a:rect l="l" t="t" r="r" b="b"/>
              <a:pathLst>
                <a:path w="9575" h="2403" fill="none" extrusionOk="0">
                  <a:moveTo>
                    <a:pt x="634" y="834"/>
                  </a:moveTo>
                  <a:cubicBezTo>
                    <a:pt x="3570" y="0"/>
                    <a:pt x="6672" y="668"/>
                    <a:pt x="9574" y="1668"/>
                  </a:cubicBezTo>
                  <a:cubicBezTo>
                    <a:pt x="8974" y="1568"/>
                    <a:pt x="8407" y="1868"/>
                    <a:pt x="7806" y="2035"/>
                  </a:cubicBezTo>
                  <a:cubicBezTo>
                    <a:pt x="6572" y="2402"/>
                    <a:pt x="5171" y="2369"/>
                    <a:pt x="3903" y="2102"/>
                  </a:cubicBezTo>
                  <a:cubicBezTo>
                    <a:pt x="2602" y="1868"/>
                    <a:pt x="1335" y="1368"/>
                    <a:pt x="134" y="868"/>
                  </a:cubicBezTo>
                  <a:cubicBezTo>
                    <a:pt x="67" y="834"/>
                    <a:pt x="1" y="768"/>
                    <a:pt x="1" y="734"/>
                  </a:cubicBezTo>
                  <a:cubicBezTo>
                    <a:pt x="1" y="668"/>
                    <a:pt x="134" y="734"/>
                    <a:pt x="101" y="76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9" name="Google Shape;809;p45">
              <a:extLst>
                <a:ext uri="{FF2B5EF4-FFF2-40B4-BE49-F238E27FC236}">
                  <a16:creationId xmlns:a16="http://schemas.microsoft.com/office/drawing/2014/main" id="{5C612520-A2C7-7085-DDD5-98B62BA3065D}"/>
                </a:ext>
              </a:extLst>
            </p:cNvPr>
            <p:cNvSpPr/>
            <p:nvPr/>
          </p:nvSpPr>
          <p:spPr>
            <a:xfrm>
              <a:off x="2440250" y="504625"/>
              <a:ext cx="141800" cy="126075"/>
            </a:xfrm>
            <a:custGeom>
              <a:avLst/>
              <a:gdLst/>
              <a:ahLst/>
              <a:cxnLst/>
              <a:rect l="l" t="t" r="r" b="b"/>
              <a:pathLst>
                <a:path w="5672" h="5043" extrusionOk="0">
                  <a:moveTo>
                    <a:pt x="5629" y="0"/>
                  </a:moveTo>
                  <a:cubicBezTo>
                    <a:pt x="5588" y="0"/>
                    <a:pt x="5538" y="24"/>
                    <a:pt x="5538" y="48"/>
                  </a:cubicBezTo>
                  <a:cubicBezTo>
                    <a:pt x="5538" y="48"/>
                    <a:pt x="5504" y="114"/>
                    <a:pt x="5504" y="148"/>
                  </a:cubicBezTo>
                  <a:cubicBezTo>
                    <a:pt x="5471" y="181"/>
                    <a:pt x="5471" y="281"/>
                    <a:pt x="5404" y="348"/>
                  </a:cubicBezTo>
                  <a:cubicBezTo>
                    <a:pt x="5338" y="515"/>
                    <a:pt x="5204" y="815"/>
                    <a:pt x="5004" y="1048"/>
                  </a:cubicBezTo>
                  <a:cubicBezTo>
                    <a:pt x="4804" y="1315"/>
                    <a:pt x="4504" y="1615"/>
                    <a:pt x="4170" y="1849"/>
                  </a:cubicBezTo>
                  <a:cubicBezTo>
                    <a:pt x="4003" y="1982"/>
                    <a:pt x="3803" y="2116"/>
                    <a:pt x="3636" y="2216"/>
                  </a:cubicBezTo>
                  <a:cubicBezTo>
                    <a:pt x="3403" y="2349"/>
                    <a:pt x="3236" y="2483"/>
                    <a:pt x="3036" y="2616"/>
                  </a:cubicBezTo>
                  <a:cubicBezTo>
                    <a:pt x="2636" y="2816"/>
                    <a:pt x="2235" y="3050"/>
                    <a:pt x="1868" y="3317"/>
                  </a:cubicBezTo>
                  <a:cubicBezTo>
                    <a:pt x="1501" y="3550"/>
                    <a:pt x="1168" y="3817"/>
                    <a:pt x="868" y="4017"/>
                  </a:cubicBezTo>
                  <a:cubicBezTo>
                    <a:pt x="567" y="4217"/>
                    <a:pt x="367" y="4451"/>
                    <a:pt x="234" y="4618"/>
                  </a:cubicBezTo>
                  <a:cubicBezTo>
                    <a:pt x="167" y="4684"/>
                    <a:pt x="134" y="4784"/>
                    <a:pt x="67" y="4818"/>
                  </a:cubicBezTo>
                  <a:cubicBezTo>
                    <a:pt x="34" y="4851"/>
                    <a:pt x="34" y="4884"/>
                    <a:pt x="34" y="4884"/>
                  </a:cubicBezTo>
                  <a:cubicBezTo>
                    <a:pt x="0" y="4951"/>
                    <a:pt x="0" y="4985"/>
                    <a:pt x="34" y="5018"/>
                  </a:cubicBezTo>
                  <a:cubicBezTo>
                    <a:pt x="50" y="5035"/>
                    <a:pt x="75" y="5043"/>
                    <a:pt x="100" y="5043"/>
                  </a:cubicBezTo>
                  <a:cubicBezTo>
                    <a:pt x="125" y="5043"/>
                    <a:pt x="150" y="5035"/>
                    <a:pt x="167" y="5018"/>
                  </a:cubicBezTo>
                  <a:lnTo>
                    <a:pt x="201" y="4985"/>
                  </a:lnTo>
                  <a:cubicBezTo>
                    <a:pt x="234" y="4985"/>
                    <a:pt x="301" y="4884"/>
                    <a:pt x="367" y="4851"/>
                  </a:cubicBezTo>
                  <a:cubicBezTo>
                    <a:pt x="534" y="4718"/>
                    <a:pt x="734" y="4551"/>
                    <a:pt x="1034" y="4384"/>
                  </a:cubicBezTo>
                  <a:cubicBezTo>
                    <a:pt x="1335" y="4184"/>
                    <a:pt x="1668" y="3984"/>
                    <a:pt x="2035" y="3717"/>
                  </a:cubicBezTo>
                  <a:cubicBezTo>
                    <a:pt x="2369" y="3483"/>
                    <a:pt x="2802" y="3217"/>
                    <a:pt x="3169" y="2983"/>
                  </a:cubicBezTo>
                  <a:cubicBezTo>
                    <a:pt x="3369" y="2850"/>
                    <a:pt x="3570" y="2683"/>
                    <a:pt x="3736" y="2549"/>
                  </a:cubicBezTo>
                  <a:cubicBezTo>
                    <a:pt x="3903" y="2383"/>
                    <a:pt x="4070" y="2249"/>
                    <a:pt x="4237" y="2116"/>
                  </a:cubicBezTo>
                  <a:cubicBezTo>
                    <a:pt x="4570" y="1749"/>
                    <a:pt x="4871" y="1482"/>
                    <a:pt x="5071" y="1182"/>
                  </a:cubicBezTo>
                  <a:cubicBezTo>
                    <a:pt x="5304" y="882"/>
                    <a:pt x="5404" y="648"/>
                    <a:pt x="5504" y="448"/>
                  </a:cubicBezTo>
                  <a:cubicBezTo>
                    <a:pt x="5538" y="348"/>
                    <a:pt x="5571" y="281"/>
                    <a:pt x="5571" y="214"/>
                  </a:cubicBezTo>
                  <a:cubicBezTo>
                    <a:pt x="5638" y="181"/>
                    <a:pt x="5638" y="148"/>
                    <a:pt x="5638" y="148"/>
                  </a:cubicBezTo>
                  <a:cubicBezTo>
                    <a:pt x="5671" y="48"/>
                    <a:pt x="5638" y="14"/>
                    <a:pt x="5671" y="14"/>
                  </a:cubicBezTo>
                  <a:cubicBezTo>
                    <a:pt x="5661" y="5"/>
                    <a:pt x="5646" y="0"/>
                    <a:pt x="56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0" name="Google Shape;810;p45">
              <a:extLst>
                <a:ext uri="{FF2B5EF4-FFF2-40B4-BE49-F238E27FC236}">
                  <a16:creationId xmlns:a16="http://schemas.microsoft.com/office/drawing/2014/main" id="{ACE78A7F-EF61-0B39-C992-2B2E72549655}"/>
                </a:ext>
              </a:extLst>
            </p:cNvPr>
            <p:cNvSpPr/>
            <p:nvPr/>
          </p:nvSpPr>
          <p:spPr>
            <a:xfrm>
              <a:off x="2359350" y="399900"/>
              <a:ext cx="35050" cy="178475"/>
            </a:xfrm>
            <a:custGeom>
              <a:avLst/>
              <a:gdLst/>
              <a:ahLst/>
              <a:cxnLst/>
              <a:rect l="l" t="t" r="r" b="b"/>
              <a:pathLst>
                <a:path w="1402" h="7139" extrusionOk="0">
                  <a:moveTo>
                    <a:pt x="1168" y="0"/>
                  </a:moveTo>
                  <a:cubicBezTo>
                    <a:pt x="1135" y="0"/>
                    <a:pt x="1102" y="34"/>
                    <a:pt x="1102" y="67"/>
                  </a:cubicBezTo>
                  <a:lnTo>
                    <a:pt x="1102" y="167"/>
                  </a:lnTo>
                  <a:cubicBezTo>
                    <a:pt x="1102" y="167"/>
                    <a:pt x="1168" y="234"/>
                    <a:pt x="1235" y="401"/>
                  </a:cubicBezTo>
                  <a:cubicBezTo>
                    <a:pt x="1268" y="567"/>
                    <a:pt x="1302" y="834"/>
                    <a:pt x="1235" y="1168"/>
                  </a:cubicBezTo>
                  <a:cubicBezTo>
                    <a:pt x="1135" y="1501"/>
                    <a:pt x="1001" y="1868"/>
                    <a:pt x="901" y="2235"/>
                  </a:cubicBezTo>
                  <a:cubicBezTo>
                    <a:pt x="768" y="2669"/>
                    <a:pt x="601" y="3069"/>
                    <a:pt x="468" y="3503"/>
                  </a:cubicBezTo>
                  <a:cubicBezTo>
                    <a:pt x="334" y="3970"/>
                    <a:pt x="234" y="4370"/>
                    <a:pt x="134" y="4804"/>
                  </a:cubicBezTo>
                  <a:cubicBezTo>
                    <a:pt x="67" y="5204"/>
                    <a:pt x="1" y="5638"/>
                    <a:pt x="1" y="5971"/>
                  </a:cubicBezTo>
                  <a:cubicBezTo>
                    <a:pt x="1" y="6305"/>
                    <a:pt x="67" y="6572"/>
                    <a:pt x="101" y="6805"/>
                  </a:cubicBezTo>
                  <a:cubicBezTo>
                    <a:pt x="134" y="6972"/>
                    <a:pt x="201" y="7072"/>
                    <a:pt x="201" y="7072"/>
                  </a:cubicBezTo>
                  <a:cubicBezTo>
                    <a:pt x="201" y="7072"/>
                    <a:pt x="234" y="7139"/>
                    <a:pt x="268" y="7139"/>
                  </a:cubicBezTo>
                  <a:cubicBezTo>
                    <a:pt x="301" y="7139"/>
                    <a:pt x="368" y="7072"/>
                    <a:pt x="368" y="7039"/>
                  </a:cubicBezTo>
                  <a:lnTo>
                    <a:pt x="368" y="6738"/>
                  </a:lnTo>
                  <a:cubicBezTo>
                    <a:pt x="368" y="6538"/>
                    <a:pt x="368" y="6305"/>
                    <a:pt x="401" y="5971"/>
                  </a:cubicBezTo>
                  <a:cubicBezTo>
                    <a:pt x="401" y="5671"/>
                    <a:pt x="434" y="5304"/>
                    <a:pt x="534" y="4870"/>
                  </a:cubicBezTo>
                  <a:cubicBezTo>
                    <a:pt x="601" y="4504"/>
                    <a:pt x="668" y="4037"/>
                    <a:pt x="768" y="3636"/>
                  </a:cubicBezTo>
                  <a:cubicBezTo>
                    <a:pt x="835" y="3203"/>
                    <a:pt x="935" y="2802"/>
                    <a:pt x="1068" y="2369"/>
                  </a:cubicBezTo>
                  <a:cubicBezTo>
                    <a:pt x="1135" y="1968"/>
                    <a:pt x="1302" y="1568"/>
                    <a:pt x="1368" y="1235"/>
                  </a:cubicBezTo>
                  <a:cubicBezTo>
                    <a:pt x="1402" y="901"/>
                    <a:pt x="1402" y="634"/>
                    <a:pt x="1302" y="401"/>
                  </a:cubicBezTo>
                  <a:cubicBezTo>
                    <a:pt x="1268" y="334"/>
                    <a:pt x="1235" y="234"/>
                    <a:pt x="1202" y="200"/>
                  </a:cubicBezTo>
                  <a:cubicBezTo>
                    <a:pt x="1135" y="167"/>
                    <a:pt x="1135" y="134"/>
                    <a:pt x="1135" y="134"/>
                  </a:cubicBezTo>
                  <a:cubicBezTo>
                    <a:pt x="1135" y="67"/>
                    <a:pt x="1135" y="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1" name="Google Shape;811;p45">
              <a:extLst>
                <a:ext uri="{FF2B5EF4-FFF2-40B4-BE49-F238E27FC236}">
                  <a16:creationId xmlns:a16="http://schemas.microsoft.com/office/drawing/2014/main" id="{A1D8E7AD-78BA-55CC-10C3-A7F0D92E6C86}"/>
                </a:ext>
              </a:extLst>
            </p:cNvPr>
            <p:cNvSpPr/>
            <p:nvPr/>
          </p:nvSpPr>
          <p:spPr>
            <a:xfrm>
              <a:off x="2370200" y="447425"/>
              <a:ext cx="86750" cy="153275"/>
            </a:xfrm>
            <a:custGeom>
              <a:avLst/>
              <a:gdLst/>
              <a:ahLst/>
              <a:cxnLst/>
              <a:rect l="l" t="t" r="r" b="b"/>
              <a:pathLst>
                <a:path w="3470" h="6131" extrusionOk="0">
                  <a:moveTo>
                    <a:pt x="3369" y="1"/>
                  </a:moveTo>
                  <a:cubicBezTo>
                    <a:pt x="3336" y="1"/>
                    <a:pt x="3303" y="67"/>
                    <a:pt x="3303" y="101"/>
                  </a:cubicBezTo>
                  <a:lnTo>
                    <a:pt x="3303" y="167"/>
                  </a:lnTo>
                  <a:lnTo>
                    <a:pt x="3303" y="401"/>
                  </a:lnTo>
                  <a:cubicBezTo>
                    <a:pt x="3303" y="568"/>
                    <a:pt x="3269" y="835"/>
                    <a:pt x="3169" y="1135"/>
                  </a:cubicBezTo>
                  <a:cubicBezTo>
                    <a:pt x="3103" y="1468"/>
                    <a:pt x="2936" y="1802"/>
                    <a:pt x="2702" y="2136"/>
                  </a:cubicBezTo>
                  <a:cubicBezTo>
                    <a:pt x="2502" y="2469"/>
                    <a:pt x="2202" y="2803"/>
                    <a:pt x="1968" y="3136"/>
                  </a:cubicBezTo>
                  <a:cubicBezTo>
                    <a:pt x="1702" y="3470"/>
                    <a:pt x="1435" y="3803"/>
                    <a:pt x="1168" y="4137"/>
                  </a:cubicBezTo>
                  <a:cubicBezTo>
                    <a:pt x="934" y="4471"/>
                    <a:pt x="668" y="4771"/>
                    <a:pt x="501" y="5038"/>
                  </a:cubicBezTo>
                  <a:cubicBezTo>
                    <a:pt x="167" y="5605"/>
                    <a:pt x="0" y="6005"/>
                    <a:pt x="0" y="6005"/>
                  </a:cubicBezTo>
                  <a:cubicBezTo>
                    <a:pt x="0" y="6005"/>
                    <a:pt x="0" y="6038"/>
                    <a:pt x="34" y="6105"/>
                  </a:cubicBezTo>
                  <a:cubicBezTo>
                    <a:pt x="67" y="6122"/>
                    <a:pt x="92" y="6130"/>
                    <a:pt x="113" y="6130"/>
                  </a:cubicBezTo>
                  <a:cubicBezTo>
                    <a:pt x="134" y="6130"/>
                    <a:pt x="150" y="6122"/>
                    <a:pt x="167" y="6105"/>
                  </a:cubicBezTo>
                  <a:cubicBezTo>
                    <a:pt x="167" y="6105"/>
                    <a:pt x="434" y="5771"/>
                    <a:pt x="834" y="5271"/>
                  </a:cubicBezTo>
                  <a:cubicBezTo>
                    <a:pt x="1034" y="5004"/>
                    <a:pt x="1268" y="4737"/>
                    <a:pt x="1501" y="4404"/>
                  </a:cubicBezTo>
                  <a:cubicBezTo>
                    <a:pt x="1768" y="4037"/>
                    <a:pt x="2002" y="3703"/>
                    <a:pt x="2269" y="3336"/>
                  </a:cubicBezTo>
                  <a:cubicBezTo>
                    <a:pt x="2502" y="2969"/>
                    <a:pt x="2702" y="2603"/>
                    <a:pt x="2936" y="2236"/>
                  </a:cubicBezTo>
                  <a:cubicBezTo>
                    <a:pt x="3103" y="1835"/>
                    <a:pt x="3269" y="1502"/>
                    <a:pt x="3336" y="1168"/>
                  </a:cubicBezTo>
                  <a:cubicBezTo>
                    <a:pt x="3436" y="835"/>
                    <a:pt x="3470" y="601"/>
                    <a:pt x="3470" y="401"/>
                  </a:cubicBezTo>
                  <a:lnTo>
                    <a:pt x="3470" y="167"/>
                  </a:lnTo>
                  <a:lnTo>
                    <a:pt x="3470" y="101"/>
                  </a:lnTo>
                  <a:cubicBezTo>
                    <a:pt x="3470" y="67"/>
                    <a:pt x="343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2" name="Google Shape;812;p45">
              <a:extLst>
                <a:ext uri="{FF2B5EF4-FFF2-40B4-BE49-F238E27FC236}">
                  <a16:creationId xmlns:a16="http://schemas.microsoft.com/office/drawing/2014/main" id="{115BE428-C050-126D-055B-C9BCFE349839}"/>
                </a:ext>
              </a:extLst>
            </p:cNvPr>
            <p:cNvSpPr/>
            <p:nvPr/>
          </p:nvSpPr>
          <p:spPr>
            <a:xfrm>
              <a:off x="2203400" y="758475"/>
              <a:ext cx="196000" cy="25675"/>
            </a:xfrm>
            <a:custGeom>
              <a:avLst/>
              <a:gdLst/>
              <a:ahLst/>
              <a:cxnLst/>
              <a:rect l="l" t="t" r="r" b="b"/>
              <a:pathLst>
                <a:path w="7840" h="1027" extrusionOk="0">
                  <a:moveTo>
                    <a:pt x="134" y="1"/>
                  </a:moveTo>
                  <a:cubicBezTo>
                    <a:pt x="68" y="1"/>
                    <a:pt x="34" y="1"/>
                    <a:pt x="34" y="34"/>
                  </a:cubicBezTo>
                  <a:cubicBezTo>
                    <a:pt x="1" y="68"/>
                    <a:pt x="34" y="134"/>
                    <a:pt x="68" y="168"/>
                  </a:cubicBezTo>
                  <a:cubicBezTo>
                    <a:pt x="68" y="168"/>
                    <a:pt x="168" y="201"/>
                    <a:pt x="368" y="301"/>
                  </a:cubicBezTo>
                  <a:cubicBezTo>
                    <a:pt x="568" y="368"/>
                    <a:pt x="868" y="501"/>
                    <a:pt x="1202" y="568"/>
                  </a:cubicBezTo>
                  <a:cubicBezTo>
                    <a:pt x="1535" y="668"/>
                    <a:pt x="1969" y="735"/>
                    <a:pt x="2403" y="835"/>
                  </a:cubicBezTo>
                  <a:cubicBezTo>
                    <a:pt x="2870" y="902"/>
                    <a:pt x="3337" y="968"/>
                    <a:pt x="3837" y="1002"/>
                  </a:cubicBezTo>
                  <a:cubicBezTo>
                    <a:pt x="4321" y="1018"/>
                    <a:pt x="4813" y="1027"/>
                    <a:pt x="5271" y="1027"/>
                  </a:cubicBezTo>
                  <a:cubicBezTo>
                    <a:pt x="5730" y="1027"/>
                    <a:pt x="6155" y="1018"/>
                    <a:pt x="6506" y="1002"/>
                  </a:cubicBezTo>
                  <a:cubicBezTo>
                    <a:pt x="7206" y="968"/>
                    <a:pt x="7706" y="902"/>
                    <a:pt x="7706" y="902"/>
                  </a:cubicBezTo>
                  <a:cubicBezTo>
                    <a:pt x="7773" y="868"/>
                    <a:pt x="7840" y="868"/>
                    <a:pt x="7840" y="835"/>
                  </a:cubicBezTo>
                  <a:cubicBezTo>
                    <a:pt x="7840" y="801"/>
                    <a:pt x="7807" y="735"/>
                    <a:pt x="7740" y="735"/>
                  </a:cubicBezTo>
                  <a:cubicBezTo>
                    <a:pt x="7740" y="735"/>
                    <a:pt x="7640" y="735"/>
                    <a:pt x="7406" y="801"/>
                  </a:cubicBezTo>
                  <a:cubicBezTo>
                    <a:pt x="7206" y="801"/>
                    <a:pt x="6939" y="835"/>
                    <a:pt x="6539" y="835"/>
                  </a:cubicBezTo>
                  <a:cubicBezTo>
                    <a:pt x="6294" y="835"/>
                    <a:pt x="6020" y="850"/>
                    <a:pt x="5736" y="850"/>
                  </a:cubicBezTo>
                  <a:cubicBezTo>
                    <a:pt x="5594" y="850"/>
                    <a:pt x="5449" y="846"/>
                    <a:pt x="5305" y="835"/>
                  </a:cubicBezTo>
                  <a:cubicBezTo>
                    <a:pt x="4838" y="835"/>
                    <a:pt x="4337" y="801"/>
                    <a:pt x="3870" y="701"/>
                  </a:cubicBezTo>
                  <a:lnTo>
                    <a:pt x="2503" y="468"/>
                  </a:lnTo>
                  <a:cubicBezTo>
                    <a:pt x="2036" y="368"/>
                    <a:pt x="1635" y="301"/>
                    <a:pt x="1302" y="201"/>
                  </a:cubicBezTo>
                  <a:cubicBezTo>
                    <a:pt x="635" y="68"/>
                    <a:pt x="13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3" name="Google Shape;813;p45">
              <a:extLst>
                <a:ext uri="{FF2B5EF4-FFF2-40B4-BE49-F238E27FC236}">
                  <a16:creationId xmlns:a16="http://schemas.microsoft.com/office/drawing/2014/main" id="{C0C9DE97-5B6F-6F41-8C83-47841EF566B9}"/>
                </a:ext>
              </a:extLst>
            </p:cNvPr>
            <p:cNvSpPr/>
            <p:nvPr/>
          </p:nvSpPr>
          <p:spPr>
            <a:xfrm>
              <a:off x="1914875" y="667250"/>
              <a:ext cx="126775" cy="125250"/>
            </a:xfrm>
            <a:custGeom>
              <a:avLst/>
              <a:gdLst/>
              <a:ahLst/>
              <a:cxnLst/>
              <a:rect l="l" t="t" r="r" b="b"/>
              <a:pathLst>
                <a:path w="5071" h="5010" extrusionOk="0">
                  <a:moveTo>
                    <a:pt x="5000" y="0"/>
                  </a:moveTo>
                  <a:cubicBezTo>
                    <a:pt x="4990" y="0"/>
                    <a:pt x="4980" y="4"/>
                    <a:pt x="4971" y="14"/>
                  </a:cubicBezTo>
                  <a:cubicBezTo>
                    <a:pt x="4971" y="14"/>
                    <a:pt x="4570" y="247"/>
                    <a:pt x="4037" y="648"/>
                  </a:cubicBezTo>
                  <a:cubicBezTo>
                    <a:pt x="3503" y="1015"/>
                    <a:pt x="2836" y="1548"/>
                    <a:pt x="2169" y="2149"/>
                  </a:cubicBezTo>
                  <a:cubicBezTo>
                    <a:pt x="1835" y="2416"/>
                    <a:pt x="1535" y="2749"/>
                    <a:pt x="1235" y="3049"/>
                  </a:cubicBezTo>
                  <a:cubicBezTo>
                    <a:pt x="968" y="3350"/>
                    <a:pt x="701" y="3650"/>
                    <a:pt x="534" y="3917"/>
                  </a:cubicBezTo>
                  <a:cubicBezTo>
                    <a:pt x="334" y="4184"/>
                    <a:pt x="201" y="4450"/>
                    <a:pt x="134" y="4617"/>
                  </a:cubicBezTo>
                  <a:cubicBezTo>
                    <a:pt x="34" y="4817"/>
                    <a:pt x="0" y="4884"/>
                    <a:pt x="0" y="4884"/>
                  </a:cubicBezTo>
                  <a:cubicBezTo>
                    <a:pt x="0" y="4884"/>
                    <a:pt x="0" y="4951"/>
                    <a:pt x="34" y="4984"/>
                  </a:cubicBezTo>
                  <a:cubicBezTo>
                    <a:pt x="50" y="5001"/>
                    <a:pt x="75" y="5009"/>
                    <a:pt x="100" y="5009"/>
                  </a:cubicBezTo>
                  <a:cubicBezTo>
                    <a:pt x="125" y="5009"/>
                    <a:pt x="150" y="5001"/>
                    <a:pt x="167" y="4984"/>
                  </a:cubicBezTo>
                  <a:cubicBezTo>
                    <a:pt x="167" y="4984"/>
                    <a:pt x="467" y="4651"/>
                    <a:pt x="868" y="4150"/>
                  </a:cubicBezTo>
                  <a:cubicBezTo>
                    <a:pt x="1235" y="3650"/>
                    <a:pt x="1802" y="2983"/>
                    <a:pt x="2369" y="2349"/>
                  </a:cubicBezTo>
                  <a:cubicBezTo>
                    <a:pt x="2669" y="2049"/>
                    <a:pt x="3003" y="1715"/>
                    <a:pt x="3303" y="1482"/>
                  </a:cubicBezTo>
                  <a:cubicBezTo>
                    <a:pt x="3636" y="1181"/>
                    <a:pt x="3903" y="981"/>
                    <a:pt x="4170" y="781"/>
                  </a:cubicBezTo>
                  <a:cubicBezTo>
                    <a:pt x="4404" y="548"/>
                    <a:pt x="4604" y="381"/>
                    <a:pt x="4804" y="314"/>
                  </a:cubicBezTo>
                  <a:cubicBezTo>
                    <a:pt x="4937" y="181"/>
                    <a:pt x="5037" y="147"/>
                    <a:pt x="5037" y="147"/>
                  </a:cubicBezTo>
                  <a:cubicBezTo>
                    <a:pt x="5071" y="114"/>
                    <a:pt x="5071" y="47"/>
                    <a:pt x="5071" y="47"/>
                  </a:cubicBezTo>
                  <a:cubicBezTo>
                    <a:pt x="5047" y="24"/>
                    <a:pt x="5023" y="0"/>
                    <a:pt x="500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4" name="Google Shape;814;p45">
              <a:extLst>
                <a:ext uri="{FF2B5EF4-FFF2-40B4-BE49-F238E27FC236}">
                  <a16:creationId xmlns:a16="http://schemas.microsoft.com/office/drawing/2014/main" id="{0A247B8A-6E6E-7D71-1752-7DEC86AE3AF1}"/>
                </a:ext>
              </a:extLst>
            </p:cNvPr>
            <p:cNvSpPr/>
            <p:nvPr/>
          </p:nvSpPr>
          <p:spPr>
            <a:xfrm>
              <a:off x="2130850" y="590150"/>
              <a:ext cx="114275" cy="153150"/>
            </a:xfrm>
            <a:custGeom>
              <a:avLst/>
              <a:gdLst/>
              <a:ahLst/>
              <a:cxnLst/>
              <a:rect l="l" t="t" r="r" b="b"/>
              <a:pathLst>
                <a:path w="4571" h="6126" extrusionOk="0">
                  <a:moveTo>
                    <a:pt x="4444" y="1"/>
                  </a:moveTo>
                  <a:cubicBezTo>
                    <a:pt x="4402" y="1"/>
                    <a:pt x="4371" y="39"/>
                    <a:pt x="4371" y="62"/>
                  </a:cubicBezTo>
                  <a:cubicBezTo>
                    <a:pt x="4371" y="62"/>
                    <a:pt x="4337" y="196"/>
                    <a:pt x="4237" y="363"/>
                  </a:cubicBezTo>
                  <a:cubicBezTo>
                    <a:pt x="4171" y="563"/>
                    <a:pt x="4037" y="796"/>
                    <a:pt x="3870" y="1097"/>
                  </a:cubicBezTo>
                  <a:cubicBezTo>
                    <a:pt x="3704" y="1397"/>
                    <a:pt x="3503" y="1764"/>
                    <a:pt x="3237" y="2097"/>
                  </a:cubicBezTo>
                  <a:cubicBezTo>
                    <a:pt x="3003" y="2431"/>
                    <a:pt x="2703" y="2798"/>
                    <a:pt x="2403" y="3131"/>
                  </a:cubicBezTo>
                  <a:cubicBezTo>
                    <a:pt x="1836" y="3865"/>
                    <a:pt x="1202" y="4532"/>
                    <a:pt x="735" y="5066"/>
                  </a:cubicBezTo>
                  <a:cubicBezTo>
                    <a:pt x="268" y="5566"/>
                    <a:pt x="34" y="5967"/>
                    <a:pt x="34" y="5967"/>
                  </a:cubicBezTo>
                  <a:cubicBezTo>
                    <a:pt x="1" y="6033"/>
                    <a:pt x="1" y="6067"/>
                    <a:pt x="34" y="6100"/>
                  </a:cubicBezTo>
                  <a:cubicBezTo>
                    <a:pt x="51" y="6117"/>
                    <a:pt x="68" y="6125"/>
                    <a:pt x="88" y="6125"/>
                  </a:cubicBezTo>
                  <a:cubicBezTo>
                    <a:pt x="109" y="6125"/>
                    <a:pt x="134" y="6117"/>
                    <a:pt x="168" y="6100"/>
                  </a:cubicBezTo>
                  <a:cubicBezTo>
                    <a:pt x="168" y="6100"/>
                    <a:pt x="535" y="5800"/>
                    <a:pt x="1035" y="5300"/>
                  </a:cubicBezTo>
                  <a:cubicBezTo>
                    <a:pt x="1268" y="5066"/>
                    <a:pt x="1535" y="4766"/>
                    <a:pt x="1836" y="4432"/>
                  </a:cubicBezTo>
                  <a:cubicBezTo>
                    <a:pt x="2102" y="4099"/>
                    <a:pt x="2369" y="3732"/>
                    <a:pt x="2669" y="3365"/>
                  </a:cubicBezTo>
                  <a:cubicBezTo>
                    <a:pt x="3203" y="2598"/>
                    <a:pt x="3704" y="1797"/>
                    <a:pt x="4037" y="1197"/>
                  </a:cubicBezTo>
                  <a:cubicBezTo>
                    <a:pt x="4371" y="563"/>
                    <a:pt x="4537" y="129"/>
                    <a:pt x="4537" y="129"/>
                  </a:cubicBezTo>
                  <a:cubicBezTo>
                    <a:pt x="4571" y="96"/>
                    <a:pt x="4537" y="62"/>
                    <a:pt x="4504" y="29"/>
                  </a:cubicBezTo>
                  <a:cubicBezTo>
                    <a:pt x="4483" y="8"/>
                    <a:pt x="4463" y="1"/>
                    <a:pt x="44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5" name="Google Shape;815;p45">
              <a:extLst>
                <a:ext uri="{FF2B5EF4-FFF2-40B4-BE49-F238E27FC236}">
                  <a16:creationId xmlns:a16="http://schemas.microsoft.com/office/drawing/2014/main" id="{275CB18F-D35B-0DA6-F110-B38855C7C766}"/>
                </a:ext>
              </a:extLst>
            </p:cNvPr>
            <p:cNvSpPr/>
            <p:nvPr/>
          </p:nvSpPr>
          <p:spPr>
            <a:xfrm>
              <a:off x="1994100" y="811850"/>
              <a:ext cx="147625" cy="50900"/>
            </a:xfrm>
            <a:custGeom>
              <a:avLst/>
              <a:gdLst/>
              <a:ahLst/>
              <a:cxnLst/>
              <a:rect l="l" t="t" r="r" b="b"/>
              <a:pathLst>
                <a:path w="5905" h="2036" extrusionOk="0">
                  <a:moveTo>
                    <a:pt x="167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0" y="67"/>
                    <a:pt x="0" y="101"/>
                    <a:pt x="34" y="168"/>
                  </a:cubicBezTo>
                  <a:lnTo>
                    <a:pt x="868" y="568"/>
                  </a:lnTo>
                  <a:cubicBezTo>
                    <a:pt x="1368" y="868"/>
                    <a:pt x="2068" y="1168"/>
                    <a:pt x="2769" y="1435"/>
                  </a:cubicBezTo>
                  <a:cubicBezTo>
                    <a:pt x="3503" y="1702"/>
                    <a:pt x="4237" y="1902"/>
                    <a:pt x="4837" y="2002"/>
                  </a:cubicBezTo>
                  <a:cubicBezTo>
                    <a:pt x="5137" y="2036"/>
                    <a:pt x="5371" y="2036"/>
                    <a:pt x="5538" y="2036"/>
                  </a:cubicBezTo>
                  <a:lnTo>
                    <a:pt x="5771" y="2036"/>
                  </a:lnTo>
                  <a:cubicBezTo>
                    <a:pt x="5838" y="2036"/>
                    <a:pt x="5871" y="2036"/>
                    <a:pt x="5871" y="2002"/>
                  </a:cubicBezTo>
                  <a:cubicBezTo>
                    <a:pt x="5905" y="1935"/>
                    <a:pt x="5871" y="1869"/>
                    <a:pt x="5838" y="1869"/>
                  </a:cubicBezTo>
                  <a:cubicBezTo>
                    <a:pt x="5838" y="1869"/>
                    <a:pt x="5438" y="1735"/>
                    <a:pt x="4904" y="1602"/>
                  </a:cubicBezTo>
                  <a:cubicBezTo>
                    <a:pt x="4370" y="1502"/>
                    <a:pt x="3636" y="1368"/>
                    <a:pt x="2902" y="1168"/>
                  </a:cubicBezTo>
                  <a:cubicBezTo>
                    <a:pt x="2202" y="935"/>
                    <a:pt x="1501" y="701"/>
                    <a:pt x="1001" y="434"/>
                  </a:cubicBezTo>
                  <a:cubicBezTo>
                    <a:pt x="501" y="201"/>
                    <a:pt x="1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6" name="Google Shape;816;p45">
              <a:extLst>
                <a:ext uri="{FF2B5EF4-FFF2-40B4-BE49-F238E27FC236}">
                  <a16:creationId xmlns:a16="http://schemas.microsoft.com/office/drawing/2014/main" id="{43CD3955-E2F8-4285-B603-F593F7E3C23B}"/>
                </a:ext>
              </a:extLst>
            </p:cNvPr>
            <p:cNvSpPr/>
            <p:nvPr/>
          </p:nvSpPr>
          <p:spPr>
            <a:xfrm>
              <a:off x="1768925" y="657700"/>
              <a:ext cx="132625" cy="125625"/>
            </a:xfrm>
            <a:custGeom>
              <a:avLst/>
              <a:gdLst/>
              <a:ahLst/>
              <a:cxnLst/>
              <a:rect l="l" t="t" r="r" b="b"/>
              <a:pathLst>
                <a:path w="5305" h="5025" extrusionOk="0">
                  <a:moveTo>
                    <a:pt x="5203" y="0"/>
                  </a:moveTo>
                  <a:cubicBezTo>
                    <a:pt x="5192" y="0"/>
                    <a:pt x="5182" y="8"/>
                    <a:pt x="5171" y="29"/>
                  </a:cubicBezTo>
                  <a:cubicBezTo>
                    <a:pt x="5171" y="29"/>
                    <a:pt x="4804" y="263"/>
                    <a:pt x="4237" y="629"/>
                  </a:cubicBezTo>
                  <a:cubicBezTo>
                    <a:pt x="3704" y="1030"/>
                    <a:pt x="3003" y="1563"/>
                    <a:pt x="2336" y="2131"/>
                  </a:cubicBezTo>
                  <a:cubicBezTo>
                    <a:pt x="2002" y="2431"/>
                    <a:pt x="1669" y="2764"/>
                    <a:pt x="1369" y="3065"/>
                  </a:cubicBezTo>
                  <a:cubicBezTo>
                    <a:pt x="1068" y="3365"/>
                    <a:pt x="835" y="3632"/>
                    <a:pt x="635" y="3932"/>
                  </a:cubicBezTo>
                  <a:cubicBezTo>
                    <a:pt x="401" y="4199"/>
                    <a:pt x="234" y="4432"/>
                    <a:pt x="168" y="4599"/>
                  </a:cubicBezTo>
                  <a:cubicBezTo>
                    <a:pt x="68" y="4832"/>
                    <a:pt x="34" y="4899"/>
                    <a:pt x="34" y="4899"/>
                  </a:cubicBezTo>
                  <a:cubicBezTo>
                    <a:pt x="1" y="4899"/>
                    <a:pt x="1" y="4933"/>
                    <a:pt x="34" y="4999"/>
                  </a:cubicBezTo>
                  <a:cubicBezTo>
                    <a:pt x="51" y="5016"/>
                    <a:pt x="76" y="5024"/>
                    <a:pt x="101" y="5024"/>
                  </a:cubicBezTo>
                  <a:cubicBezTo>
                    <a:pt x="126" y="5024"/>
                    <a:pt x="151" y="5016"/>
                    <a:pt x="168" y="4999"/>
                  </a:cubicBezTo>
                  <a:cubicBezTo>
                    <a:pt x="168" y="4999"/>
                    <a:pt x="501" y="4699"/>
                    <a:pt x="902" y="4199"/>
                  </a:cubicBezTo>
                  <a:cubicBezTo>
                    <a:pt x="1335" y="3698"/>
                    <a:pt x="1869" y="3031"/>
                    <a:pt x="2503" y="2397"/>
                  </a:cubicBezTo>
                  <a:cubicBezTo>
                    <a:pt x="2803" y="2097"/>
                    <a:pt x="3136" y="1764"/>
                    <a:pt x="3403" y="1530"/>
                  </a:cubicBezTo>
                  <a:cubicBezTo>
                    <a:pt x="3704" y="1230"/>
                    <a:pt x="4037" y="1030"/>
                    <a:pt x="4304" y="830"/>
                  </a:cubicBezTo>
                  <a:cubicBezTo>
                    <a:pt x="4571" y="596"/>
                    <a:pt x="4804" y="429"/>
                    <a:pt x="4971" y="363"/>
                  </a:cubicBezTo>
                  <a:cubicBezTo>
                    <a:pt x="5138" y="229"/>
                    <a:pt x="5205" y="196"/>
                    <a:pt x="5205" y="196"/>
                  </a:cubicBezTo>
                  <a:cubicBezTo>
                    <a:pt x="5238" y="196"/>
                    <a:pt x="5238" y="96"/>
                    <a:pt x="5305" y="62"/>
                  </a:cubicBezTo>
                  <a:cubicBezTo>
                    <a:pt x="5259" y="39"/>
                    <a:pt x="5228" y="0"/>
                    <a:pt x="52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817" name="Google Shape;817;p45">
            <a:extLst>
              <a:ext uri="{FF2B5EF4-FFF2-40B4-BE49-F238E27FC236}">
                <a16:creationId xmlns:a16="http://schemas.microsoft.com/office/drawing/2014/main" id="{BE7BC996-B407-C5F5-7837-DF46F0DDFDDA}"/>
              </a:ext>
            </a:extLst>
          </p:cNvPr>
          <p:cNvGrpSpPr/>
          <p:nvPr/>
        </p:nvGrpSpPr>
        <p:grpSpPr>
          <a:xfrm rot="10800000">
            <a:off x="7715804" y="421101"/>
            <a:ext cx="1202550" cy="862300"/>
            <a:chOff x="1424525" y="381550"/>
            <a:chExt cx="1202550" cy="862300"/>
          </a:xfrm>
        </p:grpSpPr>
        <p:sp>
          <p:nvSpPr>
            <p:cNvPr id="818" name="Google Shape;818;p45">
              <a:extLst>
                <a:ext uri="{FF2B5EF4-FFF2-40B4-BE49-F238E27FC236}">
                  <a16:creationId xmlns:a16="http://schemas.microsoft.com/office/drawing/2014/main" id="{A4048361-5149-423D-1225-0D1E1206C6B7}"/>
                </a:ext>
              </a:extLst>
            </p:cNvPr>
            <p:cNvSpPr/>
            <p:nvPr/>
          </p:nvSpPr>
          <p:spPr>
            <a:xfrm>
              <a:off x="2348525" y="561250"/>
              <a:ext cx="115100" cy="93025"/>
            </a:xfrm>
            <a:custGeom>
              <a:avLst/>
              <a:gdLst/>
              <a:ahLst/>
              <a:cxnLst/>
              <a:rect l="l" t="t" r="r" b="b"/>
              <a:pathLst>
                <a:path w="4604" h="3721" extrusionOk="0">
                  <a:moveTo>
                    <a:pt x="588" y="1"/>
                  </a:moveTo>
                  <a:cubicBezTo>
                    <a:pt x="450" y="1"/>
                    <a:pt x="317" y="51"/>
                    <a:pt x="234" y="151"/>
                  </a:cubicBezTo>
                  <a:cubicBezTo>
                    <a:pt x="33" y="385"/>
                    <a:pt x="0" y="651"/>
                    <a:pt x="0" y="918"/>
                  </a:cubicBezTo>
                  <a:cubicBezTo>
                    <a:pt x="0" y="1919"/>
                    <a:pt x="500" y="2820"/>
                    <a:pt x="1001" y="3720"/>
                  </a:cubicBezTo>
                  <a:cubicBezTo>
                    <a:pt x="2135" y="3553"/>
                    <a:pt x="2835" y="3520"/>
                    <a:pt x="3236" y="3320"/>
                  </a:cubicBezTo>
                  <a:cubicBezTo>
                    <a:pt x="3603" y="3153"/>
                    <a:pt x="4036" y="3053"/>
                    <a:pt x="4337" y="2753"/>
                  </a:cubicBezTo>
                  <a:cubicBezTo>
                    <a:pt x="4503" y="2586"/>
                    <a:pt x="4603" y="2319"/>
                    <a:pt x="4537" y="2119"/>
                  </a:cubicBezTo>
                  <a:cubicBezTo>
                    <a:pt x="4437" y="1919"/>
                    <a:pt x="4203" y="1786"/>
                    <a:pt x="4003" y="1752"/>
                  </a:cubicBezTo>
                  <a:cubicBezTo>
                    <a:pt x="3767" y="1673"/>
                    <a:pt x="3508" y="1639"/>
                    <a:pt x="3248" y="1639"/>
                  </a:cubicBezTo>
                  <a:cubicBezTo>
                    <a:pt x="2958" y="1639"/>
                    <a:pt x="2666" y="1682"/>
                    <a:pt x="2402" y="1752"/>
                  </a:cubicBezTo>
                  <a:cubicBezTo>
                    <a:pt x="2251" y="1795"/>
                    <a:pt x="2059" y="1866"/>
                    <a:pt x="1878" y="1866"/>
                  </a:cubicBezTo>
                  <a:cubicBezTo>
                    <a:pt x="1779" y="1866"/>
                    <a:pt x="1684" y="1845"/>
                    <a:pt x="1601" y="1786"/>
                  </a:cubicBezTo>
                  <a:cubicBezTo>
                    <a:pt x="1501" y="1719"/>
                    <a:pt x="1401" y="1585"/>
                    <a:pt x="1368" y="1452"/>
                  </a:cubicBezTo>
                  <a:cubicBezTo>
                    <a:pt x="1234" y="1152"/>
                    <a:pt x="1168" y="818"/>
                    <a:pt x="1068" y="485"/>
                  </a:cubicBezTo>
                  <a:cubicBezTo>
                    <a:pt x="1034" y="385"/>
                    <a:pt x="1034" y="251"/>
                    <a:pt x="967" y="151"/>
                  </a:cubicBezTo>
                  <a:cubicBezTo>
                    <a:pt x="867" y="51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9" name="Google Shape;819;p45">
              <a:extLst>
                <a:ext uri="{FF2B5EF4-FFF2-40B4-BE49-F238E27FC236}">
                  <a16:creationId xmlns:a16="http://schemas.microsoft.com/office/drawing/2014/main" id="{AD0252E8-B0C2-D29A-5E4B-72A9C71EC667}"/>
                </a:ext>
              </a:extLst>
            </p:cNvPr>
            <p:cNvSpPr/>
            <p:nvPr/>
          </p:nvSpPr>
          <p:spPr>
            <a:xfrm>
              <a:off x="2344350" y="554925"/>
              <a:ext cx="125950" cy="102075"/>
            </a:xfrm>
            <a:custGeom>
              <a:avLst/>
              <a:gdLst/>
              <a:ahLst/>
              <a:cxnLst/>
              <a:rect l="l" t="t" r="r" b="b"/>
              <a:pathLst>
                <a:path w="5038" h="4083" extrusionOk="0">
                  <a:moveTo>
                    <a:pt x="733" y="558"/>
                  </a:moveTo>
                  <a:cubicBezTo>
                    <a:pt x="778" y="558"/>
                    <a:pt x="823" y="574"/>
                    <a:pt x="868" y="604"/>
                  </a:cubicBezTo>
                  <a:lnTo>
                    <a:pt x="901" y="638"/>
                  </a:lnTo>
                  <a:cubicBezTo>
                    <a:pt x="934" y="638"/>
                    <a:pt x="934" y="704"/>
                    <a:pt x="1001" y="804"/>
                  </a:cubicBezTo>
                  <a:cubicBezTo>
                    <a:pt x="1068" y="1004"/>
                    <a:pt x="1101" y="1205"/>
                    <a:pt x="1201" y="1438"/>
                  </a:cubicBezTo>
                  <a:cubicBezTo>
                    <a:pt x="1268" y="1638"/>
                    <a:pt x="1335" y="1805"/>
                    <a:pt x="1501" y="2039"/>
                  </a:cubicBezTo>
                  <a:cubicBezTo>
                    <a:pt x="1568" y="2172"/>
                    <a:pt x="1702" y="2305"/>
                    <a:pt x="1868" y="2339"/>
                  </a:cubicBezTo>
                  <a:cubicBezTo>
                    <a:pt x="1952" y="2355"/>
                    <a:pt x="2027" y="2364"/>
                    <a:pt x="2093" y="2364"/>
                  </a:cubicBezTo>
                  <a:cubicBezTo>
                    <a:pt x="2160" y="2364"/>
                    <a:pt x="2219" y="2355"/>
                    <a:pt x="2269" y="2339"/>
                  </a:cubicBezTo>
                  <a:cubicBezTo>
                    <a:pt x="2535" y="2305"/>
                    <a:pt x="2702" y="2172"/>
                    <a:pt x="2902" y="2172"/>
                  </a:cubicBezTo>
                  <a:cubicBezTo>
                    <a:pt x="2942" y="2165"/>
                    <a:pt x="2981" y="2163"/>
                    <a:pt x="3019" y="2163"/>
                  </a:cubicBezTo>
                  <a:cubicBezTo>
                    <a:pt x="3172" y="2163"/>
                    <a:pt x="3316" y="2205"/>
                    <a:pt x="3503" y="2205"/>
                  </a:cubicBezTo>
                  <a:cubicBezTo>
                    <a:pt x="3703" y="2205"/>
                    <a:pt x="3903" y="2205"/>
                    <a:pt x="4070" y="2272"/>
                  </a:cubicBezTo>
                  <a:cubicBezTo>
                    <a:pt x="4237" y="2305"/>
                    <a:pt x="4403" y="2339"/>
                    <a:pt x="4504" y="2439"/>
                  </a:cubicBezTo>
                  <a:cubicBezTo>
                    <a:pt x="4570" y="2506"/>
                    <a:pt x="4570" y="2639"/>
                    <a:pt x="4504" y="2772"/>
                  </a:cubicBezTo>
                  <a:cubicBezTo>
                    <a:pt x="4437" y="2872"/>
                    <a:pt x="4337" y="2973"/>
                    <a:pt x="4170" y="3039"/>
                  </a:cubicBezTo>
                  <a:cubicBezTo>
                    <a:pt x="4037" y="3139"/>
                    <a:pt x="3870" y="3173"/>
                    <a:pt x="3703" y="3206"/>
                  </a:cubicBezTo>
                  <a:cubicBezTo>
                    <a:pt x="3536" y="3273"/>
                    <a:pt x="3369" y="3339"/>
                    <a:pt x="3236" y="3373"/>
                  </a:cubicBezTo>
                  <a:cubicBezTo>
                    <a:pt x="3002" y="3506"/>
                    <a:pt x="2702" y="3540"/>
                    <a:pt x="2435" y="3606"/>
                  </a:cubicBezTo>
                  <a:cubicBezTo>
                    <a:pt x="2202" y="3640"/>
                    <a:pt x="1968" y="3673"/>
                    <a:pt x="1768" y="3706"/>
                  </a:cubicBezTo>
                  <a:cubicBezTo>
                    <a:pt x="1496" y="3781"/>
                    <a:pt x="1316" y="3818"/>
                    <a:pt x="1241" y="3833"/>
                  </a:cubicBezTo>
                  <a:lnTo>
                    <a:pt x="1241" y="3833"/>
                  </a:lnTo>
                  <a:cubicBezTo>
                    <a:pt x="1207" y="3746"/>
                    <a:pt x="1141" y="3587"/>
                    <a:pt x="1034" y="3373"/>
                  </a:cubicBezTo>
                  <a:cubicBezTo>
                    <a:pt x="901" y="3039"/>
                    <a:pt x="667" y="2606"/>
                    <a:pt x="501" y="2005"/>
                  </a:cubicBezTo>
                  <a:cubicBezTo>
                    <a:pt x="401" y="1705"/>
                    <a:pt x="334" y="1371"/>
                    <a:pt x="367" y="1038"/>
                  </a:cubicBezTo>
                  <a:cubicBezTo>
                    <a:pt x="401" y="871"/>
                    <a:pt x="434" y="704"/>
                    <a:pt x="567" y="638"/>
                  </a:cubicBezTo>
                  <a:cubicBezTo>
                    <a:pt x="622" y="582"/>
                    <a:pt x="678" y="558"/>
                    <a:pt x="733" y="558"/>
                  </a:cubicBezTo>
                  <a:close/>
                  <a:moveTo>
                    <a:pt x="894" y="0"/>
                  </a:moveTo>
                  <a:cubicBezTo>
                    <a:pt x="590" y="0"/>
                    <a:pt x="324" y="185"/>
                    <a:pt x="200" y="371"/>
                  </a:cubicBezTo>
                  <a:cubicBezTo>
                    <a:pt x="67" y="571"/>
                    <a:pt x="0" y="804"/>
                    <a:pt x="0" y="1004"/>
                  </a:cubicBezTo>
                  <a:cubicBezTo>
                    <a:pt x="0" y="1371"/>
                    <a:pt x="0" y="1772"/>
                    <a:pt x="67" y="2105"/>
                  </a:cubicBezTo>
                  <a:cubicBezTo>
                    <a:pt x="134" y="2372"/>
                    <a:pt x="234" y="2672"/>
                    <a:pt x="367" y="2939"/>
                  </a:cubicBezTo>
                  <a:cubicBezTo>
                    <a:pt x="501" y="3139"/>
                    <a:pt x="634" y="3339"/>
                    <a:pt x="701" y="3506"/>
                  </a:cubicBezTo>
                  <a:cubicBezTo>
                    <a:pt x="901" y="3840"/>
                    <a:pt x="1034" y="4007"/>
                    <a:pt x="1034" y="4007"/>
                  </a:cubicBezTo>
                  <a:cubicBezTo>
                    <a:pt x="1061" y="4034"/>
                    <a:pt x="1110" y="4082"/>
                    <a:pt x="1181" y="4082"/>
                  </a:cubicBezTo>
                  <a:cubicBezTo>
                    <a:pt x="1198" y="4082"/>
                    <a:pt x="1215" y="4080"/>
                    <a:pt x="1235" y="4073"/>
                  </a:cubicBezTo>
                  <a:lnTo>
                    <a:pt x="1835" y="4073"/>
                  </a:lnTo>
                  <a:cubicBezTo>
                    <a:pt x="2002" y="4073"/>
                    <a:pt x="2235" y="4040"/>
                    <a:pt x="2502" y="4040"/>
                  </a:cubicBezTo>
                  <a:cubicBezTo>
                    <a:pt x="2736" y="4040"/>
                    <a:pt x="3036" y="4007"/>
                    <a:pt x="3403" y="3907"/>
                  </a:cubicBezTo>
                  <a:cubicBezTo>
                    <a:pt x="3570" y="3840"/>
                    <a:pt x="3703" y="3806"/>
                    <a:pt x="3870" y="3706"/>
                  </a:cubicBezTo>
                  <a:cubicBezTo>
                    <a:pt x="4037" y="3640"/>
                    <a:pt x="4203" y="3540"/>
                    <a:pt x="4370" y="3406"/>
                  </a:cubicBezTo>
                  <a:cubicBezTo>
                    <a:pt x="4537" y="3306"/>
                    <a:pt x="4704" y="3173"/>
                    <a:pt x="4837" y="2973"/>
                  </a:cubicBezTo>
                  <a:cubicBezTo>
                    <a:pt x="4937" y="2739"/>
                    <a:pt x="5037" y="2405"/>
                    <a:pt x="4837" y="2172"/>
                  </a:cubicBezTo>
                  <a:cubicBezTo>
                    <a:pt x="4604" y="1905"/>
                    <a:pt x="4370" y="1838"/>
                    <a:pt x="4170" y="1805"/>
                  </a:cubicBezTo>
                  <a:cubicBezTo>
                    <a:pt x="3936" y="1738"/>
                    <a:pt x="3703" y="1705"/>
                    <a:pt x="3503" y="1705"/>
                  </a:cubicBezTo>
                  <a:cubicBezTo>
                    <a:pt x="3236" y="1705"/>
                    <a:pt x="3036" y="1838"/>
                    <a:pt x="2836" y="1872"/>
                  </a:cubicBezTo>
                  <a:cubicBezTo>
                    <a:pt x="2569" y="1905"/>
                    <a:pt x="2369" y="2005"/>
                    <a:pt x="2202" y="2005"/>
                  </a:cubicBezTo>
                  <a:cubicBezTo>
                    <a:pt x="2102" y="2005"/>
                    <a:pt x="2035" y="2005"/>
                    <a:pt x="2002" y="1972"/>
                  </a:cubicBezTo>
                  <a:lnTo>
                    <a:pt x="1868" y="1838"/>
                  </a:lnTo>
                  <a:cubicBezTo>
                    <a:pt x="1768" y="1705"/>
                    <a:pt x="1702" y="1471"/>
                    <a:pt x="1668" y="1305"/>
                  </a:cubicBezTo>
                  <a:cubicBezTo>
                    <a:pt x="1568" y="1071"/>
                    <a:pt x="1535" y="904"/>
                    <a:pt x="1535" y="704"/>
                  </a:cubicBezTo>
                  <a:cubicBezTo>
                    <a:pt x="1501" y="571"/>
                    <a:pt x="1501" y="471"/>
                    <a:pt x="1401" y="304"/>
                  </a:cubicBezTo>
                  <a:cubicBezTo>
                    <a:pt x="1301" y="137"/>
                    <a:pt x="1134" y="4"/>
                    <a:pt x="968" y="4"/>
                  </a:cubicBezTo>
                  <a:cubicBezTo>
                    <a:pt x="943" y="1"/>
                    <a:pt x="918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0" name="Google Shape;820;p45">
              <a:extLst>
                <a:ext uri="{FF2B5EF4-FFF2-40B4-BE49-F238E27FC236}">
                  <a16:creationId xmlns:a16="http://schemas.microsoft.com/office/drawing/2014/main" id="{1A30EE6C-D7B9-F07A-7802-7E94647825CE}"/>
                </a:ext>
              </a:extLst>
            </p:cNvPr>
            <p:cNvSpPr/>
            <p:nvPr/>
          </p:nvSpPr>
          <p:spPr>
            <a:xfrm>
              <a:off x="2316825" y="381550"/>
              <a:ext cx="196000" cy="249375"/>
            </a:xfrm>
            <a:custGeom>
              <a:avLst/>
              <a:gdLst/>
              <a:ahLst/>
              <a:cxnLst/>
              <a:rect l="l" t="t" r="r" b="b"/>
              <a:pathLst>
                <a:path w="7840" h="9975" extrusionOk="0">
                  <a:moveTo>
                    <a:pt x="3503" y="0"/>
                  </a:moveTo>
                  <a:cubicBezTo>
                    <a:pt x="3403" y="0"/>
                    <a:pt x="3270" y="67"/>
                    <a:pt x="3136" y="134"/>
                  </a:cubicBezTo>
                  <a:lnTo>
                    <a:pt x="2903" y="401"/>
                  </a:lnTo>
                  <a:cubicBezTo>
                    <a:pt x="2786" y="546"/>
                    <a:pt x="2670" y="641"/>
                    <a:pt x="2598" y="641"/>
                  </a:cubicBezTo>
                  <a:cubicBezTo>
                    <a:pt x="2587" y="641"/>
                    <a:pt x="2578" y="639"/>
                    <a:pt x="2569" y="634"/>
                  </a:cubicBezTo>
                  <a:cubicBezTo>
                    <a:pt x="2436" y="634"/>
                    <a:pt x="2269" y="501"/>
                    <a:pt x="2102" y="401"/>
                  </a:cubicBezTo>
                  <a:cubicBezTo>
                    <a:pt x="1946" y="297"/>
                    <a:pt x="1749" y="213"/>
                    <a:pt x="1559" y="213"/>
                  </a:cubicBezTo>
                  <a:cubicBezTo>
                    <a:pt x="1506" y="213"/>
                    <a:pt x="1453" y="219"/>
                    <a:pt x="1402" y="234"/>
                  </a:cubicBezTo>
                  <a:cubicBezTo>
                    <a:pt x="1168" y="267"/>
                    <a:pt x="935" y="401"/>
                    <a:pt x="768" y="501"/>
                  </a:cubicBezTo>
                  <a:cubicBezTo>
                    <a:pt x="401" y="801"/>
                    <a:pt x="234" y="1235"/>
                    <a:pt x="134" y="1635"/>
                  </a:cubicBezTo>
                  <a:cubicBezTo>
                    <a:pt x="67" y="2069"/>
                    <a:pt x="67" y="2436"/>
                    <a:pt x="1" y="2802"/>
                  </a:cubicBezTo>
                  <a:lnTo>
                    <a:pt x="1" y="3937"/>
                  </a:lnTo>
                  <a:cubicBezTo>
                    <a:pt x="67" y="4637"/>
                    <a:pt x="134" y="5304"/>
                    <a:pt x="234" y="5938"/>
                  </a:cubicBezTo>
                  <a:cubicBezTo>
                    <a:pt x="301" y="6572"/>
                    <a:pt x="468" y="7106"/>
                    <a:pt x="601" y="7606"/>
                  </a:cubicBezTo>
                  <a:cubicBezTo>
                    <a:pt x="734" y="8106"/>
                    <a:pt x="901" y="8507"/>
                    <a:pt x="1001" y="8840"/>
                  </a:cubicBezTo>
                  <a:cubicBezTo>
                    <a:pt x="1135" y="9174"/>
                    <a:pt x="1268" y="9474"/>
                    <a:pt x="1335" y="9641"/>
                  </a:cubicBezTo>
                  <a:cubicBezTo>
                    <a:pt x="1435" y="9841"/>
                    <a:pt x="1468" y="9941"/>
                    <a:pt x="1468" y="9941"/>
                  </a:cubicBezTo>
                  <a:cubicBezTo>
                    <a:pt x="1502" y="9974"/>
                    <a:pt x="1568" y="9974"/>
                    <a:pt x="1602" y="9974"/>
                  </a:cubicBezTo>
                  <a:cubicBezTo>
                    <a:pt x="1635" y="9941"/>
                    <a:pt x="1635" y="9908"/>
                    <a:pt x="1635" y="9874"/>
                  </a:cubicBezTo>
                  <a:cubicBezTo>
                    <a:pt x="1635" y="9874"/>
                    <a:pt x="1635" y="9741"/>
                    <a:pt x="1568" y="9574"/>
                  </a:cubicBezTo>
                  <a:cubicBezTo>
                    <a:pt x="1502" y="9407"/>
                    <a:pt x="1435" y="9107"/>
                    <a:pt x="1301" y="8773"/>
                  </a:cubicBezTo>
                  <a:cubicBezTo>
                    <a:pt x="1101" y="8106"/>
                    <a:pt x="834" y="7106"/>
                    <a:pt x="668" y="5905"/>
                  </a:cubicBezTo>
                  <a:cubicBezTo>
                    <a:pt x="601" y="5304"/>
                    <a:pt x="501" y="4637"/>
                    <a:pt x="501" y="3937"/>
                  </a:cubicBezTo>
                  <a:lnTo>
                    <a:pt x="501" y="2836"/>
                  </a:lnTo>
                  <a:cubicBezTo>
                    <a:pt x="568" y="2469"/>
                    <a:pt x="568" y="2102"/>
                    <a:pt x="634" y="1735"/>
                  </a:cubicBezTo>
                  <a:cubicBezTo>
                    <a:pt x="668" y="1335"/>
                    <a:pt x="834" y="1001"/>
                    <a:pt x="1101" y="801"/>
                  </a:cubicBezTo>
                  <a:cubicBezTo>
                    <a:pt x="1296" y="671"/>
                    <a:pt x="1505" y="583"/>
                    <a:pt x="1701" y="583"/>
                  </a:cubicBezTo>
                  <a:cubicBezTo>
                    <a:pt x="1806" y="583"/>
                    <a:pt x="1908" y="609"/>
                    <a:pt x="2002" y="668"/>
                  </a:cubicBezTo>
                  <a:cubicBezTo>
                    <a:pt x="2169" y="768"/>
                    <a:pt x="2336" y="934"/>
                    <a:pt x="2636" y="968"/>
                  </a:cubicBezTo>
                  <a:cubicBezTo>
                    <a:pt x="2803" y="968"/>
                    <a:pt x="2969" y="934"/>
                    <a:pt x="3069" y="834"/>
                  </a:cubicBezTo>
                  <a:cubicBezTo>
                    <a:pt x="3169" y="768"/>
                    <a:pt x="3236" y="668"/>
                    <a:pt x="3303" y="601"/>
                  </a:cubicBezTo>
                  <a:cubicBezTo>
                    <a:pt x="3436" y="434"/>
                    <a:pt x="3503" y="334"/>
                    <a:pt x="3670" y="334"/>
                  </a:cubicBezTo>
                  <a:cubicBezTo>
                    <a:pt x="3837" y="334"/>
                    <a:pt x="4003" y="401"/>
                    <a:pt x="4137" y="501"/>
                  </a:cubicBezTo>
                  <a:cubicBezTo>
                    <a:pt x="4404" y="768"/>
                    <a:pt x="4470" y="1168"/>
                    <a:pt x="4604" y="1568"/>
                  </a:cubicBezTo>
                  <a:cubicBezTo>
                    <a:pt x="4737" y="1935"/>
                    <a:pt x="4904" y="2402"/>
                    <a:pt x="5304" y="2636"/>
                  </a:cubicBezTo>
                  <a:cubicBezTo>
                    <a:pt x="5438" y="2725"/>
                    <a:pt x="5601" y="2754"/>
                    <a:pt x="5754" y="2754"/>
                  </a:cubicBezTo>
                  <a:cubicBezTo>
                    <a:pt x="5831" y="2754"/>
                    <a:pt x="5905" y="2747"/>
                    <a:pt x="5971" y="2736"/>
                  </a:cubicBezTo>
                  <a:cubicBezTo>
                    <a:pt x="6172" y="2702"/>
                    <a:pt x="6405" y="2602"/>
                    <a:pt x="6572" y="2569"/>
                  </a:cubicBezTo>
                  <a:cubicBezTo>
                    <a:pt x="6653" y="2547"/>
                    <a:pt x="6733" y="2536"/>
                    <a:pt x="6809" y="2536"/>
                  </a:cubicBezTo>
                  <a:cubicBezTo>
                    <a:pt x="7080" y="2536"/>
                    <a:pt x="7317" y="2669"/>
                    <a:pt x="7473" y="2903"/>
                  </a:cubicBezTo>
                  <a:cubicBezTo>
                    <a:pt x="7673" y="3203"/>
                    <a:pt x="7806" y="3570"/>
                    <a:pt x="7739" y="3903"/>
                  </a:cubicBezTo>
                  <a:cubicBezTo>
                    <a:pt x="7673" y="4237"/>
                    <a:pt x="7506" y="4570"/>
                    <a:pt x="7306" y="4871"/>
                  </a:cubicBezTo>
                  <a:cubicBezTo>
                    <a:pt x="6939" y="5438"/>
                    <a:pt x="6472" y="5938"/>
                    <a:pt x="6005" y="6372"/>
                  </a:cubicBezTo>
                  <a:cubicBezTo>
                    <a:pt x="5138" y="7239"/>
                    <a:pt x="4304" y="7873"/>
                    <a:pt x="3737" y="8273"/>
                  </a:cubicBezTo>
                  <a:cubicBezTo>
                    <a:pt x="3136" y="8740"/>
                    <a:pt x="2803" y="8940"/>
                    <a:pt x="2803" y="8940"/>
                  </a:cubicBezTo>
                  <a:cubicBezTo>
                    <a:pt x="2769" y="8974"/>
                    <a:pt x="2769" y="9040"/>
                    <a:pt x="2602" y="9107"/>
                  </a:cubicBezTo>
                  <a:cubicBezTo>
                    <a:pt x="2626" y="9131"/>
                    <a:pt x="2650" y="9154"/>
                    <a:pt x="2685" y="9154"/>
                  </a:cubicBezTo>
                  <a:cubicBezTo>
                    <a:pt x="2700" y="9154"/>
                    <a:pt x="2716" y="9150"/>
                    <a:pt x="2736" y="9140"/>
                  </a:cubicBezTo>
                  <a:cubicBezTo>
                    <a:pt x="2736" y="9140"/>
                    <a:pt x="3069" y="8907"/>
                    <a:pt x="3636" y="8473"/>
                  </a:cubicBezTo>
                  <a:cubicBezTo>
                    <a:pt x="4204" y="8073"/>
                    <a:pt x="5037" y="7439"/>
                    <a:pt x="5971" y="6572"/>
                  </a:cubicBezTo>
                  <a:cubicBezTo>
                    <a:pt x="6438" y="6138"/>
                    <a:pt x="6905" y="5638"/>
                    <a:pt x="7306" y="5071"/>
                  </a:cubicBezTo>
                  <a:cubicBezTo>
                    <a:pt x="7506" y="4771"/>
                    <a:pt x="7673" y="4404"/>
                    <a:pt x="7773" y="4003"/>
                  </a:cubicBezTo>
                  <a:cubicBezTo>
                    <a:pt x="7839" y="3636"/>
                    <a:pt x="7773" y="3169"/>
                    <a:pt x="7506" y="2836"/>
                  </a:cubicBezTo>
                  <a:cubicBezTo>
                    <a:pt x="7406" y="2669"/>
                    <a:pt x="7239" y="2502"/>
                    <a:pt x="7006" y="2436"/>
                  </a:cubicBezTo>
                  <a:cubicBezTo>
                    <a:pt x="6895" y="2380"/>
                    <a:pt x="6775" y="2356"/>
                    <a:pt x="6650" y="2356"/>
                  </a:cubicBezTo>
                  <a:cubicBezTo>
                    <a:pt x="6548" y="2356"/>
                    <a:pt x="6443" y="2372"/>
                    <a:pt x="6338" y="2402"/>
                  </a:cubicBezTo>
                  <a:cubicBezTo>
                    <a:pt x="6075" y="2468"/>
                    <a:pt x="5826" y="2563"/>
                    <a:pt x="5601" y="2563"/>
                  </a:cubicBezTo>
                  <a:cubicBezTo>
                    <a:pt x="5484" y="2563"/>
                    <a:pt x="5374" y="2537"/>
                    <a:pt x="5271" y="2469"/>
                  </a:cubicBezTo>
                  <a:cubicBezTo>
                    <a:pt x="4971" y="2269"/>
                    <a:pt x="4804" y="1902"/>
                    <a:pt x="4737" y="1502"/>
                  </a:cubicBezTo>
                  <a:cubicBezTo>
                    <a:pt x="4637" y="1101"/>
                    <a:pt x="4570" y="634"/>
                    <a:pt x="4170" y="301"/>
                  </a:cubicBezTo>
                  <a:cubicBezTo>
                    <a:pt x="4003" y="134"/>
                    <a:pt x="3770" y="0"/>
                    <a:pt x="3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1" name="Google Shape;821;p45">
              <a:extLst>
                <a:ext uri="{FF2B5EF4-FFF2-40B4-BE49-F238E27FC236}">
                  <a16:creationId xmlns:a16="http://schemas.microsoft.com/office/drawing/2014/main" id="{78E4FDA7-51FB-8FA9-59C7-BEB2430A28D2}"/>
                </a:ext>
              </a:extLst>
            </p:cNvPr>
            <p:cNvSpPr/>
            <p:nvPr/>
          </p:nvSpPr>
          <p:spPr>
            <a:xfrm>
              <a:off x="2398550" y="455300"/>
              <a:ext cx="228525" cy="199800"/>
            </a:xfrm>
            <a:custGeom>
              <a:avLst/>
              <a:gdLst/>
              <a:ahLst/>
              <a:cxnLst/>
              <a:rect l="l" t="t" r="r" b="b"/>
              <a:pathLst>
                <a:path w="9141" h="7992" extrusionOk="0">
                  <a:moveTo>
                    <a:pt x="5474" y="1"/>
                  </a:moveTo>
                  <a:cubicBezTo>
                    <a:pt x="5382" y="1"/>
                    <a:pt x="5293" y="8"/>
                    <a:pt x="5204" y="19"/>
                  </a:cubicBezTo>
                  <a:cubicBezTo>
                    <a:pt x="4971" y="86"/>
                    <a:pt x="4804" y="119"/>
                    <a:pt x="4671" y="186"/>
                  </a:cubicBezTo>
                  <a:cubicBezTo>
                    <a:pt x="4537" y="286"/>
                    <a:pt x="4504" y="319"/>
                    <a:pt x="4504" y="319"/>
                  </a:cubicBezTo>
                  <a:cubicBezTo>
                    <a:pt x="4470" y="353"/>
                    <a:pt x="4470" y="420"/>
                    <a:pt x="4470" y="453"/>
                  </a:cubicBezTo>
                  <a:cubicBezTo>
                    <a:pt x="4487" y="470"/>
                    <a:pt x="4504" y="478"/>
                    <a:pt x="4520" y="478"/>
                  </a:cubicBezTo>
                  <a:cubicBezTo>
                    <a:pt x="4537" y="478"/>
                    <a:pt x="4554" y="470"/>
                    <a:pt x="4570" y="453"/>
                  </a:cubicBezTo>
                  <a:lnTo>
                    <a:pt x="4737" y="353"/>
                  </a:lnTo>
                  <a:cubicBezTo>
                    <a:pt x="4871" y="319"/>
                    <a:pt x="5037" y="219"/>
                    <a:pt x="5238" y="186"/>
                  </a:cubicBezTo>
                  <a:cubicBezTo>
                    <a:pt x="5315" y="175"/>
                    <a:pt x="5397" y="167"/>
                    <a:pt x="5482" y="167"/>
                  </a:cubicBezTo>
                  <a:cubicBezTo>
                    <a:pt x="5653" y="167"/>
                    <a:pt x="5838" y="197"/>
                    <a:pt x="6038" y="286"/>
                  </a:cubicBezTo>
                  <a:cubicBezTo>
                    <a:pt x="6338" y="386"/>
                    <a:pt x="6639" y="653"/>
                    <a:pt x="6805" y="987"/>
                  </a:cubicBezTo>
                  <a:cubicBezTo>
                    <a:pt x="6872" y="1153"/>
                    <a:pt x="6972" y="1354"/>
                    <a:pt x="6972" y="1554"/>
                  </a:cubicBezTo>
                  <a:cubicBezTo>
                    <a:pt x="6972" y="1654"/>
                    <a:pt x="6972" y="1787"/>
                    <a:pt x="7006" y="1887"/>
                  </a:cubicBezTo>
                  <a:cubicBezTo>
                    <a:pt x="7039" y="2021"/>
                    <a:pt x="7072" y="2154"/>
                    <a:pt x="7206" y="2221"/>
                  </a:cubicBezTo>
                  <a:cubicBezTo>
                    <a:pt x="7295" y="2310"/>
                    <a:pt x="7398" y="2339"/>
                    <a:pt x="7497" y="2339"/>
                  </a:cubicBezTo>
                  <a:cubicBezTo>
                    <a:pt x="7547" y="2339"/>
                    <a:pt x="7595" y="2332"/>
                    <a:pt x="7639" y="2321"/>
                  </a:cubicBezTo>
                  <a:cubicBezTo>
                    <a:pt x="7739" y="2288"/>
                    <a:pt x="7839" y="2221"/>
                    <a:pt x="7973" y="2221"/>
                  </a:cubicBezTo>
                  <a:cubicBezTo>
                    <a:pt x="8173" y="2221"/>
                    <a:pt x="8373" y="2321"/>
                    <a:pt x="8540" y="2488"/>
                  </a:cubicBezTo>
                  <a:cubicBezTo>
                    <a:pt x="8874" y="2788"/>
                    <a:pt x="8874" y="3322"/>
                    <a:pt x="8707" y="3789"/>
                  </a:cubicBezTo>
                  <a:cubicBezTo>
                    <a:pt x="8540" y="4222"/>
                    <a:pt x="8240" y="4689"/>
                    <a:pt x="7873" y="5023"/>
                  </a:cubicBezTo>
                  <a:cubicBezTo>
                    <a:pt x="7539" y="5390"/>
                    <a:pt x="7072" y="5690"/>
                    <a:pt x="6672" y="5990"/>
                  </a:cubicBezTo>
                  <a:cubicBezTo>
                    <a:pt x="6405" y="6157"/>
                    <a:pt x="6238" y="6290"/>
                    <a:pt x="6005" y="6390"/>
                  </a:cubicBezTo>
                  <a:cubicBezTo>
                    <a:pt x="5805" y="6491"/>
                    <a:pt x="5571" y="6624"/>
                    <a:pt x="5338" y="6691"/>
                  </a:cubicBezTo>
                  <a:cubicBezTo>
                    <a:pt x="4404" y="7058"/>
                    <a:pt x="3536" y="7324"/>
                    <a:pt x="2736" y="7491"/>
                  </a:cubicBezTo>
                  <a:cubicBezTo>
                    <a:pt x="1969" y="7658"/>
                    <a:pt x="1301" y="7691"/>
                    <a:pt x="834" y="7725"/>
                  </a:cubicBezTo>
                  <a:lnTo>
                    <a:pt x="67" y="7725"/>
                  </a:lnTo>
                  <a:cubicBezTo>
                    <a:pt x="34" y="7725"/>
                    <a:pt x="1" y="7791"/>
                    <a:pt x="1" y="7825"/>
                  </a:cubicBezTo>
                  <a:cubicBezTo>
                    <a:pt x="1" y="7858"/>
                    <a:pt x="34" y="7892"/>
                    <a:pt x="67" y="7892"/>
                  </a:cubicBezTo>
                  <a:cubicBezTo>
                    <a:pt x="67" y="7892"/>
                    <a:pt x="167" y="7958"/>
                    <a:pt x="301" y="7958"/>
                  </a:cubicBezTo>
                  <a:cubicBezTo>
                    <a:pt x="401" y="7992"/>
                    <a:pt x="568" y="7992"/>
                    <a:pt x="834" y="7992"/>
                  </a:cubicBezTo>
                  <a:cubicBezTo>
                    <a:pt x="1301" y="7992"/>
                    <a:pt x="2002" y="7958"/>
                    <a:pt x="2803" y="7825"/>
                  </a:cubicBezTo>
                  <a:cubicBezTo>
                    <a:pt x="3570" y="7691"/>
                    <a:pt x="4504" y="7458"/>
                    <a:pt x="5471" y="7058"/>
                  </a:cubicBezTo>
                  <a:cubicBezTo>
                    <a:pt x="5671" y="6991"/>
                    <a:pt x="5905" y="6857"/>
                    <a:pt x="6172" y="6757"/>
                  </a:cubicBezTo>
                  <a:cubicBezTo>
                    <a:pt x="6372" y="6624"/>
                    <a:pt x="6639" y="6457"/>
                    <a:pt x="6839" y="6324"/>
                  </a:cubicBezTo>
                  <a:cubicBezTo>
                    <a:pt x="7306" y="6024"/>
                    <a:pt x="7739" y="5690"/>
                    <a:pt x="8140" y="5290"/>
                  </a:cubicBezTo>
                  <a:cubicBezTo>
                    <a:pt x="8507" y="4856"/>
                    <a:pt x="8840" y="4422"/>
                    <a:pt x="9007" y="3855"/>
                  </a:cubicBezTo>
                  <a:cubicBezTo>
                    <a:pt x="9074" y="3622"/>
                    <a:pt x="9140" y="3322"/>
                    <a:pt x="9074" y="3021"/>
                  </a:cubicBezTo>
                  <a:cubicBezTo>
                    <a:pt x="9074" y="2755"/>
                    <a:pt x="8907" y="2454"/>
                    <a:pt x="8707" y="2288"/>
                  </a:cubicBezTo>
                  <a:cubicBezTo>
                    <a:pt x="8527" y="2108"/>
                    <a:pt x="8267" y="1982"/>
                    <a:pt x="7999" y="1982"/>
                  </a:cubicBezTo>
                  <a:cubicBezTo>
                    <a:pt x="7968" y="1982"/>
                    <a:pt x="7937" y="1984"/>
                    <a:pt x="7906" y="1987"/>
                  </a:cubicBezTo>
                  <a:cubicBezTo>
                    <a:pt x="7691" y="2014"/>
                    <a:pt x="7498" y="2106"/>
                    <a:pt x="7379" y="2106"/>
                  </a:cubicBezTo>
                  <a:cubicBezTo>
                    <a:pt x="7350" y="2106"/>
                    <a:pt x="7325" y="2100"/>
                    <a:pt x="7306" y="2087"/>
                  </a:cubicBezTo>
                  <a:cubicBezTo>
                    <a:pt x="7139" y="1987"/>
                    <a:pt x="7139" y="1754"/>
                    <a:pt x="7072" y="1520"/>
                  </a:cubicBezTo>
                  <a:cubicBezTo>
                    <a:pt x="7072" y="1320"/>
                    <a:pt x="7006" y="1087"/>
                    <a:pt x="6905" y="920"/>
                  </a:cubicBezTo>
                  <a:cubicBezTo>
                    <a:pt x="6705" y="486"/>
                    <a:pt x="6405" y="253"/>
                    <a:pt x="6072" y="119"/>
                  </a:cubicBezTo>
                  <a:cubicBezTo>
                    <a:pt x="5849" y="30"/>
                    <a:pt x="5656" y="1"/>
                    <a:pt x="54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2" name="Google Shape;822;p45">
              <a:extLst>
                <a:ext uri="{FF2B5EF4-FFF2-40B4-BE49-F238E27FC236}">
                  <a16:creationId xmlns:a16="http://schemas.microsoft.com/office/drawing/2014/main" id="{9E212443-D974-26DC-928C-F3EC12853ED4}"/>
                </a:ext>
              </a:extLst>
            </p:cNvPr>
            <p:cNvSpPr/>
            <p:nvPr/>
          </p:nvSpPr>
          <p:spPr>
            <a:xfrm>
              <a:off x="1424525" y="630900"/>
              <a:ext cx="969875" cy="612950"/>
            </a:xfrm>
            <a:custGeom>
              <a:avLst/>
              <a:gdLst/>
              <a:ahLst/>
              <a:cxnLst/>
              <a:rect l="l" t="t" r="r" b="b"/>
              <a:pathLst>
                <a:path w="38795" h="24518" fill="none" extrusionOk="0">
                  <a:moveTo>
                    <a:pt x="38795" y="0"/>
                  </a:moveTo>
                  <a:cubicBezTo>
                    <a:pt x="36860" y="2602"/>
                    <a:pt x="34091" y="4170"/>
                    <a:pt x="30989" y="5137"/>
                  </a:cubicBezTo>
                  <a:cubicBezTo>
                    <a:pt x="29355" y="5638"/>
                    <a:pt x="27653" y="5971"/>
                    <a:pt x="25986" y="6138"/>
                  </a:cubicBezTo>
                  <a:cubicBezTo>
                    <a:pt x="21149" y="6672"/>
                    <a:pt x="16245" y="6271"/>
                    <a:pt x="11409" y="7072"/>
                  </a:cubicBezTo>
                  <a:cubicBezTo>
                    <a:pt x="7072" y="7772"/>
                    <a:pt x="2369" y="9907"/>
                    <a:pt x="1135" y="14110"/>
                  </a:cubicBezTo>
                  <a:cubicBezTo>
                    <a:pt x="0" y="17846"/>
                    <a:pt x="2469" y="22283"/>
                    <a:pt x="6205" y="23417"/>
                  </a:cubicBezTo>
                  <a:cubicBezTo>
                    <a:pt x="9974" y="24518"/>
                    <a:pt x="14377" y="22250"/>
                    <a:pt x="15778" y="18580"/>
                  </a:cubicBezTo>
                  <a:cubicBezTo>
                    <a:pt x="16112" y="17680"/>
                    <a:pt x="16279" y="16746"/>
                    <a:pt x="16112" y="15812"/>
                  </a:cubicBezTo>
                  <a:cubicBezTo>
                    <a:pt x="15945" y="14911"/>
                    <a:pt x="15511" y="14077"/>
                    <a:pt x="14878" y="13410"/>
                  </a:cubicBezTo>
                  <a:cubicBezTo>
                    <a:pt x="13610" y="11842"/>
                    <a:pt x="11375" y="11008"/>
                    <a:pt x="9507" y="11742"/>
                  </a:cubicBezTo>
                  <a:cubicBezTo>
                    <a:pt x="7639" y="12442"/>
                    <a:pt x="6538" y="14978"/>
                    <a:pt x="7706" y="16612"/>
                  </a:cubicBezTo>
                </a:path>
              </a:pathLst>
            </a:custGeom>
            <a:solidFill>
              <a:schemeClr val="dk2"/>
            </a:solidFill>
            <a:ln w="216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3" name="Google Shape;823;p45">
              <a:extLst>
                <a:ext uri="{FF2B5EF4-FFF2-40B4-BE49-F238E27FC236}">
                  <a16:creationId xmlns:a16="http://schemas.microsoft.com/office/drawing/2014/main" id="{ECAA8219-92E6-465E-94E6-761AD4CC1A6F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extrusionOk="0">
                  <a:moveTo>
                    <a:pt x="7072" y="1"/>
                  </a:moveTo>
                  <a:lnTo>
                    <a:pt x="7072" y="1"/>
                  </a:ln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  <a:lnTo>
                    <a:pt x="267" y="8707"/>
                  </a:lnTo>
                  <a:cubicBezTo>
                    <a:pt x="3937" y="7406"/>
                    <a:pt x="6705" y="3870"/>
                    <a:pt x="70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4" name="Google Shape;824;p45">
              <a:extLst>
                <a:ext uri="{FF2B5EF4-FFF2-40B4-BE49-F238E27FC236}">
                  <a16:creationId xmlns:a16="http://schemas.microsoft.com/office/drawing/2014/main" id="{45D96E67-099B-2964-0AC3-F9FF63DA36D3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fill="none" extrusionOk="0">
                  <a:moveTo>
                    <a:pt x="267" y="8707"/>
                  </a:moveTo>
                  <a:cubicBezTo>
                    <a:pt x="3937" y="7406"/>
                    <a:pt x="6705" y="3870"/>
                    <a:pt x="7072" y="1"/>
                  </a:cubicBez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5" name="Google Shape;825;p45">
              <a:extLst>
                <a:ext uri="{FF2B5EF4-FFF2-40B4-BE49-F238E27FC236}">
                  <a16:creationId xmlns:a16="http://schemas.microsoft.com/office/drawing/2014/main" id="{6D1D5DE2-9E01-A535-110F-498095D7328E}"/>
                </a:ext>
              </a:extLst>
            </p:cNvPr>
            <p:cNvSpPr/>
            <p:nvPr/>
          </p:nvSpPr>
          <p:spPr>
            <a:xfrm>
              <a:off x="1956575" y="796000"/>
              <a:ext cx="256025" cy="93575"/>
            </a:xfrm>
            <a:custGeom>
              <a:avLst/>
              <a:gdLst/>
              <a:ahLst/>
              <a:cxnLst/>
              <a:rect l="l" t="t" r="r" b="b"/>
              <a:pathLst>
                <a:path w="10241" h="3743" extrusionOk="0">
                  <a:moveTo>
                    <a:pt x="200" y="1"/>
                  </a:moveTo>
                  <a:cubicBezTo>
                    <a:pt x="0" y="34"/>
                    <a:pt x="34" y="335"/>
                    <a:pt x="167" y="501"/>
                  </a:cubicBezTo>
                  <a:cubicBezTo>
                    <a:pt x="1450" y="2554"/>
                    <a:pt x="3873" y="3743"/>
                    <a:pt x="6340" y="3743"/>
                  </a:cubicBezTo>
                  <a:cubicBezTo>
                    <a:pt x="6440" y="3743"/>
                    <a:pt x="6539" y="3741"/>
                    <a:pt x="6638" y="3737"/>
                  </a:cubicBezTo>
                  <a:cubicBezTo>
                    <a:pt x="7565" y="3711"/>
                    <a:pt x="8492" y="3507"/>
                    <a:pt x="9419" y="3507"/>
                  </a:cubicBezTo>
                  <a:cubicBezTo>
                    <a:pt x="9693" y="3507"/>
                    <a:pt x="9967" y="3525"/>
                    <a:pt x="10241" y="3570"/>
                  </a:cubicBezTo>
                  <a:cubicBezTo>
                    <a:pt x="8076" y="1377"/>
                    <a:pt x="4988" y="107"/>
                    <a:pt x="1883" y="107"/>
                  </a:cubicBezTo>
                  <a:cubicBezTo>
                    <a:pt x="1399" y="107"/>
                    <a:pt x="915" y="138"/>
                    <a:pt x="434" y="2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6" name="Google Shape;826;p45">
              <a:extLst>
                <a:ext uri="{FF2B5EF4-FFF2-40B4-BE49-F238E27FC236}">
                  <a16:creationId xmlns:a16="http://schemas.microsoft.com/office/drawing/2014/main" id="{E957C98A-5F9B-EC69-504B-8668BFC93BF9}"/>
                </a:ext>
              </a:extLst>
            </p:cNvPr>
            <p:cNvSpPr/>
            <p:nvPr/>
          </p:nvSpPr>
          <p:spPr>
            <a:xfrm>
              <a:off x="1956575" y="789350"/>
              <a:ext cx="256025" cy="102600"/>
            </a:xfrm>
            <a:custGeom>
              <a:avLst/>
              <a:gdLst/>
              <a:ahLst/>
              <a:cxnLst/>
              <a:rect l="l" t="t" r="r" b="b"/>
              <a:pathLst>
                <a:path w="10241" h="4104" fill="none" extrusionOk="0">
                  <a:moveTo>
                    <a:pt x="434" y="467"/>
                  </a:moveTo>
                  <a:cubicBezTo>
                    <a:pt x="4003" y="0"/>
                    <a:pt x="7739" y="1301"/>
                    <a:pt x="10241" y="3836"/>
                  </a:cubicBezTo>
                  <a:cubicBezTo>
                    <a:pt x="9040" y="3636"/>
                    <a:pt x="7839" y="3970"/>
                    <a:pt x="6638" y="4003"/>
                  </a:cubicBezTo>
                  <a:cubicBezTo>
                    <a:pt x="4070" y="4103"/>
                    <a:pt x="1501" y="2902"/>
                    <a:pt x="167" y="767"/>
                  </a:cubicBezTo>
                  <a:cubicBezTo>
                    <a:pt x="34" y="601"/>
                    <a:pt x="0" y="300"/>
                    <a:pt x="200" y="2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7" name="Google Shape;827;p45">
              <a:extLst>
                <a:ext uri="{FF2B5EF4-FFF2-40B4-BE49-F238E27FC236}">
                  <a16:creationId xmlns:a16="http://schemas.microsoft.com/office/drawing/2014/main" id="{27E8F023-F2A3-7833-D2F7-8C8C546B60CB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extrusionOk="0">
                  <a:moveTo>
                    <a:pt x="8407" y="0"/>
                  </a:moveTo>
                  <a:lnTo>
                    <a:pt x="8407" y="0"/>
                  </a:lnTo>
                  <a:cubicBezTo>
                    <a:pt x="4737" y="367"/>
                    <a:pt x="1302" y="2902"/>
                    <a:pt x="1" y="6405"/>
                  </a:cubicBezTo>
                  <a:lnTo>
                    <a:pt x="1135" y="6505"/>
                  </a:ln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8" name="Google Shape;828;p45">
              <a:extLst>
                <a:ext uri="{FF2B5EF4-FFF2-40B4-BE49-F238E27FC236}">
                  <a16:creationId xmlns:a16="http://schemas.microsoft.com/office/drawing/2014/main" id="{B7614314-C1D4-E435-8D0E-3F9626D2EC20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fill="none" extrusionOk="0">
                  <a:moveTo>
                    <a:pt x="1135" y="6505"/>
                  </a:move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ubicBezTo>
                    <a:pt x="4737" y="367"/>
                    <a:pt x="1302" y="2902"/>
                    <a:pt x="1" y="640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9" name="Google Shape;829;p45">
              <a:extLst>
                <a:ext uri="{FF2B5EF4-FFF2-40B4-BE49-F238E27FC236}">
                  <a16:creationId xmlns:a16="http://schemas.microsoft.com/office/drawing/2014/main" id="{22FE4FA7-5910-32A1-28A6-F4F84391E4D3}"/>
                </a:ext>
              </a:extLst>
            </p:cNvPr>
            <p:cNvSpPr/>
            <p:nvPr/>
          </p:nvSpPr>
          <p:spPr>
            <a:xfrm>
              <a:off x="1479550" y="858975"/>
              <a:ext cx="323600" cy="341875"/>
            </a:xfrm>
            <a:custGeom>
              <a:avLst/>
              <a:gdLst/>
              <a:ahLst/>
              <a:cxnLst/>
              <a:rect l="l" t="t" r="r" b="b"/>
              <a:pathLst>
                <a:path w="12944" h="13675" extrusionOk="0">
                  <a:moveTo>
                    <a:pt x="3128" y="0"/>
                  </a:moveTo>
                  <a:cubicBezTo>
                    <a:pt x="3078" y="0"/>
                    <a:pt x="3020" y="17"/>
                    <a:pt x="2970" y="50"/>
                  </a:cubicBezTo>
                  <a:cubicBezTo>
                    <a:pt x="2970" y="50"/>
                    <a:pt x="2903" y="117"/>
                    <a:pt x="2770" y="217"/>
                  </a:cubicBezTo>
                  <a:cubicBezTo>
                    <a:pt x="2636" y="351"/>
                    <a:pt x="2436" y="551"/>
                    <a:pt x="2236" y="818"/>
                  </a:cubicBezTo>
                  <a:cubicBezTo>
                    <a:pt x="1802" y="1318"/>
                    <a:pt x="1202" y="2052"/>
                    <a:pt x="735" y="3153"/>
                  </a:cubicBezTo>
                  <a:cubicBezTo>
                    <a:pt x="468" y="3653"/>
                    <a:pt x="301" y="4287"/>
                    <a:pt x="201" y="4954"/>
                  </a:cubicBezTo>
                  <a:cubicBezTo>
                    <a:pt x="68" y="5554"/>
                    <a:pt x="1" y="6322"/>
                    <a:pt x="68" y="7022"/>
                  </a:cubicBezTo>
                  <a:cubicBezTo>
                    <a:pt x="101" y="7723"/>
                    <a:pt x="268" y="8523"/>
                    <a:pt x="568" y="9224"/>
                  </a:cubicBezTo>
                  <a:cubicBezTo>
                    <a:pt x="902" y="9958"/>
                    <a:pt x="1335" y="10625"/>
                    <a:pt x="1902" y="11192"/>
                  </a:cubicBezTo>
                  <a:cubicBezTo>
                    <a:pt x="2469" y="11792"/>
                    <a:pt x="3103" y="12226"/>
                    <a:pt x="3804" y="12626"/>
                  </a:cubicBezTo>
                  <a:cubicBezTo>
                    <a:pt x="4471" y="12960"/>
                    <a:pt x="5238" y="13227"/>
                    <a:pt x="5939" y="13393"/>
                  </a:cubicBezTo>
                  <a:cubicBezTo>
                    <a:pt x="6272" y="13493"/>
                    <a:pt x="6639" y="13560"/>
                    <a:pt x="7039" y="13627"/>
                  </a:cubicBezTo>
                  <a:cubicBezTo>
                    <a:pt x="7275" y="13650"/>
                    <a:pt x="7544" y="13674"/>
                    <a:pt x="7800" y="13674"/>
                  </a:cubicBezTo>
                  <a:cubicBezTo>
                    <a:pt x="7906" y="13674"/>
                    <a:pt x="8009" y="13670"/>
                    <a:pt x="8107" y="13660"/>
                  </a:cubicBezTo>
                  <a:cubicBezTo>
                    <a:pt x="8807" y="13627"/>
                    <a:pt x="9441" y="13460"/>
                    <a:pt x="10041" y="13227"/>
                  </a:cubicBezTo>
                  <a:cubicBezTo>
                    <a:pt x="11209" y="12793"/>
                    <a:pt x="11943" y="12059"/>
                    <a:pt x="12376" y="11492"/>
                  </a:cubicBezTo>
                  <a:lnTo>
                    <a:pt x="12610" y="11125"/>
                  </a:lnTo>
                  <a:cubicBezTo>
                    <a:pt x="12710" y="10992"/>
                    <a:pt x="12743" y="10892"/>
                    <a:pt x="12777" y="10825"/>
                  </a:cubicBezTo>
                  <a:lnTo>
                    <a:pt x="12910" y="10558"/>
                  </a:lnTo>
                  <a:cubicBezTo>
                    <a:pt x="12944" y="10525"/>
                    <a:pt x="12944" y="10391"/>
                    <a:pt x="12877" y="10358"/>
                  </a:cubicBezTo>
                  <a:cubicBezTo>
                    <a:pt x="12835" y="10344"/>
                    <a:pt x="12788" y="10336"/>
                    <a:pt x="12745" y="10336"/>
                  </a:cubicBezTo>
                  <a:cubicBezTo>
                    <a:pt x="12683" y="10336"/>
                    <a:pt x="12629" y="10352"/>
                    <a:pt x="12610" y="10391"/>
                  </a:cubicBezTo>
                  <a:cubicBezTo>
                    <a:pt x="12610" y="10391"/>
                    <a:pt x="12577" y="10491"/>
                    <a:pt x="12443" y="10625"/>
                  </a:cubicBezTo>
                  <a:cubicBezTo>
                    <a:pt x="12410" y="10691"/>
                    <a:pt x="12310" y="10792"/>
                    <a:pt x="12243" y="10858"/>
                  </a:cubicBezTo>
                  <a:lnTo>
                    <a:pt x="11943" y="11158"/>
                  </a:lnTo>
                  <a:cubicBezTo>
                    <a:pt x="11543" y="11559"/>
                    <a:pt x="10775" y="12126"/>
                    <a:pt x="9775" y="12493"/>
                  </a:cubicBezTo>
                  <a:cubicBezTo>
                    <a:pt x="9274" y="12660"/>
                    <a:pt x="8741" y="12793"/>
                    <a:pt x="8107" y="12826"/>
                  </a:cubicBezTo>
                  <a:cubicBezTo>
                    <a:pt x="7940" y="12843"/>
                    <a:pt x="7798" y="12851"/>
                    <a:pt x="7648" y="12851"/>
                  </a:cubicBezTo>
                  <a:cubicBezTo>
                    <a:pt x="7498" y="12851"/>
                    <a:pt x="7340" y="12843"/>
                    <a:pt x="7139" y="12826"/>
                  </a:cubicBezTo>
                  <a:cubicBezTo>
                    <a:pt x="6873" y="12760"/>
                    <a:pt x="6539" y="12726"/>
                    <a:pt x="6205" y="12660"/>
                  </a:cubicBezTo>
                  <a:cubicBezTo>
                    <a:pt x="4871" y="12359"/>
                    <a:pt x="3470" y="11792"/>
                    <a:pt x="2403" y="10792"/>
                  </a:cubicBezTo>
                  <a:cubicBezTo>
                    <a:pt x="1869" y="10325"/>
                    <a:pt x="1402" y="9691"/>
                    <a:pt x="1102" y="9057"/>
                  </a:cubicBezTo>
                  <a:cubicBezTo>
                    <a:pt x="802" y="8390"/>
                    <a:pt x="635" y="7723"/>
                    <a:pt x="568" y="7022"/>
                  </a:cubicBezTo>
                  <a:cubicBezTo>
                    <a:pt x="468" y="6322"/>
                    <a:pt x="535" y="5688"/>
                    <a:pt x="601" y="5021"/>
                  </a:cubicBezTo>
                  <a:cubicBezTo>
                    <a:pt x="701" y="4387"/>
                    <a:pt x="868" y="3820"/>
                    <a:pt x="1068" y="3319"/>
                  </a:cubicBezTo>
                  <a:cubicBezTo>
                    <a:pt x="1535" y="2319"/>
                    <a:pt x="2069" y="1552"/>
                    <a:pt x="2536" y="1051"/>
                  </a:cubicBezTo>
                  <a:lnTo>
                    <a:pt x="3070" y="517"/>
                  </a:lnTo>
                  <a:cubicBezTo>
                    <a:pt x="3203" y="451"/>
                    <a:pt x="3270" y="351"/>
                    <a:pt x="3270" y="351"/>
                  </a:cubicBezTo>
                  <a:cubicBezTo>
                    <a:pt x="3303" y="284"/>
                    <a:pt x="3303" y="184"/>
                    <a:pt x="3237" y="50"/>
                  </a:cubicBezTo>
                  <a:cubicBezTo>
                    <a:pt x="3220" y="17"/>
                    <a:pt x="3178" y="0"/>
                    <a:pt x="31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0" name="Google Shape;830;p45">
              <a:extLst>
                <a:ext uri="{FF2B5EF4-FFF2-40B4-BE49-F238E27FC236}">
                  <a16:creationId xmlns:a16="http://schemas.microsoft.com/office/drawing/2014/main" id="{5CBC563C-5560-468C-AF70-B2C0F1881D41}"/>
                </a:ext>
              </a:extLst>
            </p:cNvPr>
            <p:cNvSpPr/>
            <p:nvPr/>
          </p:nvSpPr>
          <p:spPr>
            <a:xfrm>
              <a:off x="1857325" y="666750"/>
              <a:ext cx="191825" cy="128450"/>
            </a:xfrm>
            <a:custGeom>
              <a:avLst/>
              <a:gdLst/>
              <a:ahLst/>
              <a:cxnLst/>
              <a:rect l="l" t="t" r="r" b="b"/>
              <a:pathLst>
                <a:path w="7673" h="5138" fill="none" extrusionOk="0">
                  <a:moveTo>
                    <a:pt x="1" y="5138"/>
                  </a:moveTo>
                  <a:cubicBezTo>
                    <a:pt x="1535" y="5071"/>
                    <a:pt x="3036" y="4571"/>
                    <a:pt x="4304" y="3703"/>
                  </a:cubicBezTo>
                  <a:cubicBezTo>
                    <a:pt x="5671" y="2736"/>
                    <a:pt x="6706" y="1335"/>
                    <a:pt x="7673" y="1"/>
                  </a:cubicBezTo>
                  <a:cubicBezTo>
                    <a:pt x="5638" y="134"/>
                    <a:pt x="3870" y="1635"/>
                    <a:pt x="2736" y="3336"/>
                  </a:cubicBezTo>
                  <a:cubicBezTo>
                    <a:pt x="2336" y="3970"/>
                    <a:pt x="1969" y="4671"/>
                    <a:pt x="1368" y="513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1" name="Google Shape;831;p45">
              <a:extLst>
                <a:ext uri="{FF2B5EF4-FFF2-40B4-BE49-F238E27FC236}">
                  <a16:creationId xmlns:a16="http://schemas.microsoft.com/office/drawing/2014/main" id="{1CBD5C06-093F-B51E-913C-98286B10E8C7}"/>
                </a:ext>
              </a:extLst>
            </p:cNvPr>
            <p:cNvSpPr/>
            <p:nvPr/>
          </p:nvSpPr>
          <p:spPr>
            <a:xfrm>
              <a:off x="2179225" y="740975"/>
              <a:ext cx="239375" cy="60075"/>
            </a:xfrm>
            <a:custGeom>
              <a:avLst/>
              <a:gdLst/>
              <a:ahLst/>
              <a:cxnLst/>
              <a:rect l="l" t="t" r="r" b="b"/>
              <a:pathLst>
                <a:path w="9575" h="2403" fill="none" extrusionOk="0">
                  <a:moveTo>
                    <a:pt x="634" y="834"/>
                  </a:moveTo>
                  <a:cubicBezTo>
                    <a:pt x="3570" y="0"/>
                    <a:pt x="6672" y="668"/>
                    <a:pt x="9574" y="1668"/>
                  </a:cubicBezTo>
                  <a:cubicBezTo>
                    <a:pt x="8974" y="1568"/>
                    <a:pt x="8407" y="1868"/>
                    <a:pt x="7806" y="2035"/>
                  </a:cubicBezTo>
                  <a:cubicBezTo>
                    <a:pt x="6572" y="2402"/>
                    <a:pt x="5171" y="2369"/>
                    <a:pt x="3903" y="2102"/>
                  </a:cubicBezTo>
                  <a:cubicBezTo>
                    <a:pt x="2602" y="1868"/>
                    <a:pt x="1335" y="1368"/>
                    <a:pt x="134" y="868"/>
                  </a:cubicBezTo>
                  <a:cubicBezTo>
                    <a:pt x="67" y="834"/>
                    <a:pt x="1" y="768"/>
                    <a:pt x="1" y="734"/>
                  </a:cubicBezTo>
                  <a:cubicBezTo>
                    <a:pt x="1" y="668"/>
                    <a:pt x="134" y="734"/>
                    <a:pt x="101" y="76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2" name="Google Shape;832;p45">
              <a:extLst>
                <a:ext uri="{FF2B5EF4-FFF2-40B4-BE49-F238E27FC236}">
                  <a16:creationId xmlns:a16="http://schemas.microsoft.com/office/drawing/2014/main" id="{9CA41746-2803-FADA-CF41-CA001FFAD9D6}"/>
                </a:ext>
              </a:extLst>
            </p:cNvPr>
            <p:cNvSpPr/>
            <p:nvPr/>
          </p:nvSpPr>
          <p:spPr>
            <a:xfrm>
              <a:off x="2440250" y="504625"/>
              <a:ext cx="141800" cy="126075"/>
            </a:xfrm>
            <a:custGeom>
              <a:avLst/>
              <a:gdLst/>
              <a:ahLst/>
              <a:cxnLst/>
              <a:rect l="l" t="t" r="r" b="b"/>
              <a:pathLst>
                <a:path w="5672" h="5043" extrusionOk="0">
                  <a:moveTo>
                    <a:pt x="5629" y="0"/>
                  </a:moveTo>
                  <a:cubicBezTo>
                    <a:pt x="5588" y="0"/>
                    <a:pt x="5538" y="24"/>
                    <a:pt x="5538" y="48"/>
                  </a:cubicBezTo>
                  <a:cubicBezTo>
                    <a:pt x="5538" y="48"/>
                    <a:pt x="5504" y="114"/>
                    <a:pt x="5504" y="148"/>
                  </a:cubicBezTo>
                  <a:cubicBezTo>
                    <a:pt x="5471" y="181"/>
                    <a:pt x="5471" y="281"/>
                    <a:pt x="5404" y="348"/>
                  </a:cubicBezTo>
                  <a:cubicBezTo>
                    <a:pt x="5338" y="515"/>
                    <a:pt x="5204" y="815"/>
                    <a:pt x="5004" y="1048"/>
                  </a:cubicBezTo>
                  <a:cubicBezTo>
                    <a:pt x="4804" y="1315"/>
                    <a:pt x="4504" y="1615"/>
                    <a:pt x="4170" y="1849"/>
                  </a:cubicBezTo>
                  <a:cubicBezTo>
                    <a:pt x="4003" y="1982"/>
                    <a:pt x="3803" y="2116"/>
                    <a:pt x="3636" y="2216"/>
                  </a:cubicBezTo>
                  <a:cubicBezTo>
                    <a:pt x="3403" y="2349"/>
                    <a:pt x="3236" y="2483"/>
                    <a:pt x="3036" y="2616"/>
                  </a:cubicBezTo>
                  <a:cubicBezTo>
                    <a:pt x="2636" y="2816"/>
                    <a:pt x="2235" y="3050"/>
                    <a:pt x="1868" y="3317"/>
                  </a:cubicBezTo>
                  <a:cubicBezTo>
                    <a:pt x="1501" y="3550"/>
                    <a:pt x="1168" y="3817"/>
                    <a:pt x="868" y="4017"/>
                  </a:cubicBezTo>
                  <a:cubicBezTo>
                    <a:pt x="567" y="4217"/>
                    <a:pt x="367" y="4451"/>
                    <a:pt x="234" y="4618"/>
                  </a:cubicBezTo>
                  <a:cubicBezTo>
                    <a:pt x="167" y="4684"/>
                    <a:pt x="134" y="4784"/>
                    <a:pt x="67" y="4818"/>
                  </a:cubicBezTo>
                  <a:cubicBezTo>
                    <a:pt x="34" y="4851"/>
                    <a:pt x="34" y="4884"/>
                    <a:pt x="34" y="4884"/>
                  </a:cubicBezTo>
                  <a:cubicBezTo>
                    <a:pt x="0" y="4951"/>
                    <a:pt x="0" y="4985"/>
                    <a:pt x="34" y="5018"/>
                  </a:cubicBezTo>
                  <a:cubicBezTo>
                    <a:pt x="50" y="5035"/>
                    <a:pt x="75" y="5043"/>
                    <a:pt x="100" y="5043"/>
                  </a:cubicBezTo>
                  <a:cubicBezTo>
                    <a:pt x="125" y="5043"/>
                    <a:pt x="150" y="5035"/>
                    <a:pt x="167" y="5018"/>
                  </a:cubicBezTo>
                  <a:lnTo>
                    <a:pt x="201" y="4985"/>
                  </a:lnTo>
                  <a:cubicBezTo>
                    <a:pt x="234" y="4985"/>
                    <a:pt x="301" y="4884"/>
                    <a:pt x="367" y="4851"/>
                  </a:cubicBezTo>
                  <a:cubicBezTo>
                    <a:pt x="534" y="4718"/>
                    <a:pt x="734" y="4551"/>
                    <a:pt x="1034" y="4384"/>
                  </a:cubicBezTo>
                  <a:cubicBezTo>
                    <a:pt x="1335" y="4184"/>
                    <a:pt x="1668" y="3984"/>
                    <a:pt x="2035" y="3717"/>
                  </a:cubicBezTo>
                  <a:cubicBezTo>
                    <a:pt x="2369" y="3483"/>
                    <a:pt x="2802" y="3217"/>
                    <a:pt x="3169" y="2983"/>
                  </a:cubicBezTo>
                  <a:cubicBezTo>
                    <a:pt x="3369" y="2850"/>
                    <a:pt x="3570" y="2683"/>
                    <a:pt x="3736" y="2549"/>
                  </a:cubicBezTo>
                  <a:cubicBezTo>
                    <a:pt x="3903" y="2383"/>
                    <a:pt x="4070" y="2249"/>
                    <a:pt x="4237" y="2116"/>
                  </a:cubicBezTo>
                  <a:cubicBezTo>
                    <a:pt x="4570" y="1749"/>
                    <a:pt x="4871" y="1482"/>
                    <a:pt x="5071" y="1182"/>
                  </a:cubicBezTo>
                  <a:cubicBezTo>
                    <a:pt x="5304" y="882"/>
                    <a:pt x="5404" y="648"/>
                    <a:pt x="5504" y="448"/>
                  </a:cubicBezTo>
                  <a:cubicBezTo>
                    <a:pt x="5538" y="348"/>
                    <a:pt x="5571" y="281"/>
                    <a:pt x="5571" y="214"/>
                  </a:cubicBezTo>
                  <a:cubicBezTo>
                    <a:pt x="5638" y="181"/>
                    <a:pt x="5638" y="148"/>
                    <a:pt x="5638" y="148"/>
                  </a:cubicBezTo>
                  <a:cubicBezTo>
                    <a:pt x="5671" y="48"/>
                    <a:pt x="5638" y="14"/>
                    <a:pt x="5671" y="14"/>
                  </a:cubicBezTo>
                  <a:cubicBezTo>
                    <a:pt x="5661" y="5"/>
                    <a:pt x="5646" y="0"/>
                    <a:pt x="56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3" name="Google Shape;833;p45">
              <a:extLst>
                <a:ext uri="{FF2B5EF4-FFF2-40B4-BE49-F238E27FC236}">
                  <a16:creationId xmlns:a16="http://schemas.microsoft.com/office/drawing/2014/main" id="{990CC922-F29B-15E5-280E-36D8AF6A10CB}"/>
                </a:ext>
              </a:extLst>
            </p:cNvPr>
            <p:cNvSpPr/>
            <p:nvPr/>
          </p:nvSpPr>
          <p:spPr>
            <a:xfrm>
              <a:off x="2359350" y="399900"/>
              <a:ext cx="35050" cy="178475"/>
            </a:xfrm>
            <a:custGeom>
              <a:avLst/>
              <a:gdLst/>
              <a:ahLst/>
              <a:cxnLst/>
              <a:rect l="l" t="t" r="r" b="b"/>
              <a:pathLst>
                <a:path w="1402" h="7139" extrusionOk="0">
                  <a:moveTo>
                    <a:pt x="1168" y="0"/>
                  </a:moveTo>
                  <a:cubicBezTo>
                    <a:pt x="1135" y="0"/>
                    <a:pt x="1102" y="34"/>
                    <a:pt x="1102" y="67"/>
                  </a:cubicBezTo>
                  <a:lnTo>
                    <a:pt x="1102" y="167"/>
                  </a:lnTo>
                  <a:cubicBezTo>
                    <a:pt x="1102" y="167"/>
                    <a:pt x="1168" y="234"/>
                    <a:pt x="1235" y="401"/>
                  </a:cubicBezTo>
                  <a:cubicBezTo>
                    <a:pt x="1268" y="567"/>
                    <a:pt x="1302" y="834"/>
                    <a:pt x="1235" y="1168"/>
                  </a:cubicBezTo>
                  <a:cubicBezTo>
                    <a:pt x="1135" y="1501"/>
                    <a:pt x="1001" y="1868"/>
                    <a:pt x="901" y="2235"/>
                  </a:cubicBezTo>
                  <a:cubicBezTo>
                    <a:pt x="768" y="2669"/>
                    <a:pt x="601" y="3069"/>
                    <a:pt x="468" y="3503"/>
                  </a:cubicBezTo>
                  <a:cubicBezTo>
                    <a:pt x="334" y="3970"/>
                    <a:pt x="234" y="4370"/>
                    <a:pt x="134" y="4804"/>
                  </a:cubicBezTo>
                  <a:cubicBezTo>
                    <a:pt x="67" y="5204"/>
                    <a:pt x="1" y="5638"/>
                    <a:pt x="1" y="5971"/>
                  </a:cubicBezTo>
                  <a:cubicBezTo>
                    <a:pt x="1" y="6305"/>
                    <a:pt x="67" y="6572"/>
                    <a:pt x="101" y="6805"/>
                  </a:cubicBezTo>
                  <a:cubicBezTo>
                    <a:pt x="134" y="6972"/>
                    <a:pt x="201" y="7072"/>
                    <a:pt x="201" y="7072"/>
                  </a:cubicBezTo>
                  <a:cubicBezTo>
                    <a:pt x="201" y="7072"/>
                    <a:pt x="234" y="7139"/>
                    <a:pt x="268" y="7139"/>
                  </a:cubicBezTo>
                  <a:cubicBezTo>
                    <a:pt x="301" y="7139"/>
                    <a:pt x="368" y="7072"/>
                    <a:pt x="368" y="7039"/>
                  </a:cubicBezTo>
                  <a:lnTo>
                    <a:pt x="368" y="6738"/>
                  </a:lnTo>
                  <a:cubicBezTo>
                    <a:pt x="368" y="6538"/>
                    <a:pt x="368" y="6305"/>
                    <a:pt x="401" y="5971"/>
                  </a:cubicBezTo>
                  <a:cubicBezTo>
                    <a:pt x="401" y="5671"/>
                    <a:pt x="434" y="5304"/>
                    <a:pt x="534" y="4870"/>
                  </a:cubicBezTo>
                  <a:cubicBezTo>
                    <a:pt x="601" y="4504"/>
                    <a:pt x="668" y="4037"/>
                    <a:pt x="768" y="3636"/>
                  </a:cubicBezTo>
                  <a:cubicBezTo>
                    <a:pt x="835" y="3203"/>
                    <a:pt x="935" y="2802"/>
                    <a:pt x="1068" y="2369"/>
                  </a:cubicBezTo>
                  <a:cubicBezTo>
                    <a:pt x="1135" y="1968"/>
                    <a:pt x="1302" y="1568"/>
                    <a:pt x="1368" y="1235"/>
                  </a:cubicBezTo>
                  <a:cubicBezTo>
                    <a:pt x="1402" y="901"/>
                    <a:pt x="1402" y="634"/>
                    <a:pt x="1302" y="401"/>
                  </a:cubicBezTo>
                  <a:cubicBezTo>
                    <a:pt x="1268" y="334"/>
                    <a:pt x="1235" y="234"/>
                    <a:pt x="1202" y="200"/>
                  </a:cubicBezTo>
                  <a:cubicBezTo>
                    <a:pt x="1135" y="167"/>
                    <a:pt x="1135" y="134"/>
                    <a:pt x="1135" y="134"/>
                  </a:cubicBezTo>
                  <a:cubicBezTo>
                    <a:pt x="1135" y="67"/>
                    <a:pt x="1135" y="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4" name="Google Shape;834;p45">
              <a:extLst>
                <a:ext uri="{FF2B5EF4-FFF2-40B4-BE49-F238E27FC236}">
                  <a16:creationId xmlns:a16="http://schemas.microsoft.com/office/drawing/2014/main" id="{A20A53B1-8EAD-4596-DF7D-1FA20C485B24}"/>
                </a:ext>
              </a:extLst>
            </p:cNvPr>
            <p:cNvSpPr/>
            <p:nvPr/>
          </p:nvSpPr>
          <p:spPr>
            <a:xfrm>
              <a:off x="2370200" y="447425"/>
              <a:ext cx="86750" cy="153275"/>
            </a:xfrm>
            <a:custGeom>
              <a:avLst/>
              <a:gdLst/>
              <a:ahLst/>
              <a:cxnLst/>
              <a:rect l="l" t="t" r="r" b="b"/>
              <a:pathLst>
                <a:path w="3470" h="6131" extrusionOk="0">
                  <a:moveTo>
                    <a:pt x="3369" y="1"/>
                  </a:moveTo>
                  <a:cubicBezTo>
                    <a:pt x="3336" y="1"/>
                    <a:pt x="3303" y="67"/>
                    <a:pt x="3303" y="101"/>
                  </a:cubicBezTo>
                  <a:lnTo>
                    <a:pt x="3303" y="167"/>
                  </a:lnTo>
                  <a:lnTo>
                    <a:pt x="3303" y="401"/>
                  </a:lnTo>
                  <a:cubicBezTo>
                    <a:pt x="3303" y="568"/>
                    <a:pt x="3269" y="835"/>
                    <a:pt x="3169" y="1135"/>
                  </a:cubicBezTo>
                  <a:cubicBezTo>
                    <a:pt x="3103" y="1468"/>
                    <a:pt x="2936" y="1802"/>
                    <a:pt x="2702" y="2136"/>
                  </a:cubicBezTo>
                  <a:cubicBezTo>
                    <a:pt x="2502" y="2469"/>
                    <a:pt x="2202" y="2803"/>
                    <a:pt x="1968" y="3136"/>
                  </a:cubicBezTo>
                  <a:cubicBezTo>
                    <a:pt x="1702" y="3470"/>
                    <a:pt x="1435" y="3803"/>
                    <a:pt x="1168" y="4137"/>
                  </a:cubicBezTo>
                  <a:cubicBezTo>
                    <a:pt x="934" y="4471"/>
                    <a:pt x="668" y="4771"/>
                    <a:pt x="501" y="5038"/>
                  </a:cubicBezTo>
                  <a:cubicBezTo>
                    <a:pt x="167" y="5605"/>
                    <a:pt x="0" y="6005"/>
                    <a:pt x="0" y="6005"/>
                  </a:cubicBezTo>
                  <a:cubicBezTo>
                    <a:pt x="0" y="6005"/>
                    <a:pt x="0" y="6038"/>
                    <a:pt x="34" y="6105"/>
                  </a:cubicBezTo>
                  <a:cubicBezTo>
                    <a:pt x="67" y="6122"/>
                    <a:pt x="92" y="6130"/>
                    <a:pt x="113" y="6130"/>
                  </a:cubicBezTo>
                  <a:cubicBezTo>
                    <a:pt x="134" y="6130"/>
                    <a:pt x="150" y="6122"/>
                    <a:pt x="167" y="6105"/>
                  </a:cubicBezTo>
                  <a:cubicBezTo>
                    <a:pt x="167" y="6105"/>
                    <a:pt x="434" y="5771"/>
                    <a:pt x="834" y="5271"/>
                  </a:cubicBezTo>
                  <a:cubicBezTo>
                    <a:pt x="1034" y="5004"/>
                    <a:pt x="1268" y="4737"/>
                    <a:pt x="1501" y="4404"/>
                  </a:cubicBezTo>
                  <a:cubicBezTo>
                    <a:pt x="1768" y="4037"/>
                    <a:pt x="2002" y="3703"/>
                    <a:pt x="2269" y="3336"/>
                  </a:cubicBezTo>
                  <a:cubicBezTo>
                    <a:pt x="2502" y="2969"/>
                    <a:pt x="2702" y="2603"/>
                    <a:pt x="2936" y="2236"/>
                  </a:cubicBezTo>
                  <a:cubicBezTo>
                    <a:pt x="3103" y="1835"/>
                    <a:pt x="3269" y="1502"/>
                    <a:pt x="3336" y="1168"/>
                  </a:cubicBezTo>
                  <a:cubicBezTo>
                    <a:pt x="3436" y="835"/>
                    <a:pt x="3470" y="601"/>
                    <a:pt x="3470" y="401"/>
                  </a:cubicBezTo>
                  <a:lnTo>
                    <a:pt x="3470" y="167"/>
                  </a:lnTo>
                  <a:lnTo>
                    <a:pt x="3470" y="101"/>
                  </a:lnTo>
                  <a:cubicBezTo>
                    <a:pt x="3470" y="67"/>
                    <a:pt x="343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5" name="Google Shape;835;p45">
              <a:extLst>
                <a:ext uri="{FF2B5EF4-FFF2-40B4-BE49-F238E27FC236}">
                  <a16:creationId xmlns:a16="http://schemas.microsoft.com/office/drawing/2014/main" id="{7E5F7B64-8517-909A-D587-3F50AE96A07D}"/>
                </a:ext>
              </a:extLst>
            </p:cNvPr>
            <p:cNvSpPr/>
            <p:nvPr/>
          </p:nvSpPr>
          <p:spPr>
            <a:xfrm>
              <a:off x="2203400" y="758475"/>
              <a:ext cx="196000" cy="25675"/>
            </a:xfrm>
            <a:custGeom>
              <a:avLst/>
              <a:gdLst/>
              <a:ahLst/>
              <a:cxnLst/>
              <a:rect l="l" t="t" r="r" b="b"/>
              <a:pathLst>
                <a:path w="7840" h="1027" extrusionOk="0">
                  <a:moveTo>
                    <a:pt x="134" y="1"/>
                  </a:moveTo>
                  <a:cubicBezTo>
                    <a:pt x="68" y="1"/>
                    <a:pt x="34" y="1"/>
                    <a:pt x="34" y="34"/>
                  </a:cubicBezTo>
                  <a:cubicBezTo>
                    <a:pt x="1" y="68"/>
                    <a:pt x="34" y="134"/>
                    <a:pt x="68" y="168"/>
                  </a:cubicBezTo>
                  <a:cubicBezTo>
                    <a:pt x="68" y="168"/>
                    <a:pt x="168" y="201"/>
                    <a:pt x="368" y="301"/>
                  </a:cubicBezTo>
                  <a:cubicBezTo>
                    <a:pt x="568" y="368"/>
                    <a:pt x="868" y="501"/>
                    <a:pt x="1202" y="568"/>
                  </a:cubicBezTo>
                  <a:cubicBezTo>
                    <a:pt x="1535" y="668"/>
                    <a:pt x="1969" y="735"/>
                    <a:pt x="2403" y="835"/>
                  </a:cubicBezTo>
                  <a:cubicBezTo>
                    <a:pt x="2870" y="902"/>
                    <a:pt x="3337" y="968"/>
                    <a:pt x="3837" y="1002"/>
                  </a:cubicBezTo>
                  <a:cubicBezTo>
                    <a:pt x="4321" y="1018"/>
                    <a:pt x="4813" y="1027"/>
                    <a:pt x="5271" y="1027"/>
                  </a:cubicBezTo>
                  <a:cubicBezTo>
                    <a:pt x="5730" y="1027"/>
                    <a:pt x="6155" y="1018"/>
                    <a:pt x="6506" y="1002"/>
                  </a:cubicBezTo>
                  <a:cubicBezTo>
                    <a:pt x="7206" y="968"/>
                    <a:pt x="7706" y="902"/>
                    <a:pt x="7706" y="902"/>
                  </a:cubicBezTo>
                  <a:cubicBezTo>
                    <a:pt x="7773" y="868"/>
                    <a:pt x="7840" y="868"/>
                    <a:pt x="7840" y="835"/>
                  </a:cubicBezTo>
                  <a:cubicBezTo>
                    <a:pt x="7840" y="801"/>
                    <a:pt x="7807" y="735"/>
                    <a:pt x="7740" y="735"/>
                  </a:cubicBezTo>
                  <a:cubicBezTo>
                    <a:pt x="7740" y="735"/>
                    <a:pt x="7640" y="735"/>
                    <a:pt x="7406" y="801"/>
                  </a:cubicBezTo>
                  <a:cubicBezTo>
                    <a:pt x="7206" y="801"/>
                    <a:pt x="6939" y="835"/>
                    <a:pt x="6539" y="835"/>
                  </a:cubicBezTo>
                  <a:cubicBezTo>
                    <a:pt x="6294" y="835"/>
                    <a:pt x="6020" y="850"/>
                    <a:pt x="5736" y="850"/>
                  </a:cubicBezTo>
                  <a:cubicBezTo>
                    <a:pt x="5594" y="850"/>
                    <a:pt x="5449" y="846"/>
                    <a:pt x="5305" y="835"/>
                  </a:cubicBezTo>
                  <a:cubicBezTo>
                    <a:pt x="4838" y="835"/>
                    <a:pt x="4337" y="801"/>
                    <a:pt x="3870" y="701"/>
                  </a:cubicBezTo>
                  <a:lnTo>
                    <a:pt x="2503" y="468"/>
                  </a:lnTo>
                  <a:cubicBezTo>
                    <a:pt x="2036" y="368"/>
                    <a:pt x="1635" y="301"/>
                    <a:pt x="1302" y="201"/>
                  </a:cubicBezTo>
                  <a:cubicBezTo>
                    <a:pt x="635" y="68"/>
                    <a:pt x="13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6" name="Google Shape;836;p45">
              <a:extLst>
                <a:ext uri="{FF2B5EF4-FFF2-40B4-BE49-F238E27FC236}">
                  <a16:creationId xmlns:a16="http://schemas.microsoft.com/office/drawing/2014/main" id="{8DBC8376-D66D-D1B1-87BA-B11E06F3A27A}"/>
                </a:ext>
              </a:extLst>
            </p:cNvPr>
            <p:cNvSpPr/>
            <p:nvPr/>
          </p:nvSpPr>
          <p:spPr>
            <a:xfrm>
              <a:off x="1914875" y="667250"/>
              <a:ext cx="126775" cy="125250"/>
            </a:xfrm>
            <a:custGeom>
              <a:avLst/>
              <a:gdLst/>
              <a:ahLst/>
              <a:cxnLst/>
              <a:rect l="l" t="t" r="r" b="b"/>
              <a:pathLst>
                <a:path w="5071" h="5010" extrusionOk="0">
                  <a:moveTo>
                    <a:pt x="5000" y="0"/>
                  </a:moveTo>
                  <a:cubicBezTo>
                    <a:pt x="4990" y="0"/>
                    <a:pt x="4980" y="4"/>
                    <a:pt x="4971" y="14"/>
                  </a:cubicBezTo>
                  <a:cubicBezTo>
                    <a:pt x="4971" y="14"/>
                    <a:pt x="4570" y="247"/>
                    <a:pt x="4037" y="648"/>
                  </a:cubicBezTo>
                  <a:cubicBezTo>
                    <a:pt x="3503" y="1015"/>
                    <a:pt x="2836" y="1548"/>
                    <a:pt x="2169" y="2149"/>
                  </a:cubicBezTo>
                  <a:cubicBezTo>
                    <a:pt x="1835" y="2416"/>
                    <a:pt x="1535" y="2749"/>
                    <a:pt x="1235" y="3049"/>
                  </a:cubicBezTo>
                  <a:cubicBezTo>
                    <a:pt x="968" y="3350"/>
                    <a:pt x="701" y="3650"/>
                    <a:pt x="534" y="3917"/>
                  </a:cubicBezTo>
                  <a:cubicBezTo>
                    <a:pt x="334" y="4184"/>
                    <a:pt x="201" y="4450"/>
                    <a:pt x="134" y="4617"/>
                  </a:cubicBezTo>
                  <a:cubicBezTo>
                    <a:pt x="34" y="4817"/>
                    <a:pt x="0" y="4884"/>
                    <a:pt x="0" y="4884"/>
                  </a:cubicBezTo>
                  <a:cubicBezTo>
                    <a:pt x="0" y="4884"/>
                    <a:pt x="0" y="4951"/>
                    <a:pt x="34" y="4984"/>
                  </a:cubicBezTo>
                  <a:cubicBezTo>
                    <a:pt x="50" y="5001"/>
                    <a:pt x="75" y="5009"/>
                    <a:pt x="100" y="5009"/>
                  </a:cubicBezTo>
                  <a:cubicBezTo>
                    <a:pt x="125" y="5009"/>
                    <a:pt x="150" y="5001"/>
                    <a:pt x="167" y="4984"/>
                  </a:cubicBezTo>
                  <a:cubicBezTo>
                    <a:pt x="167" y="4984"/>
                    <a:pt x="467" y="4651"/>
                    <a:pt x="868" y="4150"/>
                  </a:cubicBezTo>
                  <a:cubicBezTo>
                    <a:pt x="1235" y="3650"/>
                    <a:pt x="1802" y="2983"/>
                    <a:pt x="2369" y="2349"/>
                  </a:cubicBezTo>
                  <a:cubicBezTo>
                    <a:pt x="2669" y="2049"/>
                    <a:pt x="3003" y="1715"/>
                    <a:pt x="3303" y="1482"/>
                  </a:cubicBezTo>
                  <a:cubicBezTo>
                    <a:pt x="3636" y="1181"/>
                    <a:pt x="3903" y="981"/>
                    <a:pt x="4170" y="781"/>
                  </a:cubicBezTo>
                  <a:cubicBezTo>
                    <a:pt x="4404" y="548"/>
                    <a:pt x="4604" y="381"/>
                    <a:pt x="4804" y="314"/>
                  </a:cubicBezTo>
                  <a:cubicBezTo>
                    <a:pt x="4937" y="181"/>
                    <a:pt x="5037" y="147"/>
                    <a:pt x="5037" y="147"/>
                  </a:cubicBezTo>
                  <a:cubicBezTo>
                    <a:pt x="5071" y="114"/>
                    <a:pt x="5071" y="47"/>
                    <a:pt x="5071" y="47"/>
                  </a:cubicBezTo>
                  <a:cubicBezTo>
                    <a:pt x="5047" y="24"/>
                    <a:pt x="5023" y="0"/>
                    <a:pt x="500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7" name="Google Shape;837;p45">
              <a:extLst>
                <a:ext uri="{FF2B5EF4-FFF2-40B4-BE49-F238E27FC236}">
                  <a16:creationId xmlns:a16="http://schemas.microsoft.com/office/drawing/2014/main" id="{13BD7A3F-60BD-89C9-0FAE-EC45A3994CD4}"/>
                </a:ext>
              </a:extLst>
            </p:cNvPr>
            <p:cNvSpPr/>
            <p:nvPr/>
          </p:nvSpPr>
          <p:spPr>
            <a:xfrm>
              <a:off x="2130850" y="590150"/>
              <a:ext cx="114275" cy="153150"/>
            </a:xfrm>
            <a:custGeom>
              <a:avLst/>
              <a:gdLst/>
              <a:ahLst/>
              <a:cxnLst/>
              <a:rect l="l" t="t" r="r" b="b"/>
              <a:pathLst>
                <a:path w="4571" h="6126" extrusionOk="0">
                  <a:moveTo>
                    <a:pt x="4444" y="1"/>
                  </a:moveTo>
                  <a:cubicBezTo>
                    <a:pt x="4402" y="1"/>
                    <a:pt x="4371" y="39"/>
                    <a:pt x="4371" y="62"/>
                  </a:cubicBezTo>
                  <a:cubicBezTo>
                    <a:pt x="4371" y="62"/>
                    <a:pt x="4337" y="196"/>
                    <a:pt x="4237" y="363"/>
                  </a:cubicBezTo>
                  <a:cubicBezTo>
                    <a:pt x="4171" y="563"/>
                    <a:pt x="4037" y="796"/>
                    <a:pt x="3870" y="1097"/>
                  </a:cubicBezTo>
                  <a:cubicBezTo>
                    <a:pt x="3704" y="1397"/>
                    <a:pt x="3503" y="1764"/>
                    <a:pt x="3237" y="2097"/>
                  </a:cubicBezTo>
                  <a:cubicBezTo>
                    <a:pt x="3003" y="2431"/>
                    <a:pt x="2703" y="2798"/>
                    <a:pt x="2403" y="3131"/>
                  </a:cubicBezTo>
                  <a:cubicBezTo>
                    <a:pt x="1836" y="3865"/>
                    <a:pt x="1202" y="4532"/>
                    <a:pt x="735" y="5066"/>
                  </a:cubicBezTo>
                  <a:cubicBezTo>
                    <a:pt x="268" y="5566"/>
                    <a:pt x="34" y="5967"/>
                    <a:pt x="34" y="5967"/>
                  </a:cubicBezTo>
                  <a:cubicBezTo>
                    <a:pt x="1" y="6033"/>
                    <a:pt x="1" y="6067"/>
                    <a:pt x="34" y="6100"/>
                  </a:cubicBezTo>
                  <a:cubicBezTo>
                    <a:pt x="51" y="6117"/>
                    <a:pt x="68" y="6125"/>
                    <a:pt x="88" y="6125"/>
                  </a:cubicBezTo>
                  <a:cubicBezTo>
                    <a:pt x="109" y="6125"/>
                    <a:pt x="134" y="6117"/>
                    <a:pt x="168" y="6100"/>
                  </a:cubicBezTo>
                  <a:cubicBezTo>
                    <a:pt x="168" y="6100"/>
                    <a:pt x="535" y="5800"/>
                    <a:pt x="1035" y="5300"/>
                  </a:cubicBezTo>
                  <a:cubicBezTo>
                    <a:pt x="1268" y="5066"/>
                    <a:pt x="1535" y="4766"/>
                    <a:pt x="1836" y="4432"/>
                  </a:cubicBezTo>
                  <a:cubicBezTo>
                    <a:pt x="2102" y="4099"/>
                    <a:pt x="2369" y="3732"/>
                    <a:pt x="2669" y="3365"/>
                  </a:cubicBezTo>
                  <a:cubicBezTo>
                    <a:pt x="3203" y="2598"/>
                    <a:pt x="3704" y="1797"/>
                    <a:pt x="4037" y="1197"/>
                  </a:cubicBezTo>
                  <a:cubicBezTo>
                    <a:pt x="4371" y="563"/>
                    <a:pt x="4537" y="129"/>
                    <a:pt x="4537" y="129"/>
                  </a:cubicBezTo>
                  <a:cubicBezTo>
                    <a:pt x="4571" y="96"/>
                    <a:pt x="4537" y="62"/>
                    <a:pt x="4504" y="29"/>
                  </a:cubicBezTo>
                  <a:cubicBezTo>
                    <a:pt x="4483" y="8"/>
                    <a:pt x="4463" y="1"/>
                    <a:pt x="44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8" name="Google Shape;838;p45">
              <a:extLst>
                <a:ext uri="{FF2B5EF4-FFF2-40B4-BE49-F238E27FC236}">
                  <a16:creationId xmlns:a16="http://schemas.microsoft.com/office/drawing/2014/main" id="{31341411-6B14-EC9A-0963-24542BAFFE46}"/>
                </a:ext>
              </a:extLst>
            </p:cNvPr>
            <p:cNvSpPr/>
            <p:nvPr/>
          </p:nvSpPr>
          <p:spPr>
            <a:xfrm>
              <a:off x="1994100" y="811850"/>
              <a:ext cx="147625" cy="50900"/>
            </a:xfrm>
            <a:custGeom>
              <a:avLst/>
              <a:gdLst/>
              <a:ahLst/>
              <a:cxnLst/>
              <a:rect l="l" t="t" r="r" b="b"/>
              <a:pathLst>
                <a:path w="5905" h="2036" extrusionOk="0">
                  <a:moveTo>
                    <a:pt x="167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0" y="67"/>
                    <a:pt x="0" y="101"/>
                    <a:pt x="34" y="168"/>
                  </a:cubicBezTo>
                  <a:lnTo>
                    <a:pt x="868" y="568"/>
                  </a:lnTo>
                  <a:cubicBezTo>
                    <a:pt x="1368" y="868"/>
                    <a:pt x="2068" y="1168"/>
                    <a:pt x="2769" y="1435"/>
                  </a:cubicBezTo>
                  <a:cubicBezTo>
                    <a:pt x="3503" y="1702"/>
                    <a:pt x="4237" y="1902"/>
                    <a:pt x="4837" y="2002"/>
                  </a:cubicBezTo>
                  <a:cubicBezTo>
                    <a:pt x="5137" y="2036"/>
                    <a:pt x="5371" y="2036"/>
                    <a:pt x="5538" y="2036"/>
                  </a:cubicBezTo>
                  <a:lnTo>
                    <a:pt x="5771" y="2036"/>
                  </a:lnTo>
                  <a:cubicBezTo>
                    <a:pt x="5838" y="2036"/>
                    <a:pt x="5871" y="2036"/>
                    <a:pt x="5871" y="2002"/>
                  </a:cubicBezTo>
                  <a:cubicBezTo>
                    <a:pt x="5905" y="1935"/>
                    <a:pt x="5871" y="1869"/>
                    <a:pt x="5838" y="1869"/>
                  </a:cubicBezTo>
                  <a:cubicBezTo>
                    <a:pt x="5838" y="1869"/>
                    <a:pt x="5438" y="1735"/>
                    <a:pt x="4904" y="1602"/>
                  </a:cubicBezTo>
                  <a:cubicBezTo>
                    <a:pt x="4370" y="1502"/>
                    <a:pt x="3636" y="1368"/>
                    <a:pt x="2902" y="1168"/>
                  </a:cubicBezTo>
                  <a:cubicBezTo>
                    <a:pt x="2202" y="935"/>
                    <a:pt x="1501" y="701"/>
                    <a:pt x="1001" y="434"/>
                  </a:cubicBezTo>
                  <a:cubicBezTo>
                    <a:pt x="501" y="201"/>
                    <a:pt x="1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9" name="Google Shape;839;p45">
              <a:extLst>
                <a:ext uri="{FF2B5EF4-FFF2-40B4-BE49-F238E27FC236}">
                  <a16:creationId xmlns:a16="http://schemas.microsoft.com/office/drawing/2014/main" id="{0A4E7E46-1B6A-CF7E-41E0-AD7C4AF3BCF3}"/>
                </a:ext>
              </a:extLst>
            </p:cNvPr>
            <p:cNvSpPr/>
            <p:nvPr/>
          </p:nvSpPr>
          <p:spPr>
            <a:xfrm>
              <a:off x="1768925" y="657700"/>
              <a:ext cx="132625" cy="125625"/>
            </a:xfrm>
            <a:custGeom>
              <a:avLst/>
              <a:gdLst/>
              <a:ahLst/>
              <a:cxnLst/>
              <a:rect l="l" t="t" r="r" b="b"/>
              <a:pathLst>
                <a:path w="5305" h="5025" extrusionOk="0">
                  <a:moveTo>
                    <a:pt x="5203" y="0"/>
                  </a:moveTo>
                  <a:cubicBezTo>
                    <a:pt x="5192" y="0"/>
                    <a:pt x="5182" y="8"/>
                    <a:pt x="5171" y="29"/>
                  </a:cubicBezTo>
                  <a:cubicBezTo>
                    <a:pt x="5171" y="29"/>
                    <a:pt x="4804" y="263"/>
                    <a:pt x="4237" y="629"/>
                  </a:cubicBezTo>
                  <a:cubicBezTo>
                    <a:pt x="3704" y="1030"/>
                    <a:pt x="3003" y="1563"/>
                    <a:pt x="2336" y="2131"/>
                  </a:cubicBezTo>
                  <a:cubicBezTo>
                    <a:pt x="2002" y="2431"/>
                    <a:pt x="1669" y="2764"/>
                    <a:pt x="1369" y="3065"/>
                  </a:cubicBezTo>
                  <a:cubicBezTo>
                    <a:pt x="1068" y="3365"/>
                    <a:pt x="835" y="3632"/>
                    <a:pt x="635" y="3932"/>
                  </a:cubicBezTo>
                  <a:cubicBezTo>
                    <a:pt x="401" y="4199"/>
                    <a:pt x="234" y="4432"/>
                    <a:pt x="168" y="4599"/>
                  </a:cubicBezTo>
                  <a:cubicBezTo>
                    <a:pt x="68" y="4832"/>
                    <a:pt x="34" y="4899"/>
                    <a:pt x="34" y="4899"/>
                  </a:cubicBezTo>
                  <a:cubicBezTo>
                    <a:pt x="1" y="4899"/>
                    <a:pt x="1" y="4933"/>
                    <a:pt x="34" y="4999"/>
                  </a:cubicBezTo>
                  <a:cubicBezTo>
                    <a:pt x="51" y="5016"/>
                    <a:pt x="76" y="5024"/>
                    <a:pt x="101" y="5024"/>
                  </a:cubicBezTo>
                  <a:cubicBezTo>
                    <a:pt x="126" y="5024"/>
                    <a:pt x="151" y="5016"/>
                    <a:pt x="168" y="4999"/>
                  </a:cubicBezTo>
                  <a:cubicBezTo>
                    <a:pt x="168" y="4999"/>
                    <a:pt x="501" y="4699"/>
                    <a:pt x="902" y="4199"/>
                  </a:cubicBezTo>
                  <a:cubicBezTo>
                    <a:pt x="1335" y="3698"/>
                    <a:pt x="1869" y="3031"/>
                    <a:pt x="2503" y="2397"/>
                  </a:cubicBezTo>
                  <a:cubicBezTo>
                    <a:pt x="2803" y="2097"/>
                    <a:pt x="3136" y="1764"/>
                    <a:pt x="3403" y="1530"/>
                  </a:cubicBezTo>
                  <a:cubicBezTo>
                    <a:pt x="3704" y="1230"/>
                    <a:pt x="4037" y="1030"/>
                    <a:pt x="4304" y="830"/>
                  </a:cubicBezTo>
                  <a:cubicBezTo>
                    <a:pt x="4571" y="596"/>
                    <a:pt x="4804" y="429"/>
                    <a:pt x="4971" y="363"/>
                  </a:cubicBezTo>
                  <a:cubicBezTo>
                    <a:pt x="5138" y="229"/>
                    <a:pt x="5205" y="196"/>
                    <a:pt x="5205" y="196"/>
                  </a:cubicBezTo>
                  <a:cubicBezTo>
                    <a:pt x="5238" y="196"/>
                    <a:pt x="5238" y="96"/>
                    <a:pt x="5305" y="62"/>
                  </a:cubicBezTo>
                  <a:cubicBezTo>
                    <a:pt x="5259" y="39"/>
                    <a:pt x="5228" y="0"/>
                    <a:pt x="52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37" name="Podnadpis 30">
            <a:extLst>
              <a:ext uri="{FF2B5EF4-FFF2-40B4-BE49-F238E27FC236}">
                <a16:creationId xmlns:a16="http://schemas.microsoft.com/office/drawing/2014/main" id="{ED81EE4E-25AD-591E-8BDD-55B63D11546B}"/>
              </a:ext>
            </a:extLst>
          </p:cNvPr>
          <p:cNvSpPr txBox="1">
            <a:spLocks/>
          </p:cNvSpPr>
          <p:nvPr/>
        </p:nvSpPr>
        <p:spPr>
          <a:xfrm>
            <a:off x="803790" y="1422837"/>
            <a:ext cx="4581150" cy="3082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320040" algn="l">
              <a:spcAft>
                <a:spcPts val="1100"/>
              </a:spcAft>
              <a:buFont typeface="Arial"/>
              <a:buChar char="•"/>
            </a:pPr>
            <a:r>
              <a:rPr lang="cs-CZ" sz="1600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Předkřesťanské náboženské tradice</a:t>
            </a:r>
            <a:endParaRPr lang="en"/>
          </a:p>
          <a:p>
            <a:pPr indent="320040" algn="l">
              <a:spcAft>
                <a:spcPts val="1100"/>
              </a:spcAft>
              <a:buFont typeface="Arial"/>
              <a:buChar char="•"/>
            </a:pPr>
            <a:r>
              <a:rPr lang="cs-CZ" sz="1600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Původ slova: paganus („venkovský“)</a:t>
            </a:r>
            <a:endParaRPr lang="cs-CZ">
              <a:ea typeface="Calibri"/>
              <a:cs typeface="Calibri"/>
            </a:endParaRPr>
          </a:p>
          <a:p>
            <a:pPr indent="320040" algn="l">
              <a:spcAft>
                <a:spcPts val="1100"/>
              </a:spcAft>
              <a:buFont typeface="Arial"/>
              <a:buChar char="•"/>
            </a:pPr>
            <a:r>
              <a:rPr lang="cs-CZ" sz="1600">
                <a:latin typeface="Calibri"/>
                <a:ea typeface="Calibri"/>
                <a:cs typeface="Calibri"/>
              </a:rPr>
              <a:t>Polyteismus – více bohů</a:t>
            </a:r>
            <a:endParaRPr lang="cs-CZ"/>
          </a:p>
          <a:p>
            <a:pPr indent="320040" algn="l">
              <a:spcAft>
                <a:spcPts val="1100"/>
              </a:spcAft>
              <a:buFont typeface="Arial"/>
              <a:buChar char="•"/>
            </a:pPr>
            <a:r>
              <a:rPr lang="cs-CZ" sz="1600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Uctívání přírody a přírodních sil</a:t>
            </a:r>
            <a:endParaRPr lang="cs-CZ"/>
          </a:p>
          <a:p>
            <a:pPr indent="320040" algn="l">
              <a:spcAft>
                <a:spcPts val="1100"/>
              </a:spcAft>
              <a:buFont typeface="Arial"/>
              <a:buChar char="•"/>
            </a:pPr>
            <a:r>
              <a:rPr lang="cs-CZ" sz="1600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Rituály a svátky spojené s cykly přírody</a:t>
            </a:r>
            <a:endParaRPr lang="en"/>
          </a:p>
          <a:p>
            <a:pPr indent="320040" algn="l">
              <a:spcAft>
                <a:spcPts val="1100"/>
              </a:spcAft>
              <a:buFont typeface="Arial"/>
              <a:buChar char="•"/>
            </a:pPr>
            <a:r>
              <a:rPr lang="cs-CZ" sz="1600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Novopohanství – moderní navazující směry</a:t>
            </a:r>
          </a:p>
          <a:p>
            <a:pPr indent="320040" algn="l">
              <a:spcAft>
                <a:spcPts val="1100"/>
              </a:spcAft>
              <a:buFont typeface="Arial"/>
              <a:buChar char="•"/>
            </a:pPr>
            <a:r>
              <a:rPr lang="cs-CZ" sz="1600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Rituály a tradice v Česku a v zahraničí</a:t>
            </a:r>
            <a:br>
              <a:rPr lang="cs-CZ" sz="1600">
                <a:latin typeface="Calibri"/>
                <a:ea typeface="Calibri"/>
                <a:cs typeface="Calibri"/>
              </a:rPr>
            </a:br>
            <a:endParaRPr lang="cs-CZ" sz="1600">
              <a:latin typeface="Calibri"/>
              <a:ea typeface="Calibri"/>
              <a:cs typeface="Calibri"/>
            </a:endParaRPr>
          </a:p>
          <a:p>
            <a:pPr indent="320040">
              <a:spcAft>
                <a:spcPts val="1000"/>
              </a:spcAft>
            </a:pPr>
            <a:endParaRPr lang="cs-CZ" sz="1600">
              <a:latin typeface="Calibri"/>
              <a:ea typeface="Calibri"/>
              <a:cs typeface="Calibri"/>
            </a:endParaRPr>
          </a:p>
        </p:txBody>
      </p:sp>
      <p:sp>
        <p:nvSpPr>
          <p:cNvPr id="7" name="Google Shape;789;p45">
            <a:extLst>
              <a:ext uri="{FF2B5EF4-FFF2-40B4-BE49-F238E27FC236}">
                <a16:creationId xmlns:a16="http://schemas.microsoft.com/office/drawing/2014/main" id="{817AAF50-420F-6768-238E-B9EB2FE982F3}"/>
              </a:ext>
            </a:extLst>
          </p:cNvPr>
          <p:cNvSpPr txBox="1">
            <a:spLocks/>
          </p:cNvSpPr>
          <p:nvPr/>
        </p:nvSpPr>
        <p:spPr>
          <a:xfrm>
            <a:off x="720000" y="60537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COOL XiaoWei"/>
              <a:buNone/>
              <a:defRPr sz="3000" b="0" i="0" u="none" strike="noStrike" cap="none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" err="1">
                <a:latin typeface="Baguet Script" pitchFamily="2" charset="0"/>
                <a:ea typeface="Calibri"/>
                <a:cs typeface="Calibri"/>
              </a:rPr>
              <a:t>Úvod</a:t>
            </a:r>
            <a:r>
              <a:rPr lang="en">
                <a:latin typeface="Calibri"/>
                <a:ea typeface="Calibri"/>
                <a:cs typeface="Calibri"/>
              </a:rPr>
              <a:t>​</a:t>
            </a:r>
          </a:p>
        </p:txBody>
      </p:sp>
      <p:pic>
        <p:nvPicPr>
          <p:cNvPr id="4" name="Obrázek 3" descr="Obsah obrázku obraz, umění, strom, kresba&#10;&#10;Obsah generovaný pomocí AI může být nesprávný.">
            <a:extLst>
              <a:ext uri="{FF2B5EF4-FFF2-40B4-BE49-F238E27FC236}">
                <a16:creationId xmlns:a16="http://schemas.microsoft.com/office/drawing/2014/main" id="{FE8B5DB2-5915-721B-71DE-E05FCE3A7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938" y="1480146"/>
            <a:ext cx="2680703" cy="268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43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>
          <a:extLst>
            <a:ext uri="{FF2B5EF4-FFF2-40B4-BE49-F238E27FC236}">
              <a16:creationId xmlns:a16="http://schemas.microsoft.com/office/drawing/2014/main" id="{B45C14F6-096B-43A0-50DF-6775AF325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45">
            <a:extLst>
              <a:ext uri="{FF2B5EF4-FFF2-40B4-BE49-F238E27FC236}">
                <a16:creationId xmlns:a16="http://schemas.microsoft.com/office/drawing/2014/main" id="{E9050169-BE5F-89F0-F7A1-B9F4C28BD2E9}"/>
              </a:ext>
            </a:extLst>
          </p:cNvPr>
          <p:cNvGrpSpPr/>
          <p:nvPr/>
        </p:nvGrpSpPr>
        <p:grpSpPr>
          <a:xfrm rot="1565461">
            <a:off x="640266" y="4115826"/>
            <a:ext cx="1202555" cy="862303"/>
            <a:chOff x="1424525" y="381550"/>
            <a:chExt cx="1202550" cy="862300"/>
          </a:xfrm>
        </p:grpSpPr>
        <p:sp>
          <p:nvSpPr>
            <p:cNvPr id="795" name="Google Shape;795;p45">
              <a:extLst>
                <a:ext uri="{FF2B5EF4-FFF2-40B4-BE49-F238E27FC236}">
                  <a16:creationId xmlns:a16="http://schemas.microsoft.com/office/drawing/2014/main" id="{0A2FC531-C520-DE0B-5536-582660055E08}"/>
                </a:ext>
              </a:extLst>
            </p:cNvPr>
            <p:cNvSpPr/>
            <p:nvPr/>
          </p:nvSpPr>
          <p:spPr>
            <a:xfrm>
              <a:off x="2348525" y="561250"/>
              <a:ext cx="115100" cy="93025"/>
            </a:xfrm>
            <a:custGeom>
              <a:avLst/>
              <a:gdLst/>
              <a:ahLst/>
              <a:cxnLst/>
              <a:rect l="l" t="t" r="r" b="b"/>
              <a:pathLst>
                <a:path w="4604" h="3721" extrusionOk="0">
                  <a:moveTo>
                    <a:pt x="588" y="1"/>
                  </a:moveTo>
                  <a:cubicBezTo>
                    <a:pt x="450" y="1"/>
                    <a:pt x="317" y="51"/>
                    <a:pt x="234" y="151"/>
                  </a:cubicBezTo>
                  <a:cubicBezTo>
                    <a:pt x="33" y="385"/>
                    <a:pt x="0" y="651"/>
                    <a:pt x="0" y="918"/>
                  </a:cubicBezTo>
                  <a:cubicBezTo>
                    <a:pt x="0" y="1919"/>
                    <a:pt x="500" y="2820"/>
                    <a:pt x="1001" y="3720"/>
                  </a:cubicBezTo>
                  <a:cubicBezTo>
                    <a:pt x="2135" y="3553"/>
                    <a:pt x="2835" y="3520"/>
                    <a:pt x="3236" y="3320"/>
                  </a:cubicBezTo>
                  <a:cubicBezTo>
                    <a:pt x="3603" y="3153"/>
                    <a:pt x="4036" y="3053"/>
                    <a:pt x="4337" y="2753"/>
                  </a:cubicBezTo>
                  <a:cubicBezTo>
                    <a:pt x="4503" y="2586"/>
                    <a:pt x="4603" y="2319"/>
                    <a:pt x="4537" y="2119"/>
                  </a:cubicBezTo>
                  <a:cubicBezTo>
                    <a:pt x="4437" y="1919"/>
                    <a:pt x="4203" y="1786"/>
                    <a:pt x="4003" y="1752"/>
                  </a:cubicBezTo>
                  <a:cubicBezTo>
                    <a:pt x="3767" y="1673"/>
                    <a:pt x="3508" y="1639"/>
                    <a:pt x="3248" y="1639"/>
                  </a:cubicBezTo>
                  <a:cubicBezTo>
                    <a:pt x="2958" y="1639"/>
                    <a:pt x="2666" y="1682"/>
                    <a:pt x="2402" y="1752"/>
                  </a:cubicBezTo>
                  <a:cubicBezTo>
                    <a:pt x="2251" y="1795"/>
                    <a:pt x="2059" y="1866"/>
                    <a:pt x="1878" y="1866"/>
                  </a:cubicBezTo>
                  <a:cubicBezTo>
                    <a:pt x="1779" y="1866"/>
                    <a:pt x="1684" y="1845"/>
                    <a:pt x="1601" y="1786"/>
                  </a:cubicBezTo>
                  <a:cubicBezTo>
                    <a:pt x="1501" y="1719"/>
                    <a:pt x="1401" y="1585"/>
                    <a:pt x="1368" y="1452"/>
                  </a:cubicBezTo>
                  <a:cubicBezTo>
                    <a:pt x="1234" y="1152"/>
                    <a:pt x="1168" y="818"/>
                    <a:pt x="1068" y="485"/>
                  </a:cubicBezTo>
                  <a:cubicBezTo>
                    <a:pt x="1034" y="385"/>
                    <a:pt x="1034" y="251"/>
                    <a:pt x="967" y="151"/>
                  </a:cubicBezTo>
                  <a:cubicBezTo>
                    <a:pt x="867" y="51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6" name="Google Shape;796;p45">
              <a:extLst>
                <a:ext uri="{FF2B5EF4-FFF2-40B4-BE49-F238E27FC236}">
                  <a16:creationId xmlns:a16="http://schemas.microsoft.com/office/drawing/2014/main" id="{F5102413-99B9-6CF5-E983-A505C1F6D634}"/>
                </a:ext>
              </a:extLst>
            </p:cNvPr>
            <p:cNvSpPr/>
            <p:nvPr/>
          </p:nvSpPr>
          <p:spPr>
            <a:xfrm>
              <a:off x="2344350" y="554925"/>
              <a:ext cx="125950" cy="102075"/>
            </a:xfrm>
            <a:custGeom>
              <a:avLst/>
              <a:gdLst/>
              <a:ahLst/>
              <a:cxnLst/>
              <a:rect l="l" t="t" r="r" b="b"/>
              <a:pathLst>
                <a:path w="5038" h="4083" extrusionOk="0">
                  <a:moveTo>
                    <a:pt x="733" y="558"/>
                  </a:moveTo>
                  <a:cubicBezTo>
                    <a:pt x="778" y="558"/>
                    <a:pt x="823" y="574"/>
                    <a:pt x="868" y="604"/>
                  </a:cubicBezTo>
                  <a:lnTo>
                    <a:pt x="901" y="638"/>
                  </a:lnTo>
                  <a:cubicBezTo>
                    <a:pt x="934" y="638"/>
                    <a:pt x="934" y="704"/>
                    <a:pt x="1001" y="804"/>
                  </a:cubicBezTo>
                  <a:cubicBezTo>
                    <a:pt x="1068" y="1004"/>
                    <a:pt x="1101" y="1205"/>
                    <a:pt x="1201" y="1438"/>
                  </a:cubicBezTo>
                  <a:cubicBezTo>
                    <a:pt x="1268" y="1638"/>
                    <a:pt x="1335" y="1805"/>
                    <a:pt x="1501" y="2039"/>
                  </a:cubicBezTo>
                  <a:cubicBezTo>
                    <a:pt x="1568" y="2172"/>
                    <a:pt x="1702" y="2305"/>
                    <a:pt x="1868" y="2339"/>
                  </a:cubicBezTo>
                  <a:cubicBezTo>
                    <a:pt x="1952" y="2355"/>
                    <a:pt x="2027" y="2364"/>
                    <a:pt x="2093" y="2364"/>
                  </a:cubicBezTo>
                  <a:cubicBezTo>
                    <a:pt x="2160" y="2364"/>
                    <a:pt x="2219" y="2355"/>
                    <a:pt x="2269" y="2339"/>
                  </a:cubicBezTo>
                  <a:cubicBezTo>
                    <a:pt x="2535" y="2305"/>
                    <a:pt x="2702" y="2172"/>
                    <a:pt x="2902" y="2172"/>
                  </a:cubicBezTo>
                  <a:cubicBezTo>
                    <a:pt x="2942" y="2165"/>
                    <a:pt x="2981" y="2163"/>
                    <a:pt x="3019" y="2163"/>
                  </a:cubicBezTo>
                  <a:cubicBezTo>
                    <a:pt x="3172" y="2163"/>
                    <a:pt x="3316" y="2205"/>
                    <a:pt x="3503" y="2205"/>
                  </a:cubicBezTo>
                  <a:cubicBezTo>
                    <a:pt x="3703" y="2205"/>
                    <a:pt x="3903" y="2205"/>
                    <a:pt x="4070" y="2272"/>
                  </a:cubicBezTo>
                  <a:cubicBezTo>
                    <a:pt x="4237" y="2305"/>
                    <a:pt x="4403" y="2339"/>
                    <a:pt x="4504" y="2439"/>
                  </a:cubicBezTo>
                  <a:cubicBezTo>
                    <a:pt x="4570" y="2506"/>
                    <a:pt x="4570" y="2639"/>
                    <a:pt x="4504" y="2772"/>
                  </a:cubicBezTo>
                  <a:cubicBezTo>
                    <a:pt x="4437" y="2872"/>
                    <a:pt x="4337" y="2973"/>
                    <a:pt x="4170" y="3039"/>
                  </a:cubicBezTo>
                  <a:cubicBezTo>
                    <a:pt x="4037" y="3139"/>
                    <a:pt x="3870" y="3173"/>
                    <a:pt x="3703" y="3206"/>
                  </a:cubicBezTo>
                  <a:cubicBezTo>
                    <a:pt x="3536" y="3273"/>
                    <a:pt x="3369" y="3339"/>
                    <a:pt x="3236" y="3373"/>
                  </a:cubicBezTo>
                  <a:cubicBezTo>
                    <a:pt x="3002" y="3506"/>
                    <a:pt x="2702" y="3540"/>
                    <a:pt x="2435" y="3606"/>
                  </a:cubicBezTo>
                  <a:cubicBezTo>
                    <a:pt x="2202" y="3640"/>
                    <a:pt x="1968" y="3673"/>
                    <a:pt x="1768" y="3706"/>
                  </a:cubicBezTo>
                  <a:cubicBezTo>
                    <a:pt x="1496" y="3781"/>
                    <a:pt x="1316" y="3818"/>
                    <a:pt x="1241" y="3833"/>
                  </a:cubicBezTo>
                  <a:lnTo>
                    <a:pt x="1241" y="3833"/>
                  </a:lnTo>
                  <a:cubicBezTo>
                    <a:pt x="1207" y="3746"/>
                    <a:pt x="1141" y="3587"/>
                    <a:pt x="1034" y="3373"/>
                  </a:cubicBezTo>
                  <a:cubicBezTo>
                    <a:pt x="901" y="3039"/>
                    <a:pt x="667" y="2606"/>
                    <a:pt x="501" y="2005"/>
                  </a:cubicBezTo>
                  <a:cubicBezTo>
                    <a:pt x="401" y="1705"/>
                    <a:pt x="334" y="1371"/>
                    <a:pt x="367" y="1038"/>
                  </a:cubicBezTo>
                  <a:cubicBezTo>
                    <a:pt x="401" y="871"/>
                    <a:pt x="434" y="704"/>
                    <a:pt x="567" y="638"/>
                  </a:cubicBezTo>
                  <a:cubicBezTo>
                    <a:pt x="622" y="582"/>
                    <a:pt x="678" y="558"/>
                    <a:pt x="733" y="558"/>
                  </a:cubicBezTo>
                  <a:close/>
                  <a:moveTo>
                    <a:pt x="894" y="0"/>
                  </a:moveTo>
                  <a:cubicBezTo>
                    <a:pt x="590" y="0"/>
                    <a:pt x="324" y="185"/>
                    <a:pt x="200" y="371"/>
                  </a:cubicBezTo>
                  <a:cubicBezTo>
                    <a:pt x="67" y="571"/>
                    <a:pt x="0" y="804"/>
                    <a:pt x="0" y="1004"/>
                  </a:cubicBezTo>
                  <a:cubicBezTo>
                    <a:pt x="0" y="1371"/>
                    <a:pt x="0" y="1772"/>
                    <a:pt x="67" y="2105"/>
                  </a:cubicBezTo>
                  <a:cubicBezTo>
                    <a:pt x="134" y="2372"/>
                    <a:pt x="234" y="2672"/>
                    <a:pt x="367" y="2939"/>
                  </a:cubicBezTo>
                  <a:cubicBezTo>
                    <a:pt x="501" y="3139"/>
                    <a:pt x="634" y="3339"/>
                    <a:pt x="701" y="3506"/>
                  </a:cubicBezTo>
                  <a:cubicBezTo>
                    <a:pt x="901" y="3840"/>
                    <a:pt x="1034" y="4007"/>
                    <a:pt x="1034" y="4007"/>
                  </a:cubicBezTo>
                  <a:cubicBezTo>
                    <a:pt x="1061" y="4034"/>
                    <a:pt x="1110" y="4082"/>
                    <a:pt x="1181" y="4082"/>
                  </a:cubicBezTo>
                  <a:cubicBezTo>
                    <a:pt x="1198" y="4082"/>
                    <a:pt x="1215" y="4080"/>
                    <a:pt x="1235" y="4073"/>
                  </a:cubicBezTo>
                  <a:lnTo>
                    <a:pt x="1835" y="4073"/>
                  </a:lnTo>
                  <a:cubicBezTo>
                    <a:pt x="2002" y="4073"/>
                    <a:pt x="2235" y="4040"/>
                    <a:pt x="2502" y="4040"/>
                  </a:cubicBezTo>
                  <a:cubicBezTo>
                    <a:pt x="2736" y="4040"/>
                    <a:pt x="3036" y="4007"/>
                    <a:pt x="3403" y="3907"/>
                  </a:cubicBezTo>
                  <a:cubicBezTo>
                    <a:pt x="3570" y="3840"/>
                    <a:pt x="3703" y="3806"/>
                    <a:pt x="3870" y="3706"/>
                  </a:cubicBezTo>
                  <a:cubicBezTo>
                    <a:pt x="4037" y="3640"/>
                    <a:pt x="4203" y="3540"/>
                    <a:pt x="4370" y="3406"/>
                  </a:cubicBezTo>
                  <a:cubicBezTo>
                    <a:pt x="4537" y="3306"/>
                    <a:pt x="4704" y="3173"/>
                    <a:pt x="4837" y="2973"/>
                  </a:cubicBezTo>
                  <a:cubicBezTo>
                    <a:pt x="4937" y="2739"/>
                    <a:pt x="5037" y="2405"/>
                    <a:pt x="4837" y="2172"/>
                  </a:cubicBezTo>
                  <a:cubicBezTo>
                    <a:pt x="4604" y="1905"/>
                    <a:pt x="4370" y="1838"/>
                    <a:pt x="4170" y="1805"/>
                  </a:cubicBezTo>
                  <a:cubicBezTo>
                    <a:pt x="3936" y="1738"/>
                    <a:pt x="3703" y="1705"/>
                    <a:pt x="3503" y="1705"/>
                  </a:cubicBezTo>
                  <a:cubicBezTo>
                    <a:pt x="3236" y="1705"/>
                    <a:pt x="3036" y="1838"/>
                    <a:pt x="2836" y="1872"/>
                  </a:cubicBezTo>
                  <a:cubicBezTo>
                    <a:pt x="2569" y="1905"/>
                    <a:pt x="2369" y="2005"/>
                    <a:pt x="2202" y="2005"/>
                  </a:cubicBezTo>
                  <a:cubicBezTo>
                    <a:pt x="2102" y="2005"/>
                    <a:pt x="2035" y="2005"/>
                    <a:pt x="2002" y="1972"/>
                  </a:cubicBezTo>
                  <a:lnTo>
                    <a:pt x="1868" y="1838"/>
                  </a:lnTo>
                  <a:cubicBezTo>
                    <a:pt x="1768" y="1705"/>
                    <a:pt x="1702" y="1471"/>
                    <a:pt x="1668" y="1305"/>
                  </a:cubicBezTo>
                  <a:cubicBezTo>
                    <a:pt x="1568" y="1071"/>
                    <a:pt x="1535" y="904"/>
                    <a:pt x="1535" y="704"/>
                  </a:cubicBezTo>
                  <a:cubicBezTo>
                    <a:pt x="1501" y="571"/>
                    <a:pt x="1501" y="471"/>
                    <a:pt x="1401" y="304"/>
                  </a:cubicBezTo>
                  <a:cubicBezTo>
                    <a:pt x="1301" y="137"/>
                    <a:pt x="1134" y="4"/>
                    <a:pt x="968" y="4"/>
                  </a:cubicBezTo>
                  <a:cubicBezTo>
                    <a:pt x="943" y="1"/>
                    <a:pt x="918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7" name="Google Shape;797;p45">
              <a:extLst>
                <a:ext uri="{FF2B5EF4-FFF2-40B4-BE49-F238E27FC236}">
                  <a16:creationId xmlns:a16="http://schemas.microsoft.com/office/drawing/2014/main" id="{C80FC618-125E-79CE-4090-54804A34280E}"/>
                </a:ext>
              </a:extLst>
            </p:cNvPr>
            <p:cNvSpPr/>
            <p:nvPr/>
          </p:nvSpPr>
          <p:spPr>
            <a:xfrm>
              <a:off x="2316825" y="381550"/>
              <a:ext cx="196000" cy="249375"/>
            </a:xfrm>
            <a:custGeom>
              <a:avLst/>
              <a:gdLst/>
              <a:ahLst/>
              <a:cxnLst/>
              <a:rect l="l" t="t" r="r" b="b"/>
              <a:pathLst>
                <a:path w="7840" h="9975" extrusionOk="0">
                  <a:moveTo>
                    <a:pt x="3503" y="0"/>
                  </a:moveTo>
                  <a:cubicBezTo>
                    <a:pt x="3403" y="0"/>
                    <a:pt x="3270" y="67"/>
                    <a:pt x="3136" y="134"/>
                  </a:cubicBezTo>
                  <a:lnTo>
                    <a:pt x="2903" y="401"/>
                  </a:lnTo>
                  <a:cubicBezTo>
                    <a:pt x="2786" y="546"/>
                    <a:pt x="2670" y="641"/>
                    <a:pt x="2598" y="641"/>
                  </a:cubicBezTo>
                  <a:cubicBezTo>
                    <a:pt x="2587" y="641"/>
                    <a:pt x="2578" y="639"/>
                    <a:pt x="2569" y="634"/>
                  </a:cubicBezTo>
                  <a:cubicBezTo>
                    <a:pt x="2436" y="634"/>
                    <a:pt x="2269" y="501"/>
                    <a:pt x="2102" y="401"/>
                  </a:cubicBezTo>
                  <a:cubicBezTo>
                    <a:pt x="1946" y="297"/>
                    <a:pt x="1749" y="213"/>
                    <a:pt x="1559" y="213"/>
                  </a:cubicBezTo>
                  <a:cubicBezTo>
                    <a:pt x="1506" y="213"/>
                    <a:pt x="1453" y="219"/>
                    <a:pt x="1402" y="234"/>
                  </a:cubicBezTo>
                  <a:cubicBezTo>
                    <a:pt x="1168" y="267"/>
                    <a:pt x="935" y="401"/>
                    <a:pt x="768" y="501"/>
                  </a:cubicBezTo>
                  <a:cubicBezTo>
                    <a:pt x="401" y="801"/>
                    <a:pt x="234" y="1235"/>
                    <a:pt x="134" y="1635"/>
                  </a:cubicBezTo>
                  <a:cubicBezTo>
                    <a:pt x="67" y="2069"/>
                    <a:pt x="67" y="2436"/>
                    <a:pt x="1" y="2802"/>
                  </a:cubicBezTo>
                  <a:lnTo>
                    <a:pt x="1" y="3937"/>
                  </a:lnTo>
                  <a:cubicBezTo>
                    <a:pt x="67" y="4637"/>
                    <a:pt x="134" y="5304"/>
                    <a:pt x="234" y="5938"/>
                  </a:cubicBezTo>
                  <a:cubicBezTo>
                    <a:pt x="301" y="6572"/>
                    <a:pt x="468" y="7106"/>
                    <a:pt x="601" y="7606"/>
                  </a:cubicBezTo>
                  <a:cubicBezTo>
                    <a:pt x="734" y="8106"/>
                    <a:pt x="901" y="8507"/>
                    <a:pt x="1001" y="8840"/>
                  </a:cubicBezTo>
                  <a:cubicBezTo>
                    <a:pt x="1135" y="9174"/>
                    <a:pt x="1268" y="9474"/>
                    <a:pt x="1335" y="9641"/>
                  </a:cubicBezTo>
                  <a:cubicBezTo>
                    <a:pt x="1435" y="9841"/>
                    <a:pt x="1468" y="9941"/>
                    <a:pt x="1468" y="9941"/>
                  </a:cubicBezTo>
                  <a:cubicBezTo>
                    <a:pt x="1502" y="9974"/>
                    <a:pt x="1568" y="9974"/>
                    <a:pt x="1602" y="9974"/>
                  </a:cubicBezTo>
                  <a:cubicBezTo>
                    <a:pt x="1635" y="9941"/>
                    <a:pt x="1635" y="9908"/>
                    <a:pt x="1635" y="9874"/>
                  </a:cubicBezTo>
                  <a:cubicBezTo>
                    <a:pt x="1635" y="9874"/>
                    <a:pt x="1635" y="9741"/>
                    <a:pt x="1568" y="9574"/>
                  </a:cubicBezTo>
                  <a:cubicBezTo>
                    <a:pt x="1502" y="9407"/>
                    <a:pt x="1435" y="9107"/>
                    <a:pt x="1301" y="8773"/>
                  </a:cubicBezTo>
                  <a:cubicBezTo>
                    <a:pt x="1101" y="8106"/>
                    <a:pt x="834" y="7106"/>
                    <a:pt x="668" y="5905"/>
                  </a:cubicBezTo>
                  <a:cubicBezTo>
                    <a:pt x="601" y="5304"/>
                    <a:pt x="501" y="4637"/>
                    <a:pt x="501" y="3937"/>
                  </a:cubicBezTo>
                  <a:lnTo>
                    <a:pt x="501" y="2836"/>
                  </a:lnTo>
                  <a:cubicBezTo>
                    <a:pt x="568" y="2469"/>
                    <a:pt x="568" y="2102"/>
                    <a:pt x="634" y="1735"/>
                  </a:cubicBezTo>
                  <a:cubicBezTo>
                    <a:pt x="668" y="1335"/>
                    <a:pt x="834" y="1001"/>
                    <a:pt x="1101" y="801"/>
                  </a:cubicBezTo>
                  <a:cubicBezTo>
                    <a:pt x="1296" y="671"/>
                    <a:pt x="1505" y="583"/>
                    <a:pt x="1701" y="583"/>
                  </a:cubicBezTo>
                  <a:cubicBezTo>
                    <a:pt x="1806" y="583"/>
                    <a:pt x="1908" y="609"/>
                    <a:pt x="2002" y="668"/>
                  </a:cubicBezTo>
                  <a:cubicBezTo>
                    <a:pt x="2169" y="768"/>
                    <a:pt x="2336" y="934"/>
                    <a:pt x="2636" y="968"/>
                  </a:cubicBezTo>
                  <a:cubicBezTo>
                    <a:pt x="2803" y="968"/>
                    <a:pt x="2969" y="934"/>
                    <a:pt x="3069" y="834"/>
                  </a:cubicBezTo>
                  <a:cubicBezTo>
                    <a:pt x="3169" y="768"/>
                    <a:pt x="3236" y="668"/>
                    <a:pt x="3303" y="601"/>
                  </a:cubicBezTo>
                  <a:cubicBezTo>
                    <a:pt x="3436" y="434"/>
                    <a:pt x="3503" y="334"/>
                    <a:pt x="3670" y="334"/>
                  </a:cubicBezTo>
                  <a:cubicBezTo>
                    <a:pt x="3837" y="334"/>
                    <a:pt x="4003" y="401"/>
                    <a:pt x="4137" y="501"/>
                  </a:cubicBezTo>
                  <a:cubicBezTo>
                    <a:pt x="4404" y="768"/>
                    <a:pt x="4470" y="1168"/>
                    <a:pt x="4604" y="1568"/>
                  </a:cubicBezTo>
                  <a:cubicBezTo>
                    <a:pt x="4737" y="1935"/>
                    <a:pt x="4904" y="2402"/>
                    <a:pt x="5304" y="2636"/>
                  </a:cubicBezTo>
                  <a:cubicBezTo>
                    <a:pt x="5438" y="2725"/>
                    <a:pt x="5601" y="2754"/>
                    <a:pt x="5754" y="2754"/>
                  </a:cubicBezTo>
                  <a:cubicBezTo>
                    <a:pt x="5831" y="2754"/>
                    <a:pt x="5905" y="2747"/>
                    <a:pt x="5971" y="2736"/>
                  </a:cubicBezTo>
                  <a:cubicBezTo>
                    <a:pt x="6172" y="2702"/>
                    <a:pt x="6405" y="2602"/>
                    <a:pt x="6572" y="2569"/>
                  </a:cubicBezTo>
                  <a:cubicBezTo>
                    <a:pt x="6653" y="2547"/>
                    <a:pt x="6733" y="2536"/>
                    <a:pt x="6809" y="2536"/>
                  </a:cubicBezTo>
                  <a:cubicBezTo>
                    <a:pt x="7080" y="2536"/>
                    <a:pt x="7317" y="2669"/>
                    <a:pt x="7473" y="2903"/>
                  </a:cubicBezTo>
                  <a:cubicBezTo>
                    <a:pt x="7673" y="3203"/>
                    <a:pt x="7806" y="3570"/>
                    <a:pt x="7739" y="3903"/>
                  </a:cubicBezTo>
                  <a:cubicBezTo>
                    <a:pt x="7673" y="4237"/>
                    <a:pt x="7506" y="4570"/>
                    <a:pt x="7306" y="4871"/>
                  </a:cubicBezTo>
                  <a:cubicBezTo>
                    <a:pt x="6939" y="5438"/>
                    <a:pt x="6472" y="5938"/>
                    <a:pt x="6005" y="6372"/>
                  </a:cubicBezTo>
                  <a:cubicBezTo>
                    <a:pt x="5138" y="7239"/>
                    <a:pt x="4304" y="7873"/>
                    <a:pt x="3737" y="8273"/>
                  </a:cubicBezTo>
                  <a:cubicBezTo>
                    <a:pt x="3136" y="8740"/>
                    <a:pt x="2803" y="8940"/>
                    <a:pt x="2803" y="8940"/>
                  </a:cubicBezTo>
                  <a:cubicBezTo>
                    <a:pt x="2769" y="8974"/>
                    <a:pt x="2769" y="9040"/>
                    <a:pt x="2602" y="9107"/>
                  </a:cubicBezTo>
                  <a:cubicBezTo>
                    <a:pt x="2626" y="9131"/>
                    <a:pt x="2650" y="9154"/>
                    <a:pt x="2685" y="9154"/>
                  </a:cubicBezTo>
                  <a:cubicBezTo>
                    <a:pt x="2700" y="9154"/>
                    <a:pt x="2716" y="9150"/>
                    <a:pt x="2736" y="9140"/>
                  </a:cubicBezTo>
                  <a:cubicBezTo>
                    <a:pt x="2736" y="9140"/>
                    <a:pt x="3069" y="8907"/>
                    <a:pt x="3636" y="8473"/>
                  </a:cubicBezTo>
                  <a:cubicBezTo>
                    <a:pt x="4204" y="8073"/>
                    <a:pt x="5037" y="7439"/>
                    <a:pt x="5971" y="6572"/>
                  </a:cubicBezTo>
                  <a:cubicBezTo>
                    <a:pt x="6438" y="6138"/>
                    <a:pt x="6905" y="5638"/>
                    <a:pt x="7306" y="5071"/>
                  </a:cubicBezTo>
                  <a:cubicBezTo>
                    <a:pt x="7506" y="4771"/>
                    <a:pt x="7673" y="4404"/>
                    <a:pt x="7773" y="4003"/>
                  </a:cubicBezTo>
                  <a:cubicBezTo>
                    <a:pt x="7839" y="3636"/>
                    <a:pt x="7773" y="3169"/>
                    <a:pt x="7506" y="2836"/>
                  </a:cubicBezTo>
                  <a:cubicBezTo>
                    <a:pt x="7406" y="2669"/>
                    <a:pt x="7239" y="2502"/>
                    <a:pt x="7006" y="2436"/>
                  </a:cubicBezTo>
                  <a:cubicBezTo>
                    <a:pt x="6895" y="2380"/>
                    <a:pt x="6775" y="2356"/>
                    <a:pt x="6650" y="2356"/>
                  </a:cubicBezTo>
                  <a:cubicBezTo>
                    <a:pt x="6548" y="2356"/>
                    <a:pt x="6443" y="2372"/>
                    <a:pt x="6338" y="2402"/>
                  </a:cubicBezTo>
                  <a:cubicBezTo>
                    <a:pt x="6075" y="2468"/>
                    <a:pt x="5826" y="2563"/>
                    <a:pt x="5601" y="2563"/>
                  </a:cubicBezTo>
                  <a:cubicBezTo>
                    <a:pt x="5484" y="2563"/>
                    <a:pt x="5374" y="2537"/>
                    <a:pt x="5271" y="2469"/>
                  </a:cubicBezTo>
                  <a:cubicBezTo>
                    <a:pt x="4971" y="2269"/>
                    <a:pt x="4804" y="1902"/>
                    <a:pt x="4737" y="1502"/>
                  </a:cubicBezTo>
                  <a:cubicBezTo>
                    <a:pt x="4637" y="1101"/>
                    <a:pt x="4570" y="634"/>
                    <a:pt x="4170" y="301"/>
                  </a:cubicBezTo>
                  <a:cubicBezTo>
                    <a:pt x="4003" y="134"/>
                    <a:pt x="3770" y="0"/>
                    <a:pt x="3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8" name="Google Shape;798;p45">
              <a:extLst>
                <a:ext uri="{FF2B5EF4-FFF2-40B4-BE49-F238E27FC236}">
                  <a16:creationId xmlns:a16="http://schemas.microsoft.com/office/drawing/2014/main" id="{A5189437-236E-9B78-F17F-4A18CBCFF30D}"/>
                </a:ext>
              </a:extLst>
            </p:cNvPr>
            <p:cNvSpPr/>
            <p:nvPr/>
          </p:nvSpPr>
          <p:spPr>
            <a:xfrm>
              <a:off x="2398550" y="455300"/>
              <a:ext cx="228525" cy="199800"/>
            </a:xfrm>
            <a:custGeom>
              <a:avLst/>
              <a:gdLst/>
              <a:ahLst/>
              <a:cxnLst/>
              <a:rect l="l" t="t" r="r" b="b"/>
              <a:pathLst>
                <a:path w="9141" h="7992" extrusionOk="0">
                  <a:moveTo>
                    <a:pt x="5474" y="1"/>
                  </a:moveTo>
                  <a:cubicBezTo>
                    <a:pt x="5382" y="1"/>
                    <a:pt x="5293" y="8"/>
                    <a:pt x="5204" y="19"/>
                  </a:cubicBezTo>
                  <a:cubicBezTo>
                    <a:pt x="4971" y="86"/>
                    <a:pt x="4804" y="119"/>
                    <a:pt x="4671" y="186"/>
                  </a:cubicBezTo>
                  <a:cubicBezTo>
                    <a:pt x="4537" y="286"/>
                    <a:pt x="4504" y="319"/>
                    <a:pt x="4504" y="319"/>
                  </a:cubicBezTo>
                  <a:cubicBezTo>
                    <a:pt x="4470" y="353"/>
                    <a:pt x="4470" y="420"/>
                    <a:pt x="4470" y="453"/>
                  </a:cubicBezTo>
                  <a:cubicBezTo>
                    <a:pt x="4487" y="470"/>
                    <a:pt x="4504" y="478"/>
                    <a:pt x="4520" y="478"/>
                  </a:cubicBezTo>
                  <a:cubicBezTo>
                    <a:pt x="4537" y="478"/>
                    <a:pt x="4554" y="470"/>
                    <a:pt x="4570" y="453"/>
                  </a:cubicBezTo>
                  <a:lnTo>
                    <a:pt x="4737" y="353"/>
                  </a:lnTo>
                  <a:cubicBezTo>
                    <a:pt x="4871" y="319"/>
                    <a:pt x="5037" y="219"/>
                    <a:pt x="5238" y="186"/>
                  </a:cubicBezTo>
                  <a:cubicBezTo>
                    <a:pt x="5315" y="175"/>
                    <a:pt x="5397" y="167"/>
                    <a:pt x="5482" y="167"/>
                  </a:cubicBezTo>
                  <a:cubicBezTo>
                    <a:pt x="5653" y="167"/>
                    <a:pt x="5838" y="197"/>
                    <a:pt x="6038" y="286"/>
                  </a:cubicBezTo>
                  <a:cubicBezTo>
                    <a:pt x="6338" y="386"/>
                    <a:pt x="6639" y="653"/>
                    <a:pt x="6805" y="987"/>
                  </a:cubicBezTo>
                  <a:cubicBezTo>
                    <a:pt x="6872" y="1153"/>
                    <a:pt x="6972" y="1354"/>
                    <a:pt x="6972" y="1554"/>
                  </a:cubicBezTo>
                  <a:cubicBezTo>
                    <a:pt x="6972" y="1654"/>
                    <a:pt x="6972" y="1787"/>
                    <a:pt x="7006" y="1887"/>
                  </a:cubicBezTo>
                  <a:cubicBezTo>
                    <a:pt x="7039" y="2021"/>
                    <a:pt x="7072" y="2154"/>
                    <a:pt x="7206" y="2221"/>
                  </a:cubicBezTo>
                  <a:cubicBezTo>
                    <a:pt x="7295" y="2310"/>
                    <a:pt x="7398" y="2339"/>
                    <a:pt x="7497" y="2339"/>
                  </a:cubicBezTo>
                  <a:cubicBezTo>
                    <a:pt x="7547" y="2339"/>
                    <a:pt x="7595" y="2332"/>
                    <a:pt x="7639" y="2321"/>
                  </a:cubicBezTo>
                  <a:cubicBezTo>
                    <a:pt x="7739" y="2288"/>
                    <a:pt x="7839" y="2221"/>
                    <a:pt x="7973" y="2221"/>
                  </a:cubicBezTo>
                  <a:cubicBezTo>
                    <a:pt x="8173" y="2221"/>
                    <a:pt x="8373" y="2321"/>
                    <a:pt x="8540" y="2488"/>
                  </a:cubicBezTo>
                  <a:cubicBezTo>
                    <a:pt x="8874" y="2788"/>
                    <a:pt x="8874" y="3322"/>
                    <a:pt x="8707" y="3789"/>
                  </a:cubicBezTo>
                  <a:cubicBezTo>
                    <a:pt x="8540" y="4222"/>
                    <a:pt x="8240" y="4689"/>
                    <a:pt x="7873" y="5023"/>
                  </a:cubicBezTo>
                  <a:cubicBezTo>
                    <a:pt x="7539" y="5390"/>
                    <a:pt x="7072" y="5690"/>
                    <a:pt x="6672" y="5990"/>
                  </a:cubicBezTo>
                  <a:cubicBezTo>
                    <a:pt x="6405" y="6157"/>
                    <a:pt x="6238" y="6290"/>
                    <a:pt x="6005" y="6390"/>
                  </a:cubicBezTo>
                  <a:cubicBezTo>
                    <a:pt x="5805" y="6491"/>
                    <a:pt x="5571" y="6624"/>
                    <a:pt x="5338" y="6691"/>
                  </a:cubicBezTo>
                  <a:cubicBezTo>
                    <a:pt x="4404" y="7058"/>
                    <a:pt x="3536" y="7324"/>
                    <a:pt x="2736" y="7491"/>
                  </a:cubicBezTo>
                  <a:cubicBezTo>
                    <a:pt x="1969" y="7658"/>
                    <a:pt x="1301" y="7691"/>
                    <a:pt x="834" y="7725"/>
                  </a:cubicBezTo>
                  <a:lnTo>
                    <a:pt x="67" y="7725"/>
                  </a:lnTo>
                  <a:cubicBezTo>
                    <a:pt x="34" y="7725"/>
                    <a:pt x="1" y="7791"/>
                    <a:pt x="1" y="7825"/>
                  </a:cubicBezTo>
                  <a:cubicBezTo>
                    <a:pt x="1" y="7858"/>
                    <a:pt x="34" y="7892"/>
                    <a:pt x="67" y="7892"/>
                  </a:cubicBezTo>
                  <a:cubicBezTo>
                    <a:pt x="67" y="7892"/>
                    <a:pt x="167" y="7958"/>
                    <a:pt x="301" y="7958"/>
                  </a:cubicBezTo>
                  <a:cubicBezTo>
                    <a:pt x="401" y="7992"/>
                    <a:pt x="568" y="7992"/>
                    <a:pt x="834" y="7992"/>
                  </a:cubicBezTo>
                  <a:cubicBezTo>
                    <a:pt x="1301" y="7992"/>
                    <a:pt x="2002" y="7958"/>
                    <a:pt x="2803" y="7825"/>
                  </a:cubicBezTo>
                  <a:cubicBezTo>
                    <a:pt x="3570" y="7691"/>
                    <a:pt x="4504" y="7458"/>
                    <a:pt x="5471" y="7058"/>
                  </a:cubicBezTo>
                  <a:cubicBezTo>
                    <a:pt x="5671" y="6991"/>
                    <a:pt x="5905" y="6857"/>
                    <a:pt x="6172" y="6757"/>
                  </a:cubicBezTo>
                  <a:cubicBezTo>
                    <a:pt x="6372" y="6624"/>
                    <a:pt x="6639" y="6457"/>
                    <a:pt x="6839" y="6324"/>
                  </a:cubicBezTo>
                  <a:cubicBezTo>
                    <a:pt x="7306" y="6024"/>
                    <a:pt x="7739" y="5690"/>
                    <a:pt x="8140" y="5290"/>
                  </a:cubicBezTo>
                  <a:cubicBezTo>
                    <a:pt x="8507" y="4856"/>
                    <a:pt x="8840" y="4422"/>
                    <a:pt x="9007" y="3855"/>
                  </a:cubicBezTo>
                  <a:cubicBezTo>
                    <a:pt x="9074" y="3622"/>
                    <a:pt x="9140" y="3322"/>
                    <a:pt x="9074" y="3021"/>
                  </a:cubicBezTo>
                  <a:cubicBezTo>
                    <a:pt x="9074" y="2755"/>
                    <a:pt x="8907" y="2454"/>
                    <a:pt x="8707" y="2288"/>
                  </a:cubicBezTo>
                  <a:cubicBezTo>
                    <a:pt x="8527" y="2108"/>
                    <a:pt x="8267" y="1982"/>
                    <a:pt x="7999" y="1982"/>
                  </a:cubicBezTo>
                  <a:cubicBezTo>
                    <a:pt x="7968" y="1982"/>
                    <a:pt x="7937" y="1984"/>
                    <a:pt x="7906" y="1987"/>
                  </a:cubicBezTo>
                  <a:cubicBezTo>
                    <a:pt x="7691" y="2014"/>
                    <a:pt x="7498" y="2106"/>
                    <a:pt x="7379" y="2106"/>
                  </a:cubicBezTo>
                  <a:cubicBezTo>
                    <a:pt x="7350" y="2106"/>
                    <a:pt x="7325" y="2100"/>
                    <a:pt x="7306" y="2087"/>
                  </a:cubicBezTo>
                  <a:cubicBezTo>
                    <a:pt x="7139" y="1987"/>
                    <a:pt x="7139" y="1754"/>
                    <a:pt x="7072" y="1520"/>
                  </a:cubicBezTo>
                  <a:cubicBezTo>
                    <a:pt x="7072" y="1320"/>
                    <a:pt x="7006" y="1087"/>
                    <a:pt x="6905" y="920"/>
                  </a:cubicBezTo>
                  <a:cubicBezTo>
                    <a:pt x="6705" y="486"/>
                    <a:pt x="6405" y="253"/>
                    <a:pt x="6072" y="119"/>
                  </a:cubicBezTo>
                  <a:cubicBezTo>
                    <a:pt x="5849" y="30"/>
                    <a:pt x="5656" y="1"/>
                    <a:pt x="54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9" name="Google Shape;799;p45">
              <a:extLst>
                <a:ext uri="{FF2B5EF4-FFF2-40B4-BE49-F238E27FC236}">
                  <a16:creationId xmlns:a16="http://schemas.microsoft.com/office/drawing/2014/main" id="{B9202E5F-681F-EC89-A0A1-8F86EBFA1767}"/>
                </a:ext>
              </a:extLst>
            </p:cNvPr>
            <p:cNvSpPr/>
            <p:nvPr/>
          </p:nvSpPr>
          <p:spPr>
            <a:xfrm>
              <a:off x="1424525" y="630900"/>
              <a:ext cx="969875" cy="612950"/>
            </a:xfrm>
            <a:custGeom>
              <a:avLst/>
              <a:gdLst/>
              <a:ahLst/>
              <a:cxnLst/>
              <a:rect l="l" t="t" r="r" b="b"/>
              <a:pathLst>
                <a:path w="38795" h="24518" fill="none" extrusionOk="0">
                  <a:moveTo>
                    <a:pt x="38795" y="0"/>
                  </a:moveTo>
                  <a:cubicBezTo>
                    <a:pt x="36860" y="2602"/>
                    <a:pt x="34091" y="4170"/>
                    <a:pt x="30989" y="5137"/>
                  </a:cubicBezTo>
                  <a:cubicBezTo>
                    <a:pt x="29355" y="5638"/>
                    <a:pt x="27653" y="5971"/>
                    <a:pt x="25986" y="6138"/>
                  </a:cubicBezTo>
                  <a:cubicBezTo>
                    <a:pt x="21149" y="6672"/>
                    <a:pt x="16245" y="6271"/>
                    <a:pt x="11409" y="7072"/>
                  </a:cubicBezTo>
                  <a:cubicBezTo>
                    <a:pt x="7072" y="7772"/>
                    <a:pt x="2369" y="9907"/>
                    <a:pt x="1135" y="14110"/>
                  </a:cubicBezTo>
                  <a:cubicBezTo>
                    <a:pt x="0" y="17846"/>
                    <a:pt x="2469" y="22283"/>
                    <a:pt x="6205" y="23417"/>
                  </a:cubicBezTo>
                  <a:cubicBezTo>
                    <a:pt x="9974" y="24518"/>
                    <a:pt x="14377" y="22250"/>
                    <a:pt x="15778" y="18580"/>
                  </a:cubicBezTo>
                  <a:cubicBezTo>
                    <a:pt x="16112" y="17680"/>
                    <a:pt x="16279" y="16746"/>
                    <a:pt x="16112" y="15812"/>
                  </a:cubicBezTo>
                  <a:cubicBezTo>
                    <a:pt x="15945" y="14911"/>
                    <a:pt x="15511" y="14077"/>
                    <a:pt x="14878" y="13410"/>
                  </a:cubicBezTo>
                  <a:cubicBezTo>
                    <a:pt x="13610" y="11842"/>
                    <a:pt x="11375" y="11008"/>
                    <a:pt x="9507" y="11742"/>
                  </a:cubicBezTo>
                  <a:cubicBezTo>
                    <a:pt x="7639" y="12442"/>
                    <a:pt x="6538" y="14978"/>
                    <a:pt x="7706" y="16612"/>
                  </a:cubicBezTo>
                </a:path>
              </a:pathLst>
            </a:custGeom>
            <a:solidFill>
              <a:schemeClr val="dk2"/>
            </a:solidFill>
            <a:ln w="216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0" name="Google Shape;800;p45">
              <a:extLst>
                <a:ext uri="{FF2B5EF4-FFF2-40B4-BE49-F238E27FC236}">
                  <a16:creationId xmlns:a16="http://schemas.microsoft.com/office/drawing/2014/main" id="{B6DE2E95-AE7C-2F3A-30B1-CE1F11A67F9E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extrusionOk="0">
                  <a:moveTo>
                    <a:pt x="7072" y="1"/>
                  </a:moveTo>
                  <a:lnTo>
                    <a:pt x="7072" y="1"/>
                  </a:ln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  <a:lnTo>
                    <a:pt x="267" y="8707"/>
                  </a:lnTo>
                  <a:cubicBezTo>
                    <a:pt x="3937" y="7406"/>
                    <a:pt x="6705" y="3870"/>
                    <a:pt x="70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1" name="Google Shape;801;p45">
              <a:extLst>
                <a:ext uri="{FF2B5EF4-FFF2-40B4-BE49-F238E27FC236}">
                  <a16:creationId xmlns:a16="http://schemas.microsoft.com/office/drawing/2014/main" id="{DB6F3072-78E1-7AE9-558F-354DB0B63809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fill="none" extrusionOk="0">
                  <a:moveTo>
                    <a:pt x="267" y="8707"/>
                  </a:moveTo>
                  <a:cubicBezTo>
                    <a:pt x="3937" y="7406"/>
                    <a:pt x="6705" y="3870"/>
                    <a:pt x="7072" y="1"/>
                  </a:cubicBez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2" name="Google Shape;802;p45">
              <a:extLst>
                <a:ext uri="{FF2B5EF4-FFF2-40B4-BE49-F238E27FC236}">
                  <a16:creationId xmlns:a16="http://schemas.microsoft.com/office/drawing/2014/main" id="{1AC32520-E481-51BC-0983-EF1B0DC87171}"/>
                </a:ext>
              </a:extLst>
            </p:cNvPr>
            <p:cNvSpPr/>
            <p:nvPr/>
          </p:nvSpPr>
          <p:spPr>
            <a:xfrm>
              <a:off x="1956575" y="796000"/>
              <a:ext cx="256025" cy="93575"/>
            </a:xfrm>
            <a:custGeom>
              <a:avLst/>
              <a:gdLst/>
              <a:ahLst/>
              <a:cxnLst/>
              <a:rect l="l" t="t" r="r" b="b"/>
              <a:pathLst>
                <a:path w="10241" h="3743" extrusionOk="0">
                  <a:moveTo>
                    <a:pt x="200" y="1"/>
                  </a:moveTo>
                  <a:cubicBezTo>
                    <a:pt x="0" y="34"/>
                    <a:pt x="34" y="335"/>
                    <a:pt x="167" y="501"/>
                  </a:cubicBezTo>
                  <a:cubicBezTo>
                    <a:pt x="1450" y="2554"/>
                    <a:pt x="3873" y="3743"/>
                    <a:pt x="6340" y="3743"/>
                  </a:cubicBezTo>
                  <a:cubicBezTo>
                    <a:pt x="6440" y="3743"/>
                    <a:pt x="6539" y="3741"/>
                    <a:pt x="6638" y="3737"/>
                  </a:cubicBezTo>
                  <a:cubicBezTo>
                    <a:pt x="7565" y="3711"/>
                    <a:pt x="8492" y="3507"/>
                    <a:pt x="9419" y="3507"/>
                  </a:cubicBezTo>
                  <a:cubicBezTo>
                    <a:pt x="9693" y="3507"/>
                    <a:pt x="9967" y="3525"/>
                    <a:pt x="10241" y="3570"/>
                  </a:cubicBezTo>
                  <a:cubicBezTo>
                    <a:pt x="8076" y="1377"/>
                    <a:pt x="4988" y="107"/>
                    <a:pt x="1883" y="107"/>
                  </a:cubicBezTo>
                  <a:cubicBezTo>
                    <a:pt x="1399" y="107"/>
                    <a:pt x="915" y="138"/>
                    <a:pt x="434" y="2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3" name="Google Shape;803;p45">
              <a:extLst>
                <a:ext uri="{FF2B5EF4-FFF2-40B4-BE49-F238E27FC236}">
                  <a16:creationId xmlns:a16="http://schemas.microsoft.com/office/drawing/2014/main" id="{7EC3F164-E930-E919-DF4D-5CF324CC2BA7}"/>
                </a:ext>
              </a:extLst>
            </p:cNvPr>
            <p:cNvSpPr/>
            <p:nvPr/>
          </p:nvSpPr>
          <p:spPr>
            <a:xfrm>
              <a:off x="1956575" y="789350"/>
              <a:ext cx="256025" cy="102600"/>
            </a:xfrm>
            <a:custGeom>
              <a:avLst/>
              <a:gdLst/>
              <a:ahLst/>
              <a:cxnLst/>
              <a:rect l="l" t="t" r="r" b="b"/>
              <a:pathLst>
                <a:path w="10241" h="4104" fill="none" extrusionOk="0">
                  <a:moveTo>
                    <a:pt x="434" y="467"/>
                  </a:moveTo>
                  <a:cubicBezTo>
                    <a:pt x="4003" y="0"/>
                    <a:pt x="7739" y="1301"/>
                    <a:pt x="10241" y="3836"/>
                  </a:cubicBezTo>
                  <a:cubicBezTo>
                    <a:pt x="9040" y="3636"/>
                    <a:pt x="7839" y="3970"/>
                    <a:pt x="6638" y="4003"/>
                  </a:cubicBezTo>
                  <a:cubicBezTo>
                    <a:pt x="4070" y="4103"/>
                    <a:pt x="1501" y="2902"/>
                    <a:pt x="167" y="767"/>
                  </a:cubicBezTo>
                  <a:cubicBezTo>
                    <a:pt x="34" y="601"/>
                    <a:pt x="0" y="300"/>
                    <a:pt x="200" y="2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4" name="Google Shape;804;p45">
              <a:extLst>
                <a:ext uri="{FF2B5EF4-FFF2-40B4-BE49-F238E27FC236}">
                  <a16:creationId xmlns:a16="http://schemas.microsoft.com/office/drawing/2014/main" id="{E7AAC1C4-F9A3-10F7-346F-B32BDC9F9AFC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extrusionOk="0">
                  <a:moveTo>
                    <a:pt x="8407" y="0"/>
                  </a:moveTo>
                  <a:lnTo>
                    <a:pt x="8407" y="0"/>
                  </a:lnTo>
                  <a:cubicBezTo>
                    <a:pt x="4737" y="367"/>
                    <a:pt x="1302" y="2902"/>
                    <a:pt x="1" y="6405"/>
                  </a:cubicBezTo>
                  <a:lnTo>
                    <a:pt x="1135" y="6505"/>
                  </a:ln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5" name="Google Shape;805;p45">
              <a:extLst>
                <a:ext uri="{FF2B5EF4-FFF2-40B4-BE49-F238E27FC236}">
                  <a16:creationId xmlns:a16="http://schemas.microsoft.com/office/drawing/2014/main" id="{A6768ABE-080D-3984-E163-3DA5B78D925C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fill="none" extrusionOk="0">
                  <a:moveTo>
                    <a:pt x="1135" y="6505"/>
                  </a:move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ubicBezTo>
                    <a:pt x="4737" y="367"/>
                    <a:pt x="1302" y="2902"/>
                    <a:pt x="1" y="640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6" name="Google Shape;806;p45">
              <a:extLst>
                <a:ext uri="{FF2B5EF4-FFF2-40B4-BE49-F238E27FC236}">
                  <a16:creationId xmlns:a16="http://schemas.microsoft.com/office/drawing/2014/main" id="{4159E465-D014-C951-3E38-5BC464A72690}"/>
                </a:ext>
              </a:extLst>
            </p:cNvPr>
            <p:cNvSpPr/>
            <p:nvPr/>
          </p:nvSpPr>
          <p:spPr>
            <a:xfrm>
              <a:off x="1479550" y="858975"/>
              <a:ext cx="323600" cy="341875"/>
            </a:xfrm>
            <a:custGeom>
              <a:avLst/>
              <a:gdLst/>
              <a:ahLst/>
              <a:cxnLst/>
              <a:rect l="l" t="t" r="r" b="b"/>
              <a:pathLst>
                <a:path w="12944" h="13675" extrusionOk="0">
                  <a:moveTo>
                    <a:pt x="3128" y="0"/>
                  </a:moveTo>
                  <a:cubicBezTo>
                    <a:pt x="3078" y="0"/>
                    <a:pt x="3020" y="17"/>
                    <a:pt x="2970" y="50"/>
                  </a:cubicBezTo>
                  <a:cubicBezTo>
                    <a:pt x="2970" y="50"/>
                    <a:pt x="2903" y="117"/>
                    <a:pt x="2770" y="217"/>
                  </a:cubicBezTo>
                  <a:cubicBezTo>
                    <a:pt x="2636" y="351"/>
                    <a:pt x="2436" y="551"/>
                    <a:pt x="2236" y="818"/>
                  </a:cubicBezTo>
                  <a:cubicBezTo>
                    <a:pt x="1802" y="1318"/>
                    <a:pt x="1202" y="2052"/>
                    <a:pt x="735" y="3153"/>
                  </a:cubicBezTo>
                  <a:cubicBezTo>
                    <a:pt x="468" y="3653"/>
                    <a:pt x="301" y="4287"/>
                    <a:pt x="201" y="4954"/>
                  </a:cubicBezTo>
                  <a:cubicBezTo>
                    <a:pt x="68" y="5554"/>
                    <a:pt x="1" y="6322"/>
                    <a:pt x="68" y="7022"/>
                  </a:cubicBezTo>
                  <a:cubicBezTo>
                    <a:pt x="101" y="7723"/>
                    <a:pt x="268" y="8523"/>
                    <a:pt x="568" y="9224"/>
                  </a:cubicBezTo>
                  <a:cubicBezTo>
                    <a:pt x="902" y="9958"/>
                    <a:pt x="1335" y="10625"/>
                    <a:pt x="1902" y="11192"/>
                  </a:cubicBezTo>
                  <a:cubicBezTo>
                    <a:pt x="2469" y="11792"/>
                    <a:pt x="3103" y="12226"/>
                    <a:pt x="3804" y="12626"/>
                  </a:cubicBezTo>
                  <a:cubicBezTo>
                    <a:pt x="4471" y="12960"/>
                    <a:pt x="5238" y="13227"/>
                    <a:pt x="5939" y="13393"/>
                  </a:cubicBezTo>
                  <a:cubicBezTo>
                    <a:pt x="6272" y="13493"/>
                    <a:pt x="6639" y="13560"/>
                    <a:pt x="7039" y="13627"/>
                  </a:cubicBezTo>
                  <a:cubicBezTo>
                    <a:pt x="7275" y="13650"/>
                    <a:pt x="7544" y="13674"/>
                    <a:pt x="7800" y="13674"/>
                  </a:cubicBezTo>
                  <a:cubicBezTo>
                    <a:pt x="7906" y="13674"/>
                    <a:pt x="8009" y="13670"/>
                    <a:pt x="8107" y="13660"/>
                  </a:cubicBezTo>
                  <a:cubicBezTo>
                    <a:pt x="8807" y="13627"/>
                    <a:pt x="9441" y="13460"/>
                    <a:pt x="10041" y="13227"/>
                  </a:cubicBezTo>
                  <a:cubicBezTo>
                    <a:pt x="11209" y="12793"/>
                    <a:pt x="11943" y="12059"/>
                    <a:pt x="12376" y="11492"/>
                  </a:cubicBezTo>
                  <a:lnTo>
                    <a:pt x="12610" y="11125"/>
                  </a:lnTo>
                  <a:cubicBezTo>
                    <a:pt x="12710" y="10992"/>
                    <a:pt x="12743" y="10892"/>
                    <a:pt x="12777" y="10825"/>
                  </a:cubicBezTo>
                  <a:lnTo>
                    <a:pt x="12910" y="10558"/>
                  </a:lnTo>
                  <a:cubicBezTo>
                    <a:pt x="12944" y="10525"/>
                    <a:pt x="12944" y="10391"/>
                    <a:pt x="12877" y="10358"/>
                  </a:cubicBezTo>
                  <a:cubicBezTo>
                    <a:pt x="12835" y="10344"/>
                    <a:pt x="12788" y="10336"/>
                    <a:pt x="12745" y="10336"/>
                  </a:cubicBezTo>
                  <a:cubicBezTo>
                    <a:pt x="12683" y="10336"/>
                    <a:pt x="12629" y="10352"/>
                    <a:pt x="12610" y="10391"/>
                  </a:cubicBezTo>
                  <a:cubicBezTo>
                    <a:pt x="12610" y="10391"/>
                    <a:pt x="12577" y="10491"/>
                    <a:pt x="12443" y="10625"/>
                  </a:cubicBezTo>
                  <a:cubicBezTo>
                    <a:pt x="12410" y="10691"/>
                    <a:pt x="12310" y="10792"/>
                    <a:pt x="12243" y="10858"/>
                  </a:cubicBezTo>
                  <a:lnTo>
                    <a:pt x="11943" y="11158"/>
                  </a:lnTo>
                  <a:cubicBezTo>
                    <a:pt x="11543" y="11559"/>
                    <a:pt x="10775" y="12126"/>
                    <a:pt x="9775" y="12493"/>
                  </a:cubicBezTo>
                  <a:cubicBezTo>
                    <a:pt x="9274" y="12660"/>
                    <a:pt x="8741" y="12793"/>
                    <a:pt x="8107" y="12826"/>
                  </a:cubicBezTo>
                  <a:cubicBezTo>
                    <a:pt x="7940" y="12843"/>
                    <a:pt x="7798" y="12851"/>
                    <a:pt x="7648" y="12851"/>
                  </a:cubicBezTo>
                  <a:cubicBezTo>
                    <a:pt x="7498" y="12851"/>
                    <a:pt x="7340" y="12843"/>
                    <a:pt x="7139" y="12826"/>
                  </a:cubicBezTo>
                  <a:cubicBezTo>
                    <a:pt x="6873" y="12760"/>
                    <a:pt x="6539" y="12726"/>
                    <a:pt x="6205" y="12660"/>
                  </a:cubicBezTo>
                  <a:cubicBezTo>
                    <a:pt x="4871" y="12359"/>
                    <a:pt x="3470" y="11792"/>
                    <a:pt x="2403" y="10792"/>
                  </a:cubicBezTo>
                  <a:cubicBezTo>
                    <a:pt x="1869" y="10325"/>
                    <a:pt x="1402" y="9691"/>
                    <a:pt x="1102" y="9057"/>
                  </a:cubicBezTo>
                  <a:cubicBezTo>
                    <a:pt x="802" y="8390"/>
                    <a:pt x="635" y="7723"/>
                    <a:pt x="568" y="7022"/>
                  </a:cubicBezTo>
                  <a:cubicBezTo>
                    <a:pt x="468" y="6322"/>
                    <a:pt x="535" y="5688"/>
                    <a:pt x="601" y="5021"/>
                  </a:cubicBezTo>
                  <a:cubicBezTo>
                    <a:pt x="701" y="4387"/>
                    <a:pt x="868" y="3820"/>
                    <a:pt x="1068" y="3319"/>
                  </a:cubicBezTo>
                  <a:cubicBezTo>
                    <a:pt x="1535" y="2319"/>
                    <a:pt x="2069" y="1552"/>
                    <a:pt x="2536" y="1051"/>
                  </a:cubicBezTo>
                  <a:lnTo>
                    <a:pt x="3070" y="517"/>
                  </a:lnTo>
                  <a:cubicBezTo>
                    <a:pt x="3203" y="451"/>
                    <a:pt x="3270" y="351"/>
                    <a:pt x="3270" y="351"/>
                  </a:cubicBezTo>
                  <a:cubicBezTo>
                    <a:pt x="3303" y="284"/>
                    <a:pt x="3303" y="184"/>
                    <a:pt x="3237" y="50"/>
                  </a:cubicBezTo>
                  <a:cubicBezTo>
                    <a:pt x="3220" y="17"/>
                    <a:pt x="3178" y="0"/>
                    <a:pt x="31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7" name="Google Shape;807;p45">
              <a:extLst>
                <a:ext uri="{FF2B5EF4-FFF2-40B4-BE49-F238E27FC236}">
                  <a16:creationId xmlns:a16="http://schemas.microsoft.com/office/drawing/2014/main" id="{52A718EC-1637-381E-1D68-B151AAE5764B}"/>
                </a:ext>
              </a:extLst>
            </p:cNvPr>
            <p:cNvSpPr/>
            <p:nvPr/>
          </p:nvSpPr>
          <p:spPr>
            <a:xfrm>
              <a:off x="1857325" y="666750"/>
              <a:ext cx="191825" cy="128450"/>
            </a:xfrm>
            <a:custGeom>
              <a:avLst/>
              <a:gdLst/>
              <a:ahLst/>
              <a:cxnLst/>
              <a:rect l="l" t="t" r="r" b="b"/>
              <a:pathLst>
                <a:path w="7673" h="5138" fill="none" extrusionOk="0">
                  <a:moveTo>
                    <a:pt x="1" y="5138"/>
                  </a:moveTo>
                  <a:cubicBezTo>
                    <a:pt x="1535" y="5071"/>
                    <a:pt x="3036" y="4571"/>
                    <a:pt x="4304" y="3703"/>
                  </a:cubicBezTo>
                  <a:cubicBezTo>
                    <a:pt x="5671" y="2736"/>
                    <a:pt x="6706" y="1335"/>
                    <a:pt x="7673" y="1"/>
                  </a:cubicBezTo>
                  <a:cubicBezTo>
                    <a:pt x="5638" y="134"/>
                    <a:pt x="3870" y="1635"/>
                    <a:pt x="2736" y="3336"/>
                  </a:cubicBezTo>
                  <a:cubicBezTo>
                    <a:pt x="2336" y="3970"/>
                    <a:pt x="1969" y="4671"/>
                    <a:pt x="1368" y="513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8" name="Google Shape;808;p45">
              <a:extLst>
                <a:ext uri="{FF2B5EF4-FFF2-40B4-BE49-F238E27FC236}">
                  <a16:creationId xmlns:a16="http://schemas.microsoft.com/office/drawing/2014/main" id="{3351AA68-DE47-38D6-2DA1-1F251CC7D67E}"/>
                </a:ext>
              </a:extLst>
            </p:cNvPr>
            <p:cNvSpPr/>
            <p:nvPr/>
          </p:nvSpPr>
          <p:spPr>
            <a:xfrm>
              <a:off x="2179225" y="740975"/>
              <a:ext cx="239375" cy="60075"/>
            </a:xfrm>
            <a:custGeom>
              <a:avLst/>
              <a:gdLst/>
              <a:ahLst/>
              <a:cxnLst/>
              <a:rect l="l" t="t" r="r" b="b"/>
              <a:pathLst>
                <a:path w="9575" h="2403" fill="none" extrusionOk="0">
                  <a:moveTo>
                    <a:pt x="634" y="834"/>
                  </a:moveTo>
                  <a:cubicBezTo>
                    <a:pt x="3570" y="0"/>
                    <a:pt x="6672" y="668"/>
                    <a:pt x="9574" y="1668"/>
                  </a:cubicBezTo>
                  <a:cubicBezTo>
                    <a:pt x="8974" y="1568"/>
                    <a:pt x="8407" y="1868"/>
                    <a:pt x="7806" y="2035"/>
                  </a:cubicBezTo>
                  <a:cubicBezTo>
                    <a:pt x="6572" y="2402"/>
                    <a:pt x="5171" y="2369"/>
                    <a:pt x="3903" y="2102"/>
                  </a:cubicBezTo>
                  <a:cubicBezTo>
                    <a:pt x="2602" y="1868"/>
                    <a:pt x="1335" y="1368"/>
                    <a:pt x="134" y="868"/>
                  </a:cubicBezTo>
                  <a:cubicBezTo>
                    <a:pt x="67" y="834"/>
                    <a:pt x="1" y="768"/>
                    <a:pt x="1" y="734"/>
                  </a:cubicBezTo>
                  <a:cubicBezTo>
                    <a:pt x="1" y="668"/>
                    <a:pt x="134" y="734"/>
                    <a:pt x="101" y="76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9" name="Google Shape;809;p45">
              <a:extLst>
                <a:ext uri="{FF2B5EF4-FFF2-40B4-BE49-F238E27FC236}">
                  <a16:creationId xmlns:a16="http://schemas.microsoft.com/office/drawing/2014/main" id="{99CC66F5-AEE0-6882-D741-630783BD69C1}"/>
                </a:ext>
              </a:extLst>
            </p:cNvPr>
            <p:cNvSpPr/>
            <p:nvPr/>
          </p:nvSpPr>
          <p:spPr>
            <a:xfrm>
              <a:off x="2440250" y="504625"/>
              <a:ext cx="141800" cy="126075"/>
            </a:xfrm>
            <a:custGeom>
              <a:avLst/>
              <a:gdLst/>
              <a:ahLst/>
              <a:cxnLst/>
              <a:rect l="l" t="t" r="r" b="b"/>
              <a:pathLst>
                <a:path w="5672" h="5043" extrusionOk="0">
                  <a:moveTo>
                    <a:pt x="5629" y="0"/>
                  </a:moveTo>
                  <a:cubicBezTo>
                    <a:pt x="5588" y="0"/>
                    <a:pt x="5538" y="24"/>
                    <a:pt x="5538" y="48"/>
                  </a:cubicBezTo>
                  <a:cubicBezTo>
                    <a:pt x="5538" y="48"/>
                    <a:pt x="5504" y="114"/>
                    <a:pt x="5504" y="148"/>
                  </a:cubicBezTo>
                  <a:cubicBezTo>
                    <a:pt x="5471" y="181"/>
                    <a:pt x="5471" y="281"/>
                    <a:pt x="5404" y="348"/>
                  </a:cubicBezTo>
                  <a:cubicBezTo>
                    <a:pt x="5338" y="515"/>
                    <a:pt x="5204" y="815"/>
                    <a:pt x="5004" y="1048"/>
                  </a:cubicBezTo>
                  <a:cubicBezTo>
                    <a:pt x="4804" y="1315"/>
                    <a:pt x="4504" y="1615"/>
                    <a:pt x="4170" y="1849"/>
                  </a:cubicBezTo>
                  <a:cubicBezTo>
                    <a:pt x="4003" y="1982"/>
                    <a:pt x="3803" y="2116"/>
                    <a:pt x="3636" y="2216"/>
                  </a:cubicBezTo>
                  <a:cubicBezTo>
                    <a:pt x="3403" y="2349"/>
                    <a:pt x="3236" y="2483"/>
                    <a:pt x="3036" y="2616"/>
                  </a:cubicBezTo>
                  <a:cubicBezTo>
                    <a:pt x="2636" y="2816"/>
                    <a:pt x="2235" y="3050"/>
                    <a:pt x="1868" y="3317"/>
                  </a:cubicBezTo>
                  <a:cubicBezTo>
                    <a:pt x="1501" y="3550"/>
                    <a:pt x="1168" y="3817"/>
                    <a:pt x="868" y="4017"/>
                  </a:cubicBezTo>
                  <a:cubicBezTo>
                    <a:pt x="567" y="4217"/>
                    <a:pt x="367" y="4451"/>
                    <a:pt x="234" y="4618"/>
                  </a:cubicBezTo>
                  <a:cubicBezTo>
                    <a:pt x="167" y="4684"/>
                    <a:pt x="134" y="4784"/>
                    <a:pt x="67" y="4818"/>
                  </a:cubicBezTo>
                  <a:cubicBezTo>
                    <a:pt x="34" y="4851"/>
                    <a:pt x="34" y="4884"/>
                    <a:pt x="34" y="4884"/>
                  </a:cubicBezTo>
                  <a:cubicBezTo>
                    <a:pt x="0" y="4951"/>
                    <a:pt x="0" y="4985"/>
                    <a:pt x="34" y="5018"/>
                  </a:cubicBezTo>
                  <a:cubicBezTo>
                    <a:pt x="50" y="5035"/>
                    <a:pt x="75" y="5043"/>
                    <a:pt x="100" y="5043"/>
                  </a:cubicBezTo>
                  <a:cubicBezTo>
                    <a:pt x="125" y="5043"/>
                    <a:pt x="150" y="5035"/>
                    <a:pt x="167" y="5018"/>
                  </a:cubicBezTo>
                  <a:lnTo>
                    <a:pt x="201" y="4985"/>
                  </a:lnTo>
                  <a:cubicBezTo>
                    <a:pt x="234" y="4985"/>
                    <a:pt x="301" y="4884"/>
                    <a:pt x="367" y="4851"/>
                  </a:cubicBezTo>
                  <a:cubicBezTo>
                    <a:pt x="534" y="4718"/>
                    <a:pt x="734" y="4551"/>
                    <a:pt x="1034" y="4384"/>
                  </a:cubicBezTo>
                  <a:cubicBezTo>
                    <a:pt x="1335" y="4184"/>
                    <a:pt x="1668" y="3984"/>
                    <a:pt x="2035" y="3717"/>
                  </a:cubicBezTo>
                  <a:cubicBezTo>
                    <a:pt x="2369" y="3483"/>
                    <a:pt x="2802" y="3217"/>
                    <a:pt x="3169" y="2983"/>
                  </a:cubicBezTo>
                  <a:cubicBezTo>
                    <a:pt x="3369" y="2850"/>
                    <a:pt x="3570" y="2683"/>
                    <a:pt x="3736" y="2549"/>
                  </a:cubicBezTo>
                  <a:cubicBezTo>
                    <a:pt x="3903" y="2383"/>
                    <a:pt x="4070" y="2249"/>
                    <a:pt x="4237" y="2116"/>
                  </a:cubicBezTo>
                  <a:cubicBezTo>
                    <a:pt x="4570" y="1749"/>
                    <a:pt x="4871" y="1482"/>
                    <a:pt x="5071" y="1182"/>
                  </a:cubicBezTo>
                  <a:cubicBezTo>
                    <a:pt x="5304" y="882"/>
                    <a:pt x="5404" y="648"/>
                    <a:pt x="5504" y="448"/>
                  </a:cubicBezTo>
                  <a:cubicBezTo>
                    <a:pt x="5538" y="348"/>
                    <a:pt x="5571" y="281"/>
                    <a:pt x="5571" y="214"/>
                  </a:cubicBezTo>
                  <a:cubicBezTo>
                    <a:pt x="5638" y="181"/>
                    <a:pt x="5638" y="148"/>
                    <a:pt x="5638" y="148"/>
                  </a:cubicBezTo>
                  <a:cubicBezTo>
                    <a:pt x="5671" y="48"/>
                    <a:pt x="5638" y="14"/>
                    <a:pt x="5671" y="14"/>
                  </a:cubicBezTo>
                  <a:cubicBezTo>
                    <a:pt x="5661" y="5"/>
                    <a:pt x="5646" y="0"/>
                    <a:pt x="56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0" name="Google Shape;810;p45">
              <a:extLst>
                <a:ext uri="{FF2B5EF4-FFF2-40B4-BE49-F238E27FC236}">
                  <a16:creationId xmlns:a16="http://schemas.microsoft.com/office/drawing/2014/main" id="{640D431D-D103-E200-CD5B-31C4F354C0F9}"/>
                </a:ext>
              </a:extLst>
            </p:cNvPr>
            <p:cNvSpPr/>
            <p:nvPr/>
          </p:nvSpPr>
          <p:spPr>
            <a:xfrm>
              <a:off x="2359350" y="399900"/>
              <a:ext cx="35050" cy="178475"/>
            </a:xfrm>
            <a:custGeom>
              <a:avLst/>
              <a:gdLst/>
              <a:ahLst/>
              <a:cxnLst/>
              <a:rect l="l" t="t" r="r" b="b"/>
              <a:pathLst>
                <a:path w="1402" h="7139" extrusionOk="0">
                  <a:moveTo>
                    <a:pt x="1168" y="0"/>
                  </a:moveTo>
                  <a:cubicBezTo>
                    <a:pt x="1135" y="0"/>
                    <a:pt x="1102" y="34"/>
                    <a:pt x="1102" y="67"/>
                  </a:cubicBezTo>
                  <a:lnTo>
                    <a:pt x="1102" y="167"/>
                  </a:lnTo>
                  <a:cubicBezTo>
                    <a:pt x="1102" y="167"/>
                    <a:pt x="1168" y="234"/>
                    <a:pt x="1235" y="401"/>
                  </a:cubicBezTo>
                  <a:cubicBezTo>
                    <a:pt x="1268" y="567"/>
                    <a:pt x="1302" y="834"/>
                    <a:pt x="1235" y="1168"/>
                  </a:cubicBezTo>
                  <a:cubicBezTo>
                    <a:pt x="1135" y="1501"/>
                    <a:pt x="1001" y="1868"/>
                    <a:pt x="901" y="2235"/>
                  </a:cubicBezTo>
                  <a:cubicBezTo>
                    <a:pt x="768" y="2669"/>
                    <a:pt x="601" y="3069"/>
                    <a:pt x="468" y="3503"/>
                  </a:cubicBezTo>
                  <a:cubicBezTo>
                    <a:pt x="334" y="3970"/>
                    <a:pt x="234" y="4370"/>
                    <a:pt x="134" y="4804"/>
                  </a:cubicBezTo>
                  <a:cubicBezTo>
                    <a:pt x="67" y="5204"/>
                    <a:pt x="1" y="5638"/>
                    <a:pt x="1" y="5971"/>
                  </a:cubicBezTo>
                  <a:cubicBezTo>
                    <a:pt x="1" y="6305"/>
                    <a:pt x="67" y="6572"/>
                    <a:pt x="101" y="6805"/>
                  </a:cubicBezTo>
                  <a:cubicBezTo>
                    <a:pt x="134" y="6972"/>
                    <a:pt x="201" y="7072"/>
                    <a:pt x="201" y="7072"/>
                  </a:cubicBezTo>
                  <a:cubicBezTo>
                    <a:pt x="201" y="7072"/>
                    <a:pt x="234" y="7139"/>
                    <a:pt x="268" y="7139"/>
                  </a:cubicBezTo>
                  <a:cubicBezTo>
                    <a:pt x="301" y="7139"/>
                    <a:pt x="368" y="7072"/>
                    <a:pt x="368" y="7039"/>
                  </a:cubicBezTo>
                  <a:lnTo>
                    <a:pt x="368" y="6738"/>
                  </a:lnTo>
                  <a:cubicBezTo>
                    <a:pt x="368" y="6538"/>
                    <a:pt x="368" y="6305"/>
                    <a:pt x="401" y="5971"/>
                  </a:cubicBezTo>
                  <a:cubicBezTo>
                    <a:pt x="401" y="5671"/>
                    <a:pt x="434" y="5304"/>
                    <a:pt x="534" y="4870"/>
                  </a:cubicBezTo>
                  <a:cubicBezTo>
                    <a:pt x="601" y="4504"/>
                    <a:pt x="668" y="4037"/>
                    <a:pt x="768" y="3636"/>
                  </a:cubicBezTo>
                  <a:cubicBezTo>
                    <a:pt x="835" y="3203"/>
                    <a:pt x="935" y="2802"/>
                    <a:pt x="1068" y="2369"/>
                  </a:cubicBezTo>
                  <a:cubicBezTo>
                    <a:pt x="1135" y="1968"/>
                    <a:pt x="1302" y="1568"/>
                    <a:pt x="1368" y="1235"/>
                  </a:cubicBezTo>
                  <a:cubicBezTo>
                    <a:pt x="1402" y="901"/>
                    <a:pt x="1402" y="634"/>
                    <a:pt x="1302" y="401"/>
                  </a:cubicBezTo>
                  <a:cubicBezTo>
                    <a:pt x="1268" y="334"/>
                    <a:pt x="1235" y="234"/>
                    <a:pt x="1202" y="200"/>
                  </a:cubicBezTo>
                  <a:cubicBezTo>
                    <a:pt x="1135" y="167"/>
                    <a:pt x="1135" y="134"/>
                    <a:pt x="1135" y="134"/>
                  </a:cubicBezTo>
                  <a:cubicBezTo>
                    <a:pt x="1135" y="67"/>
                    <a:pt x="1135" y="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1" name="Google Shape;811;p45">
              <a:extLst>
                <a:ext uri="{FF2B5EF4-FFF2-40B4-BE49-F238E27FC236}">
                  <a16:creationId xmlns:a16="http://schemas.microsoft.com/office/drawing/2014/main" id="{5D6B5C4C-6057-42D6-A09F-A98F617E82FC}"/>
                </a:ext>
              </a:extLst>
            </p:cNvPr>
            <p:cNvSpPr/>
            <p:nvPr/>
          </p:nvSpPr>
          <p:spPr>
            <a:xfrm>
              <a:off x="2370200" y="447425"/>
              <a:ext cx="86750" cy="153275"/>
            </a:xfrm>
            <a:custGeom>
              <a:avLst/>
              <a:gdLst/>
              <a:ahLst/>
              <a:cxnLst/>
              <a:rect l="l" t="t" r="r" b="b"/>
              <a:pathLst>
                <a:path w="3470" h="6131" extrusionOk="0">
                  <a:moveTo>
                    <a:pt x="3369" y="1"/>
                  </a:moveTo>
                  <a:cubicBezTo>
                    <a:pt x="3336" y="1"/>
                    <a:pt x="3303" y="67"/>
                    <a:pt x="3303" y="101"/>
                  </a:cubicBezTo>
                  <a:lnTo>
                    <a:pt x="3303" y="167"/>
                  </a:lnTo>
                  <a:lnTo>
                    <a:pt x="3303" y="401"/>
                  </a:lnTo>
                  <a:cubicBezTo>
                    <a:pt x="3303" y="568"/>
                    <a:pt x="3269" y="835"/>
                    <a:pt x="3169" y="1135"/>
                  </a:cubicBezTo>
                  <a:cubicBezTo>
                    <a:pt x="3103" y="1468"/>
                    <a:pt x="2936" y="1802"/>
                    <a:pt x="2702" y="2136"/>
                  </a:cubicBezTo>
                  <a:cubicBezTo>
                    <a:pt x="2502" y="2469"/>
                    <a:pt x="2202" y="2803"/>
                    <a:pt x="1968" y="3136"/>
                  </a:cubicBezTo>
                  <a:cubicBezTo>
                    <a:pt x="1702" y="3470"/>
                    <a:pt x="1435" y="3803"/>
                    <a:pt x="1168" y="4137"/>
                  </a:cubicBezTo>
                  <a:cubicBezTo>
                    <a:pt x="934" y="4471"/>
                    <a:pt x="668" y="4771"/>
                    <a:pt x="501" y="5038"/>
                  </a:cubicBezTo>
                  <a:cubicBezTo>
                    <a:pt x="167" y="5605"/>
                    <a:pt x="0" y="6005"/>
                    <a:pt x="0" y="6005"/>
                  </a:cubicBezTo>
                  <a:cubicBezTo>
                    <a:pt x="0" y="6005"/>
                    <a:pt x="0" y="6038"/>
                    <a:pt x="34" y="6105"/>
                  </a:cubicBezTo>
                  <a:cubicBezTo>
                    <a:pt x="67" y="6122"/>
                    <a:pt x="92" y="6130"/>
                    <a:pt x="113" y="6130"/>
                  </a:cubicBezTo>
                  <a:cubicBezTo>
                    <a:pt x="134" y="6130"/>
                    <a:pt x="150" y="6122"/>
                    <a:pt x="167" y="6105"/>
                  </a:cubicBezTo>
                  <a:cubicBezTo>
                    <a:pt x="167" y="6105"/>
                    <a:pt x="434" y="5771"/>
                    <a:pt x="834" y="5271"/>
                  </a:cubicBezTo>
                  <a:cubicBezTo>
                    <a:pt x="1034" y="5004"/>
                    <a:pt x="1268" y="4737"/>
                    <a:pt x="1501" y="4404"/>
                  </a:cubicBezTo>
                  <a:cubicBezTo>
                    <a:pt x="1768" y="4037"/>
                    <a:pt x="2002" y="3703"/>
                    <a:pt x="2269" y="3336"/>
                  </a:cubicBezTo>
                  <a:cubicBezTo>
                    <a:pt x="2502" y="2969"/>
                    <a:pt x="2702" y="2603"/>
                    <a:pt x="2936" y="2236"/>
                  </a:cubicBezTo>
                  <a:cubicBezTo>
                    <a:pt x="3103" y="1835"/>
                    <a:pt x="3269" y="1502"/>
                    <a:pt x="3336" y="1168"/>
                  </a:cubicBezTo>
                  <a:cubicBezTo>
                    <a:pt x="3436" y="835"/>
                    <a:pt x="3470" y="601"/>
                    <a:pt x="3470" y="401"/>
                  </a:cubicBezTo>
                  <a:lnTo>
                    <a:pt x="3470" y="167"/>
                  </a:lnTo>
                  <a:lnTo>
                    <a:pt x="3470" y="101"/>
                  </a:lnTo>
                  <a:cubicBezTo>
                    <a:pt x="3470" y="67"/>
                    <a:pt x="343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2" name="Google Shape;812;p45">
              <a:extLst>
                <a:ext uri="{FF2B5EF4-FFF2-40B4-BE49-F238E27FC236}">
                  <a16:creationId xmlns:a16="http://schemas.microsoft.com/office/drawing/2014/main" id="{4EB99D9B-8B8B-B379-9996-6FBB6D8732F5}"/>
                </a:ext>
              </a:extLst>
            </p:cNvPr>
            <p:cNvSpPr/>
            <p:nvPr/>
          </p:nvSpPr>
          <p:spPr>
            <a:xfrm>
              <a:off x="2203400" y="758475"/>
              <a:ext cx="196000" cy="25675"/>
            </a:xfrm>
            <a:custGeom>
              <a:avLst/>
              <a:gdLst/>
              <a:ahLst/>
              <a:cxnLst/>
              <a:rect l="l" t="t" r="r" b="b"/>
              <a:pathLst>
                <a:path w="7840" h="1027" extrusionOk="0">
                  <a:moveTo>
                    <a:pt x="134" y="1"/>
                  </a:moveTo>
                  <a:cubicBezTo>
                    <a:pt x="68" y="1"/>
                    <a:pt x="34" y="1"/>
                    <a:pt x="34" y="34"/>
                  </a:cubicBezTo>
                  <a:cubicBezTo>
                    <a:pt x="1" y="68"/>
                    <a:pt x="34" y="134"/>
                    <a:pt x="68" y="168"/>
                  </a:cubicBezTo>
                  <a:cubicBezTo>
                    <a:pt x="68" y="168"/>
                    <a:pt x="168" y="201"/>
                    <a:pt x="368" y="301"/>
                  </a:cubicBezTo>
                  <a:cubicBezTo>
                    <a:pt x="568" y="368"/>
                    <a:pt x="868" y="501"/>
                    <a:pt x="1202" y="568"/>
                  </a:cubicBezTo>
                  <a:cubicBezTo>
                    <a:pt x="1535" y="668"/>
                    <a:pt x="1969" y="735"/>
                    <a:pt x="2403" y="835"/>
                  </a:cubicBezTo>
                  <a:cubicBezTo>
                    <a:pt x="2870" y="902"/>
                    <a:pt x="3337" y="968"/>
                    <a:pt x="3837" y="1002"/>
                  </a:cubicBezTo>
                  <a:cubicBezTo>
                    <a:pt x="4321" y="1018"/>
                    <a:pt x="4813" y="1027"/>
                    <a:pt x="5271" y="1027"/>
                  </a:cubicBezTo>
                  <a:cubicBezTo>
                    <a:pt x="5730" y="1027"/>
                    <a:pt x="6155" y="1018"/>
                    <a:pt x="6506" y="1002"/>
                  </a:cubicBezTo>
                  <a:cubicBezTo>
                    <a:pt x="7206" y="968"/>
                    <a:pt x="7706" y="902"/>
                    <a:pt x="7706" y="902"/>
                  </a:cubicBezTo>
                  <a:cubicBezTo>
                    <a:pt x="7773" y="868"/>
                    <a:pt x="7840" y="868"/>
                    <a:pt x="7840" y="835"/>
                  </a:cubicBezTo>
                  <a:cubicBezTo>
                    <a:pt x="7840" y="801"/>
                    <a:pt x="7807" y="735"/>
                    <a:pt x="7740" y="735"/>
                  </a:cubicBezTo>
                  <a:cubicBezTo>
                    <a:pt x="7740" y="735"/>
                    <a:pt x="7640" y="735"/>
                    <a:pt x="7406" y="801"/>
                  </a:cubicBezTo>
                  <a:cubicBezTo>
                    <a:pt x="7206" y="801"/>
                    <a:pt x="6939" y="835"/>
                    <a:pt x="6539" y="835"/>
                  </a:cubicBezTo>
                  <a:cubicBezTo>
                    <a:pt x="6294" y="835"/>
                    <a:pt x="6020" y="850"/>
                    <a:pt x="5736" y="850"/>
                  </a:cubicBezTo>
                  <a:cubicBezTo>
                    <a:pt x="5594" y="850"/>
                    <a:pt x="5449" y="846"/>
                    <a:pt x="5305" y="835"/>
                  </a:cubicBezTo>
                  <a:cubicBezTo>
                    <a:pt x="4838" y="835"/>
                    <a:pt x="4337" y="801"/>
                    <a:pt x="3870" y="701"/>
                  </a:cubicBezTo>
                  <a:lnTo>
                    <a:pt x="2503" y="468"/>
                  </a:lnTo>
                  <a:cubicBezTo>
                    <a:pt x="2036" y="368"/>
                    <a:pt x="1635" y="301"/>
                    <a:pt x="1302" y="201"/>
                  </a:cubicBezTo>
                  <a:cubicBezTo>
                    <a:pt x="635" y="68"/>
                    <a:pt x="13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3" name="Google Shape;813;p45">
              <a:extLst>
                <a:ext uri="{FF2B5EF4-FFF2-40B4-BE49-F238E27FC236}">
                  <a16:creationId xmlns:a16="http://schemas.microsoft.com/office/drawing/2014/main" id="{129927F3-6EA8-4B9A-5769-DC685F429BD7}"/>
                </a:ext>
              </a:extLst>
            </p:cNvPr>
            <p:cNvSpPr/>
            <p:nvPr/>
          </p:nvSpPr>
          <p:spPr>
            <a:xfrm>
              <a:off x="1914875" y="667250"/>
              <a:ext cx="126775" cy="125250"/>
            </a:xfrm>
            <a:custGeom>
              <a:avLst/>
              <a:gdLst/>
              <a:ahLst/>
              <a:cxnLst/>
              <a:rect l="l" t="t" r="r" b="b"/>
              <a:pathLst>
                <a:path w="5071" h="5010" extrusionOk="0">
                  <a:moveTo>
                    <a:pt x="5000" y="0"/>
                  </a:moveTo>
                  <a:cubicBezTo>
                    <a:pt x="4990" y="0"/>
                    <a:pt x="4980" y="4"/>
                    <a:pt x="4971" y="14"/>
                  </a:cubicBezTo>
                  <a:cubicBezTo>
                    <a:pt x="4971" y="14"/>
                    <a:pt x="4570" y="247"/>
                    <a:pt x="4037" y="648"/>
                  </a:cubicBezTo>
                  <a:cubicBezTo>
                    <a:pt x="3503" y="1015"/>
                    <a:pt x="2836" y="1548"/>
                    <a:pt x="2169" y="2149"/>
                  </a:cubicBezTo>
                  <a:cubicBezTo>
                    <a:pt x="1835" y="2416"/>
                    <a:pt x="1535" y="2749"/>
                    <a:pt x="1235" y="3049"/>
                  </a:cubicBezTo>
                  <a:cubicBezTo>
                    <a:pt x="968" y="3350"/>
                    <a:pt x="701" y="3650"/>
                    <a:pt x="534" y="3917"/>
                  </a:cubicBezTo>
                  <a:cubicBezTo>
                    <a:pt x="334" y="4184"/>
                    <a:pt x="201" y="4450"/>
                    <a:pt x="134" y="4617"/>
                  </a:cubicBezTo>
                  <a:cubicBezTo>
                    <a:pt x="34" y="4817"/>
                    <a:pt x="0" y="4884"/>
                    <a:pt x="0" y="4884"/>
                  </a:cubicBezTo>
                  <a:cubicBezTo>
                    <a:pt x="0" y="4884"/>
                    <a:pt x="0" y="4951"/>
                    <a:pt x="34" y="4984"/>
                  </a:cubicBezTo>
                  <a:cubicBezTo>
                    <a:pt x="50" y="5001"/>
                    <a:pt x="75" y="5009"/>
                    <a:pt x="100" y="5009"/>
                  </a:cubicBezTo>
                  <a:cubicBezTo>
                    <a:pt x="125" y="5009"/>
                    <a:pt x="150" y="5001"/>
                    <a:pt x="167" y="4984"/>
                  </a:cubicBezTo>
                  <a:cubicBezTo>
                    <a:pt x="167" y="4984"/>
                    <a:pt x="467" y="4651"/>
                    <a:pt x="868" y="4150"/>
                  </a:cubicBezTo>
                  <a:cubicBezTo>
                    <a:pt x="1235" y="3650"/>
                    <a:pt x="1802" y="2983"/>
                    <a:pt x="2369" y="2349"/>
                  </a:cubicBezTo>
                  <a:cubicBezTo>
                    <a:pt x="2669" y="2049"/>
                    <a:pt x="3003" y="1715"/>
                    <a:pt x="3303" y="1482"/>
                  </a:cubicBezTo>
                  <a:cubicBezTo>
                    <a:pt x="3636" y="1181"/>
                    <a:pt x="3903" y="981"/>
                    <a:pt x="4170" y="781"/>
                  </a:cubicBezTo>
                  <a:cubicBezTo>
                    <a:pt x="4404" y="548"/>
                    <a:pt x="4604" y="381"/>
                    <a:pt x="4804" y="314"/>
                  </a:cubicBezTo>
                  <a:cubicBezTo>
                    <a:pt x="4937" y="181"/>
                    <a:pt x="5037" y="147"/>
                    <a:pt x="5037" y="147"/>
                  </a:cubicBezTo>
                  <a:cubicBezTo>
                    <a:pt x="5071" y="114"/>
                    <a:pt x="5071" y="47"/>
                    <a:pt x="5071" y="47"/>
                  </a:cubicBezTo>
                  <a:cubicBezTo>
                    <a:pt x="5047" y="24"/>
                    <a:pt x="5023" y="0"/>
                    <a:pt x="500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4" name="Google Shape;814;p45">
              <a:extLst>
                <a:ext uri="{FF2B5EF4-FFF2-40B4-BE49-F238E27FC236}">
                  <a16:creationId xmlns:a16="http://schemas.microsoft.com/office/drawing/2014/main" id="{2561C1F8-E595-78D6-9A40-DE3AD2F3221F}"/>
                </a:ext>
              </a:extLst>
            </p:cNvPr>
            <p:cNvSpPr/>
            <p:nvPr/>
          </p:nvSpPr>
          <p:spPr>
            <a:xfrm>
              <a:off x="2130850" y="590150"/>
              <a:ext cx="114275" cy="153150"/>
            </a:xfrm>
            <a:custGeom>
              <a:avLst/>
              <a:gdLst/>
              <a:ahLst/>
              <a:cxnLst/>
              <a:rect l="l" t="t" r="r" b="b"/>
              <a:pathLst>
                <a:path w="4571" h="6126" extrusionOk="0">
                  <a:moveTo>
                    <a:pt x="4444" y="1"/>
                  </a:moveTo>
                  <a:cubicBezTo>
                    <a:pt x="4402" y="1"/>
                    <a:pt x="4371" y="39"/>
                    <a:pt x="4371" y="62"/>
                  </a:cubicBezTo>
                  <a:cubicBezTo>
                    <a:pt x="4371" y="62"/>
                    <a:pt x="4337" y="196"/>
                    <a:pt x="4237" y="363"/>
                  </a:cubicBezTo>
                  <a:cubicBezTo>
                    <a:pt x="4171" y="563"/>
                    <a:pt x="4037" y="796"/>
                    <a:pt x="3870" y="1097"/>
                  </a:cubicBezTo>
                  <a:cubicBezTo>
                    <a:pt x="3704" y="1397"/>
                    <a:pt x="3503" y="1764"/>
                    <a:pt x="3237" y="2097"/>
                  </a:cubicBezTo>
                  <a:cubicBezTo>
                    <a:pt x="3003" y="2431"/>
                    <a:pt x="2703" y="2798"/>
                    <a:pt x="2403" y="3131"/>
                  </a:cubicBezTo>
                  <a:cubicBezTo>
                    <a:pt x="1836" y="3865"/>
                    <a:pt x="1202" y="4532"/>
                    <a:pt x="735" y="5066"/>
                  </a:cubicBezTo>
                  <a:cubicBezTo>
                    <a:pt x="268" y="5566"/>
                    <a:pt x="34" y="5967"/>
                    <a:pt x="34" y="5967"/>
                  </a:cubicBezTo>
                  <a:cubicBezTo>
                    <a:pt x="1" y="6033"/>
                    <a:pt x="1" y="6067"/>
                    <a:pt x="34" y="6100"/>
                  </a:cubicBezTo>
                  <a:cubicBezTo>
                    <a:pt x="51" y="6117"/>
                    <a:pt x="68" y="6125"/>
                    <a:pt x="88" y="6125"/>
                  </a:cubicBezTo>
                  <a:cubicBezTo>
                    <a:pt x="109" y="6125"/>
                    <a:pt x="134" y="6117"/>
                    <a:pt x="168" y="6100"/>
                  </a:cubicBezTo>
                  <a:cubicBezTo>
                    <a:pt x="168" y="6100"/>
                    <a:pt x="535" y="5800"/>
                    <a:pt x="1035" y="5300"/>
                  </a:cubicBezTo>
                  <a:cubicBezTo>
                    <a:pt x="1268" y="5066"/>
                    <a:pt x="1535" y="4766"/>
                    <a:pt x="1836" y="4432"/>
                  </a:cubicBezTo>
                  <a:cubicBezTo>
                    <a:pt x="2102" y="4099"/>
                    <a:pt x="2369" y="3732"/>
                    <a:pt x="2669" y="3365"/>
                  </a:cubicBezTo>
                  <a:cubicBezTo>
                    <a:pt x="3203" y="2598"/>
                    <a:pt x="3704" y="1797"/>
                    <a:pt x="4037" y="1197"/>
                  </a:cubicBezTo>
                  <a:cubicBezTo>
                    <a:pt x="4371" y="563"/>
                    <a:pt x="4537" y="129"/>
                    <a:pt x="4537" y="129"/>
                  </a:cubicBezTo>
                  <a:cubicBezTo>
                    <a:pt x="4571" y="96"/>
                    <a:pt x="4537" y="62"/>
                    <a:pt x="4504" y="29"/>
                  </a:cubicBezTo>
                  <a:cubicBezTo>
                    <a:pt x="4483" y="8"/>
                    <a:pt x="4463" y="1"/>
                    <a:pt x="44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5" name="Google Shape;815;p45">
              <a:extLst>
                <a:ext uri="{FF2B5EF4-FFF2-40B4-BE49-F238E27FC236}">
                  <a16:creationId xmlns:a16="http://schemas.microsoft.com/office/drawing/2014/main" id="{54E64F8A-5EF2-C7AD-3B79-3EDDC7505556}"/>
                </a:ext>
              </a:extLst>
            </p:cNvPr>
            <p:cNvSpPr/>
            <p:nvPr/>
          </p:nvSpPr>
          <p:spPr>
            <a:xfrm>
              <a:off x="1994100" y="811850"/>
              <a:ext cx="147625" cy="50900"/>
            </a:xfrm>
            <a:custGeom>
              <a:avLst/>
              <a:gdLst/>
              <a:ahLst/>
              <a:cxnLst/>
              <a:rect l="l" t="t" r="r" b="b"/>
              <a:pathLst>
                <a:path w="5905" h="2036" extrusionOk="0">
                  <a:moveTo>
                    <a:pt x="167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0" y="67"/>
                    <a:pt x="0" y="101"/>
                    <a:pt x="34" y="168"/>
                  </a:cubicBezTo>
                  <a:lnTo>
                    <a:pt x="868" y="568"/>
                  </a:lnTo>
                  <a:cubicBezTo>
                    <a:pt x="1368" y="868"/>
                    <a:pt x="2068" y="1168"/>
                    <a:pt x="2769" y="1435"/>
                  </a:cubicBezTo>
                  <a:cubicBezTo>
                    <a:pt x="3503" y="1702"/>
                    <a:pt x="4237" y="1902"/>
                    <a:pt x="4837" y="2002"/>
                  </a:cubicBezTo>
                  <a:cubicBezTo>
                    <a:pt x="5137" y="2036"/>
                    <a:pt x="5371" y="2036"/>
                    <a:pt x="5538" y="2036"/>
                  </a:cubicBezTo>
                  <a:lnTo>
                    <a:pt x="5771" y="2036"/>
                  </a:lnTo>
                  <a:cubicBezTo>
                    <a:pt x="5838" y="2036"/>
                    <a:pt x="5871" y="2036"/>
                    <a:pt x="5871" y="2002"/>
                  </a:cubicBezTo>
                  <a:cubicBezTo>
                    <a:pt x="5905" y="1935"/>
                    <a:pt x="5871" y="1869"/>
                    <a:pt x="5838" y="1869"/>
                  </a:cubicBezTo>
                  <a:cubicBezTo>
                    <a:pt x="5838" y="1869"/>
                    <a:pt x="5438" y="1735"/>
                    <a:pt x="4904" y="1602"/>
                  </a:cubicBezTo>
                  <a:cubicBezTo>
                    <a:pt x="4370" y="1502"/>
                    <a:pt x="3636" y="1368"/>
                    <a:pt x="2902" y="1168"/>
                  </a:cubicBezTo>
                  <a:cubicBezTo>
                    <a:pt x="2202" y="935"/>
                    <a:pt x="1501" y="701"/>
                    <a:pt x="1001" y="434"/>
                  </a:cubicBezTo>
                  <a:cubicBezTo>
                    <a:pt x="501" y="201"/>
                    <a:pt x="1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6" name="Google Shape;816;p45">
              <a:extLst>
                <a:ext uri="{FF2B5EF4-FFF2-40B4-BE49-F238E27FC236}">
                  <a16:creationId xmlns:a16="http://schemas.microsoft.com/office/drawing/2014/main" id="{7448F7D6-766A-1FB0-E4EC-D6F8C974E413}"/>
                </a:ext>
              </a:extLst>
            </p:cNvPr>
            <p:cNvSpPr/>
            <p:nvPr/>
          </p:nvSpPr>
          <p:spPr>
            <a:xfrm>
              <a:off x="1768925" y="657700"/>
              <a:ext cx="132625" cy="125625"/>
            </a:xfrm>
            <a:custGeom>
              <a:avLst/>
              <a:gdLst/>
              <a:ahLst/>
              <a:cxnLst/>
              <a:rect l="l" t="t" r="r" b="b"/>
              <a:pathLst>
                <a:path w="5305" h="5025" extrusionOk="0">
                  <a:moveTo>
                    <a:pt x="5203" y="0"/>
                  </a:moveTo>
                  <a:cubicBezTo>
                    <a:pt x="5192" y="0"/>
                    <a:pt x="5182" y="8"/>
                    <a:pt x="5171" y="29"/>
                  </a:cubicBezTo>
                  <a:cubicBezTo>
                    <a:pt x="5171" y="29"/>
                    <a:pt x="4804" y="263"/>
                    <a:pt x="4237" y="629"/>
                  </a:cubicBezTo>
                  <a:cubicBezTo>
                    <a:pt x="3704" y="1030"/>
                    <a:pt x="3003" y="1563"/>
                    <a:pt x="2336" y="2131"/>
                  </a:cubicBezTo>
                  <a:cubicBezTo>
                    <a:pt x="2002" y="2431"/>
                    <a:pt x="1669" y="2764"/>
                    <a:pt x="1369" y="3065"/>
                  </a:cubicBezTo>
                  <a:cubicBezTo>
                    <a:pt x="1068" y="3365"/>
                    <a:pt x="835" y="3632"/>
                    <a:pt x="635" y="3932"/>
                  </a:cubicBezTo>
                  <a:cubicBezTo>
                    <a:pt x="401" y="4199"/>
                    <a:pt x="234" y="4432"/>
                    <a:pt x="168" y="4599"/>
                  </a:cubicBezTo>
                  <a:cubicBezTo>
                    <a:pt x="68" y="4832"/>
                    <a:pt x="34" y="4899"/>
                    <a:pt x="34" y="4899"/>
                  </a:cubicBezTo>
                  <a:cubicBezTo>
                    <a:pt x="1" y="4899"/>
                    <a:pt x="1" y="4933"/>
                    <a:pt x="34" y="4999"/>
                  </a:cubicBezTo>
                  <a:cubicBezTo>
                    <a:pt x="51" y="5016"/>
                    <a:pt x="76" y="5024"/>
                    <a:pt x="101" y="5024"/>
                  </a:cubicBezTo>
                  <a:cubicBezTo>
                    <a:pt x="126" y="5024"/>
                    <a:pt x="151" y="5016"/>
                    <a:pt x="168" y="4999"/>
                  </a:cubicBezTo>
                  <a:cubicBezTo>
                    <a:pt x="168" y="4999"/>
                    <a:pt x="501" y="4699"/>
                    <a:pt x="902" y="4199"/>
                  </a:cubicBezTo>
                  <a:cubicBezTo>
                    <a:pt x="1335" y="3698"/>
                    <a:pt x="1869" y="3031"/>
                    <a:pt x="2503" y="2397"/>
                  </a:cubicBezTo>
                  <a:cubicBezTo>
                    <a:pt x="2803" y="2097"/>
                    <a:pt x="3136" y="1764"/>
                    <a:pt x="3403" y="1530"/>
                  </a:cubicBezTo>
                  <a:cubicBezTo>
                    <a:pt x="3704" y="1230"/>
                    <a:pt x="4037" y="1030"/>
                    <a:pt x="4304" y="830"/>
                  </a:cubicBezTo>
                  <a:cubicBezTo>
                    <a:pt x="4571" y="596"/>
                    <a:pt x="4804" y="429"/>
                    <a:pt x="4971" y="363"/>
                  </a:cubicBezTo>
                  <a:cubicBezTo>
                    <a:pt x="5138" y="229"/>
                    <a:pt x="5205" y="196"/>
                    <a:pt x="5205" y="196"/>
                  </a:cubicBezTo>
                  <a:cubicBezTo>
                    <a:pt x="5238" y="196"/>
                    <a:pt x="5238" y="96"/>
                    <a:pt x="5305" y="62"/>
                  </a:cubicBezTo>
                  <a:cubicBezTo>
                    <a:pt x="5259" y="39"/>
                    <a:pt x="5228" y="0"/>
                    <a:pt x="52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817" name="Google Shape;817;p45">
            <a:extLst>
              <a:ext uri="{FF2B5EF4-FFF2-40B4-BE49-F238E27FC236}">
                <a16:creationId xmlns:a16="http://schemas.microsoft.com/office/drawing/2014/main" id="{8F41E7FF-9DD4-3528-BCC8-0D5A53D5638D}"/>
              </a:ext>
            </a:extLst>
          </p:cNvPr>
          <p:cNvGrpSpPr/>
          <p:nvPr/>
        </p:nvGrpSpPr>
        <p:grpSpPr>
          <a:xfrm rot="10800000">
            <a:off x="7732250" y="893925"/>
            <a:ext cx="1202550" cy="862300"/>
            <a:chOff x="1424525" y="381550"/>
            <a:chExt cx="1202550" cy="862300"/>
          </a:xfrm>
        </p:grpSpPr>
        <p:sp>
          <p:nvSpPr>
            <p:cNvPr id="818" name="Google Shape;818;p45">
              <a:extLst>
                <a:ext uri="{FF2B5EF4-FFF2-40B4-BE49-F238E27FC236}">
                  <a16:creationId xmlns:a16="http://schemas.microsoft.com/office/drawing/2014/main" id="{A87062B6-F7AD-CD24-50DC-30FE6604CF60}"/>
                </a:ext>
              </a:extLst>
            </p:cNvPr>
            <p:cNvSpPr/>
            <p:nvPr/>
          </p:nvSpPr>
          <p:spPr>
            <a:xfrm>
              <a:off x="2348525" y="561250"/>
              <a:ext cx="115100" cy="93025"/>
            </a:xfrm>
            <a:custGeom>
              <a:avLst/>
              <a:gdLst/>
              <a:ahLst/>
              <a:cxnLst/>
              <a:rect l="l" t="t" r="r" b="b"/>
              <a:pathLst>
                <a:path w="4604" h="3721" extrusionOk="0">
                  <a:moveTo>
                    <a:pt x="588" y="1"/>
                  </a:moveTo>
                  <a:cubicBezTo>
                    <a:pt x="450" y="1"/>
                    <a:pt x="317" y="51"/>
                    <a:pt x="234" y="151"/>
                  </a:cubicBezTo>
                  <a:cubicBezTo>
                    <a:pt x="33" y="385"/>
                    <a:pt x="0" y="651"/>
                    <a:pt x="0" y="918"/>
                  </a:cubicBezTo>
                  <a:cubicBezTo>
                    <a:pt x="0" y="1919"/>
                    <a:pt x="500" y="2820"/>
                    <a:pt x="1001" y="3720"/>
                  </a:cubicBezTo>
                  <a:cubicBezTo>
                    <a:pt x="2135" y="3553"/>
                    <a:pt x="2835" y="3520"/>
                    <a:pt x="3236" y="3320"/>
                  </a:cubicBezTo>
                  <a:cubicBezTo>
                    <a:pt x="3603" y="3153"/>
                    <a:pt x="4036" y="3053"/>
                    <a:pt x="4337" y="2753"/>
                  </a:cubicBezTo>
                  <a:cubicBezTo>
                    <a:pt x="4503" y="2586"/>
                    <a:pt x="4603" y="2319"/>
                    <a:pt x="4537" y="2119"/>
                  </a:cubicBezTo>
                  <a:cubicBezTo>
                    <a:pt x="4437" y="1919"/>
                    <a:pt x="4203" y="1786"/>
                    <a:pt x="4003" y="1752"/>
                  </a:cubicBezTo>
                  <a:cubicBezTo>
                    <a:pt x="3767" y="1673"/>
                    <a:pt x="3508" y="1639"/>
                    <a:pt x="3248" y="1639"/>
                  </a:cubicBezTo>
                  <a:cubicBezTo>
                    <a:pt x="2958" y="1639"/>
                    <a:pt x="2666" y="1682"/>
                    <a:pt x="2402" y="1752"/>
                  </a:cubicBezTo>
                  <a:cubicBezTo>
                    <a:pt x="2251" y="1795"/>
                    <a:pt x="2059" y="1866"/>
                    <a:pt x="1878" y="1866"/>
                  </a:cubicBezTo>
                  <a:cubicBezTo>
                    <a:pt x="1779" y="1866"/>
                    <a:pt x="1684" y="1845"/>
                    <a:pt x="1601" y="1786"/>
                  </a:cubicBezTo>
                  <a:cubicBezTo>
                    <a:pt x="1501" y="1719"/>
                    <a:pt x="1401" y="1585"/>
                    <a:pt x="1368" y="1452"/>
                  </a:cubicBezTo>
                  <a:cubicBezTo>
                    <a:pt x="1234" y="1152"/>
                    <a:pt x="1168" y="818"/>
                    <a:pt x="1068" y="485"/>
                  </a:cubicBezTo>
                  <a:cubicBezTo>
                    <a:pt x="1034" y="385"/>
                    <a:pt x="1034" y="251"/>
                    <a:pt x="967" y="151"/>
                  </a:cubicBezTo>
                  <a:cubicBezTo>
                    <a:pt x="867" y="51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9" name="Google Shape;819;p45">
              <a:extLst>
                <a:ext uri="{FF2B5EF4-FFF2-40B4-BE49-F238E27FC236}">
                  <a16:creationId xmlns:a16="http://schemas.microsoft.com/office/drawing/2014/main" id="{76998E21-9D8A-8925-6869-D7684FD5402B}"/>
                </a:ext>
              </a:extLst>
            </p:cNvPr>
            <p:cNvSpPr/>
            <p:nvPr/>
          </p:nvSpPr>
          <p:spPr>
            <a:xfrm>
              <a:off x="2344350" y="554925"/>
              <a:ext cx="125950" cy="102075"/>
            </a:xfrm>
            <a:custGeom>
              <a:avLst/>
              <a:gdLst/>
              <a:ahLst/>
              <a:cxnLst/>
              <a:rect l="l" t="t" r="r" b="b"/>
              <a:pathLst>
                <a:path w="5038" h="4083" extrusionOk="0">
                  <a:moveTo>
                    <a:pt x="733" y="558"/>
                  </a:moveTo>
                  <a:cubicBezTo>
                    <a:pt x="778" y="558"/>
                    <a:pt x="823" y="574"/>
                    <a:pt x="868" y="604"/>
                  </a:cubicBezTo>
                  <a:lnTo>
                    <a:pt x="901" y="638"/>
                  </a:lnTo>
                  <a:cubicBezTo>
                    <a:pt x="934" y="638"/>
                    <a:pt x="934" y="704"/>
                    <a:pt x="1001" y="804"/>
                  </a:cubicBezTo>
                  <a:cubicBezTo>
                    <a:pt x="1068" y="1004"/>
                    <a:pt x="1101" y="1205"/>
                    <a:pt x="1201" y="1438"/>
                  </a:cubicBezTo>
                  <a:cubicBezTo>
                    <a:pt x="1268" y="1638"/>
                    <a:pt x="1335" y="1805"/>
                    <a:pt x="1501" y="2039"/>
                  </a:cubicBezTo>
                  <a:cubicBezTo>
                    <a:pt x="1568" y="2172"/>
                    <a:pt x="1702" y="2305"/>
                    <a:pt x="1868" y="2339"/>
                  </a:cubicBezTo>
                  <a:cubicBezTo>
                    <a:pt x="1952" y="2355"/>
                    <a:pt x="2027" y="2364"/>
                    <a:pt x="2093" y="2364"/>
                  </a:cubicBezTo>
                  <a:cubicBezTo>
                    <a:pt x="2160" y="2364"/>
                    <a:pt x="2219" y="2355"/>
                    <a:pt x="2269" y="2339"/>
                  </a:cubicBezTo>
                  <a:cubicBezTo>
                    <a:pt x="2535" y="2305"/>
                    <a:pt x="2702" y="2172"/>
                    <a:pt x="2902" y="2172"/>
                  </a:cubicBezTo>
                  <a:cubicBezTo>
                    <a:pt x="2942" y="2165"/>
                    <a:pt x="2981" y="2163"/>
                    <a:pt x="3019" y="2163"/>
                  </a:cubicBezTo>
                  <a:cubicBezTo>
                    <a:pt x="3172" y="2163"/>
                    <a:pt x="3316" y="2205"/>
                    <a:pt x="3503" y="2205"/>
                  </a:cubicBezTo>
                  <a:cubicBezTo>
                    <a:pt x="3703" y="2205"/>
                    <a:pt x="3903" y="2205"/>
                    <a:pt x="4070" y="2272"/>
                  </a:cubicBezTo>
                  <a:cubicBezTo>
                    <a:pt x="4237" y="2305"/>
                    <a:pt x="4403" y="2339"/>
                    <a:pt x="4504" y="2439"/>
                  </a:cubicBezTo>
                  <a:cubicBezTo>
                    <a:pt x="4570" y="2506"/>
                    <a:pt x="4570" y="2639"/>
                    <a:pt x="4504" y="2772"/>
                  </a:cubicBezTo>
                  <a:cubicBezTo>
                    <a:pt x="4437" y="2872"/>
                    <a:pt x="4337" y="2973"/>
                    <a:pt x="4170" y="3039"/>
                  </a:cubicBezTo>
                  <a:cubicBezTo>
                    <a:pt x="4037" y="3139"/>
                    <a:pt x="3870" y="3173"/>
                    <a:pt x="3703" y="3206"/>
                  </a:cubicBezTo>
                  <a:cubicBezTo>
                    <a:pt x="3536" y="3273"/>
                    <a:pt x="3369" y="3339"/>
                    <a:pt x="3236" y="3373"/>
                  </a:cubicBezTo>
                  <a:cubicBezTo>
                    <a:pt x="3002" y="3506"/>
                    <a:pt x="2702" y="3540"/>
                    <a:pt x="2435" y="3606"/>
                  </a:cubicBezTo>
                  <a:cubicBezTo>
                    <a:pt x="2202" y="3640"/>
                    <a:pt x="1968" y="3673"/>
                    <a:pt x="1768" y="3706"/>
                  </a:cubicBezTo>
                  <a:cubicBezTo>
                    <a:pt x="1496" y="3781"/>
                    <a:pt x="1316" y="3818"/>
                    <a:pt x="1241" y="3833"/>
                  </a:cubicBezTo>
                  <a:lnTo>
                    <a:pt x="1241" y="3833"/>
                  </a:lnTo>
                  <a:cubicBezTo>
                    <a:pt x="1207" y="3746"/>
                    <a:pt x="1141" y="3587"/>
                    <a:pt x="1034" y="3373"/>
                  </a:cubicBezTo>
                  <a:cubicBezTo>
                    <a:pt x="901" y="3039"/>
                    <a:pt x="667" y="2606"/>
                    <a:pt x="501" y="2005"/>
                  </a:cubicBezTo>
                  <a:cubicBezTo>
                    <a:pt x="401" y="1705"/>
                    <a:pt x="334" y="1371"/>
                    <a:pt x="367" y="1038"/>
                  </a:cubicBezTo>
                  <a:cubicBezTo>
                    <a:pt x="401" y="871"/>
                    <a:pt x="434" y="704"/>
                    <a:pt x="567" y="638"/>
                  </a:cubicBezTo>
                  <a:cubicBezTo>
                    <a:pt x="622" y="582"/>
                    <a:pt x="678" y="558"/>
                    <a:pt x="733" y="558"/>
                  </a:cubicBezTo>
                  <a:close/>
                  <a:moveTo>
                    <a:pt x="894" y="0"/>
                  </a:moveTo>
                  <a:cubicBezTo>
                    <a:pt x="590" y="0"/>
                    <a:pt x="324" y="185"/>
                    <a:pt x="200" y="371"/>
                  </a:cubicBezTo>
                  <a:cubicBezTo>
                    <a:pt x="67" y="571"/>
                    <a:pt x="0" y="804"/>
                    <a:pt x="0" y="1004"/>
                  </a:cubicBezTo>
                  <a:cubicBezTo>
                    <a:pt x="0" y="1371"/>
                    <a:pt x="0" y="1772"/>
                    <a:pt x="67" y="2105"/>
                  </a:cubicBezTo>
                  <a:cubicBezTo>
                    <a:pt x="134" y="2372"/>
                    <a:pt x="234" y="2672"/>
                    <a:pt x="367" y="2939"/>
                  </a:cubicBezTo>
                  <a:cubicBezTo>
                    <a:pt x="501" y="3139"/>
                    <a:pt x="634" y="3339"/>
                    <a:pt x="701" y="3506"/>
                  </a:cubicBezTo>
                  <a:cubicBezTo>
                    <a:pt x="901" y="3840"/>
                    <a:pt x="1034" y="4007"/>
                    <a:pt x="1034" y="4007"/>
                  </a:cubicBezTo>
                  <a:cubicBezTo>
                    <a:pt x="1061" y="4034"/>
                    <a:pt x="1110" y="4082"/>
                    <a:pt x="1181" y="4082"/>
                  </a:cubicBezTo>
                  <a:cubicBezTo>
                    <a:pt x="1198" y="4082"/>
                    <a:pt x="1215" y="4080"/>
                    <a:pt x="1235" y="4073"/>
                  </a:cubicBezTo>
                  <a:lnTo>
                    <a:pt x="1835" y="4073"/>
                  </a:lnTo>
                  <a:cubicBezTo>
                    <a:pt x="2002" y="4073"/>
                    <a:pt x="2235" y="4040"/>
                    <a:pt x="2502" y="4040"/>
                  </a:cubicBezTo>
                  <a:cubicBezTo>
                    <a:pt x="2736" y="4040"/>
                    <a:pt x="3036" y="4007"/>
                    <a:pt x="3403" y="3907"/>
                  </a:cubicBezTo>
                  <a:cubicBezTo>
                    <a:pt x="3570" y="3840"/>
                    <a:pt x="3703" y="3806"/>
                    <a:pt x="3870" y="3706"/>
                  </a:cubicBezTo>
                  <a:cubicBezTo>
                    <a:pt x="4037" y="3640"/>
                    <a:pt x="4203" y="3540"/>
                    <a:pt x="4370" y="3406"/>
                  </a:cubicBezTo>
                  <a:cubicBezTo>
                    <a:pt x="4537" y="3306"/>
                    <a:pt x="4704" y="3173"/>
                    <a:pt x="4837" y="2973"/>
                  </a:cubicBezTo>
                  <a:cubicBezTo>
                    <a:pt x="4937" y="2739"/>
                    <a:pt x="5037" y="2405"/>
                    <a:pt x="4837" y="2172"/>
                  </a:cubicBezTo>
                  <a:cubicBezTo>
                    <a:pt x="4604" y="1905"/>
                    <a:pt x="4370" y="1838"/>
                    <a:pt x="4170" y="1805"/>
                  </a:cubicBezTo>
                  <a:cubicBezTo>
                    <a:pt x="3936" y="1738"/>
                    <a:pt x="3703" y="1705"/>
                    <a:pt x="3503" y="1705"/>
                  </a:cubicBezTo>
                  <a:cubicBezTo>
                    <a:pt x="3236" y="1705"/>
                    <a:pt x="3036" y="1838"/>
                    <a:pt x="2836" y="1872"/>
                  </a:cubicBezTo>
                  <a:cubicBezTo>
                    <a:pt x="2569" y="1905"/>
                    <a:pt x="2369" y="2005"/>
                    <a:pt x="2202" y="2005"/>
                  </a:cubicBezTo>
                  <a:cubicBezTo>
                    <a:pt x="2102" y="2005"/>
                    <a:pt x="2035" y="2005"/>
                    <a:pt x="2002" y="1972"/>
                  </a:cubicBezTo>
                  <a:lnTo>
                    <a:pt x="1868" y="1838"/>
                  </a:lnTo>
                  <a:cubicBezTo>
                    <a:pt x="1768" y="1705"/>
                    <a:pt x="1702" y="1471"/>
                    <a:pt x="1668" y="1305"/>
                  </a:cubicBezTo>
                  <a:cubicBezTo>
                    <a:pt x="1568" y="1071"/>
                    <a:pt x="1535" y="904"/>
                    <a:pt x="1535" y="704"/>
                  </a:cubicBezTo>
                  <a:cubicBezTo>
                    <a:pt x="1501" y="571"/>
                    <a:pt x="1501" y="471"/>
                    <a:pt x="1401" y="304"/>
                  </a:cubicBezTo>
                  <a:cubicBezTo>
                    <a:pt x="1301" y="137"/>
                    <a:pt x="1134" y="4"/>
                    <a:pt x="968" y="4"/>
                  </a:cubicBezTo>
                  <a:cubicBezTo>
                    <a:pt x="943" y="1"/>
                    <a:pt x="918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0" name="Google Shape;820;p45">
              <a:extLst>
                <a:ext uri="{FF2B5EF4-FFF2-40B4-BE49-F238E27FC236}">
                  <a16:creationId xmlns:a16="http://schemas.microsoft.com/office/drawing/2014/main" id="{0DDCFD3E-3824-A814-02B6-57BD78BEBB3A}"/>
                </a:ext>
              </a:extLst>
            </p:cNvPr>
            <p:cNvSpPr/>
            <p:nvPr/>
          </p:nvSpPr>
          <p:spPr>
            <a:xfrm>
              <a:off x="2316825" y="381550"/>
              <a:ext cx="196000" cy="249375"/>
            </a:xfrm>
            <a:custGeom>
              <a:avLst/>
              <a:gdLst/>
              <a:ahLst/>
              <a:cxnLst/>
              <a:rect l="l" t="t" r="r" b="b"/>
              <a:pathLst>
                <a:path w="7840" h="9975" extrusionOk="0">
                  <a:moveTo>
                    <a:pt x="3503" y="0"/>
                  </a:moveTo>
                  <a:cubicBezTo>
                    <a:pt x="3403" y="0"/>
                    <a:pt x="3270" y="67"/>
                    <a:pt x="3136" y="134"/>
                  </a:cubicBezTo>
                  <a:lnTo>
                    <a:pt x="2903" y="401"/>
                  </a:lnTo>
                  <a:cubicBezTo>
                    <a:pt x="2786" y="546"/>
                    <a:pt x="2670" y="641"/>
                    <a:pt x="2598" y="641"/>
                  </a:cubicBezTo>
                  <a:cubicBezTo>
                    <a:pt x="2587" y="641"/>
                    <a:pt x="2578" y="639"/>
                    <a:pt x="2569" y="634"/>
                  </a:cubicBezTo>
                  <a:cubicBezTo>
                    <a:pt x="2436" y="634"/>
                    <a:pt x="2269" y="501"/>
                    <a:pt x="2102" y="401"/>
                  </a:cubicBezTo>
                  <a:cubicBezTo>
                    <a:pt x="1946" y="297"/>
                    <a:pt x="1749" y="213"/>
                    <a:pt x="1559" y="213"/>
                  </a:cubicBezTo>
                  <a:cubicBezTo>
                    <a:pt x="1506" y="213"/>
                    <a:pt x="1453" y="219"/>
                    <a:pt x="1402" y="234"/>
                  </a:cubicBezTo>
                  <a:cubicBezTo>
                    <a:pt x="1168" y="267"/>
                    <a:pt x="935" y="401"/>
                    <a:pt x="768" y="501"/>
                  </a:cubicBezTo>
                  <a:cubicBezTo>
                    <a:pt x="401" y="801"/>
                    <a:pt x="234" y="1235"/>
                    <a:pt x="134" y="1635"/>
                  </a:cubicBezTo>
                  <a:cubicBezTo>
                    <a:pt x="67" y="2069"/>
                    <a:pt x="67" y="2436"/>
                    <a:pt x="1" y="2802"/>
                  </a:cubicBezTo>
                  <a:lnTo>
                    <a:pt x="1" y="3937"/>
                  </a:lnTo>
                  <a:cubicBezTo>
                    <a:pt x="67" y="4637"/>
                    <a:pt x="134" y="5304"/>
                    <a:pt x="234" y="5938"/>
                  </a:cubicBezTo>
                  <a:cubicBezTo>
                    <a:pt x="301" y="6572"/>
                    <a:pt x="468" y="7106"/>
                    <a:pt x="601" y="7606"/>
                  </a:cubicBezTo>
                  <a:cubicBezTo>
                    <a:pt x="734" y="8106"/>
                    <a:pt x="901" y="8507"/>
                    <a:pt x="1001" y="8840"/>
                  </a:cubicBezTo>
                  <a:cubicBezTo>
                    <a:pt x="1135" y="9174"/>
                    <a:pt x="1268" y="9474"/>
                    <a:pt x="1335" y="9641"/>
                  </a:cubicBezTo>
                  <a:cubicBezTo>
                    <a:pt x="1435" y="9841"/>
                    <a:pt x="1468" y="9941"/>
                    <a:pt x="1468" y="9941"/>
                  </a:cubicBezTo>
                  <a:cubicBezTo>
                    <a:pt x="1502" y="9974"/>
                    <a:pt x="1568" y="9974"/>
                    <a:pt x="1602" y="9974"/>
                  </a:cubicBezTo>
                  <a:cubicBezTo>
                    <a:pt x="1635" y="9941"/>
                    <a:pt x="1635" y="9908"/>
                    <a:pt x="1635" y="9874"/>
                  </a:cubicBezTo>
                  <a:cubicBezTo>
                    <a:pt x="1635" y="9874"/>
                    <a:pt x="1635" y="9741"/>
                    <a:pt x="1568" y="9574"/>
                  </a:cubicBezTo>
                  <a:cubicBezTo>
                    <a:pt x="1502" y="9407"/>
                    <a:pt x="1435" y="9107"/>
                    <a:pt x="1301" y="8773"/>
                  </a:cubicBezTo>
                  <a:cubicBezTo>
                    <a:pt x="1101" y="8106"/>
                    <a:pt x="834" y="7106"/>
                    <a:pt x="668" y="5905"/>
                  </a:cubicBezTo>
                  <a:cubicBezTo>
                    <a:pt x="601" y="5304"/>
                    <a:pt x="501" y="4637"/>
                    <a:pt x="501" y="3937"/>
                  </a:cubicBezTo>
                  <a:lnTo>
                    <a:pt x="501" y="2836"/>
                  </a:lnTo>
                  <a:cubicBezTo>
                    <a:pt x="568" y="2469"/>
                    <a:pt x="568" y="2102"/>
                    <a:pt x="634" y="1735"/>
                  </a:cubicBezTo>
                  <a:cubicBezTo>
                    <a:pt x="668" y="1335"/>
                    <a:pt x="834" y="1001"/>
                    <a:pt x="1101" y="801"/>
                  </a:cubicBezTo>
                  <a:cubicBezTo>
                    <a:pt x="1296" y="671"/>
                    <a:pt x="1505" y="583"/>
                    <a:pt x="1701" y="583"/>
                  </a:cubicBezTo>
                  <a:cubicBezTo>
                    <a:pt x="1806" y="583"/>
                    <a:pt x="1908" y="609"/>
                    <a:pt x="2002" y="668"/>
                  </a:cubicBezTo>
                  <a:cubicBezTo>
                    <a:pt x="2169" y="768"/>
                    <a:pt x="2336" y="934"/>
                    <a:pt x="2636" y="968"/>
                  </a:cubicBezTo>
                  <a:cubicBezTo>
                    <a:pt x="2803" y="968"/>
                    <a:pt x="2969" y="934"/>
                    <a:pt x="3069" y="834"/>
                  </a:cubicBezTo>
                  <a:cubicBezTo>
                    <a:pt x="3169" y="768"/>
                    <a:pt x="3236" y="668"/>
                    <a:pt x="3303" y="601"/>
                  </a:cubicBezTo>
                  <a:cubicBezTo>
                    <a:pt x="3436" y="434"/>
                    <a:pt x="3503" y="334"/>
                    <a:pt x="3670" y="334"/>
                  </a:cubicBezTo>
                  <a:cubicBezTo>
                    <a:pt x="3837" y="334"/>
                    <a:pt x="4003" y="401"/>
                    <a:pt x="4137" y="501"/>
                  </a:cubicBezTo>
                  <a:cubicBezTo>
                    <a:pt x="4404" y="768"/>
                    <a:pt x="4470" y="1168"/>
                    <a:pt x="4604" y="1568"/>
                  </a:cubicBezTo>
                  <a:cubicBezTo>
                    <a:pt x="4737" y="1935"/>
                    <a:pt x="4904" y="2402"/>
                    <a:pt x="5304" y="2636"/>
                  </a:cubicBezTo>
                  <a:cubicBezTo>
                    <a:pt x="5438" y="2725"/>
                    <a:pt x="5601" y="2754"/>
                    <a:pt x="5754" y="2754"/>
                  </a:cubicBezTo>
                  <a:cubicBezTo>
                    <a:pt x="5831" y="2754"/>
                    <a:pt x="5905" y="2747"/>
                    <a:pt x="5971" y="2736"/>
                  </a:cubicBezTo>
                  <a:cubicBezTo>
                    <a:pt x="6172" y="2702"/>
                    <a:pt x="6405" y="2602"/>
                    <a:pt x="6572" y="2569"/>
                  </a:cubicBezTo>
                  <a:cubicBezTo>
                    <a:pt x="6653" y="2547"/>
                    <a:pt x="6733" y="2536"/>
                    <a:pt x="6809" y="2536"/>
                  </a:cubicBezTo>
                  <a:cubicBezTo>
                    <a:pt x="7080" y="2536"/>
                    <a:pt x="7317" y="2669"/>
                    <a:pt x="7473" y="2903"/>
                  </a:cubicBezTo>
                  <a:cubicBezTo>
                    <a:pt x="7673" y="3203"/>
                    <a:pt x="7806" y="3570"/>
                    <a:pt x="7739" y="3903"/>
                  </a:cubicBezTo>
                  <a:cubicBezTo>
                    <a:pt x="7673" y="4237"/>
                    <a:pt x="7506" y="4570"/>
                    <a:pt x="7306" y="4871"/>
                  </a:cubicBezTo>
                  <a:cubicBezTo>
                    <a:pt x="6939" y="5438"/>
                    <a:pt x="6472" y="5938"/>
                    <a:pt x="6005" y="6372"/>
                  </a:cubicBezTo>
                  <a:cubicBezTo>
                    <a:pt x="5138" y="7239"/>
                    <a:pt x="4304" y="7873"/>
                    <a:pt x="3737" y="8273"/>
                  </a:cubicBezTo>
                  <a:cubicBezTo>
                    <a:pt x="3136" y="8740"/>
                    <a:pt x="2803" y="8940"/>
                    <a:pt x="2803" y="8940"/>
                  </a:cubicBezTo>
                  <a:cubicBezTo>
                    <a:pt x="2769" y="8974"/>
                    <a:pt x="2769" y="9040"/>
                    <a:pt x="2602" y="9107"/>
                  </a:cubicBezTo>
                  <a:cubicBezTo>
                    <a:pt x="2626" y="9131"/>
                    <a:pt x="2650" y="9154"/>
                    <a:pt x="2685" y="9154"/>
                  </a:cubicBezTo>
                  <a:cubicBezTo>
                    <a:pt x="2700" y="9154"/>
                    <a:pt x="2716" y="9150"/>
                    <a:pt x="2736" y="9140"/>
                  </a:cubicBezTo>
                  <a:cubicBezTo>
                    <a:pt x="2736" y="9140"/>
                    <a:pt x="3069" y="8907"/>
                    <a:pt x="3636" y="8473"/>
                  </a:cubicBezTo>
                  <a:cubicBezTo>
                    <a:pt x="4204" y="8073"/>
                    <a:pt x="5037" y="7439"/>
                    <a:pt x="5971" y="6572"/>
                  </a:cubicBezTo>
                  <a:cubicBezTo>
                    <a:pt x="6438" y="6138"/>
                    <a:pt x="6905" y="5638"/>
                    <a:pt x="7306" y="5071"/>
                  </a:cubicBezTo>
                  <a:cubicBezTo>
                    <a:pt x="7506" y="4771"/>
                    <a:pt x="7673" y="4404"/>
                    <a:pt x="7773" y="4003"/>
                  </a:cubicBezTo>
                  <a:cubicBezTo>
                    <a:pt x="7839" y="3636"/>
                    <a:pt x="7773" y="3169"/>
                    <a:pt x="7506" y="2836"/>
                  </a:cubicBezTo>
                  <a:cubicBezTo>
                    <a:pt x="7406" y="2669"/>
                    <a:pt x="7239" y="2502"/>
                    <a:pt x="7006" y="2436"/>
                  </a:cubicBezTo>
                  <a:cubicBezTo>
                    <a:pt x="6895" y="2380"/>
                    <a:pt x="6775" y="2356"/>
                    <a:pt x="6650" y="2356"/>
                  </a:cubicBezTo>
                  <a:cubicBezTo>
                    <a:pt x="6548" y="2356"/>
                    <a:pt x="6443" y="2372"/>
                    <a:pt x="6338" y="2402"/>
                  </a:cubicBezTo>
                  <a:cubicBezTo>
                    <a:pt x="6075" y="2468"/>
                    <a:pt x="5826" y="2563"/>
                    <a:pt x="5601" y="2563"/>
                  </a:cubicBezTo>
                  <a:cubicBezTo>
                    <a:pt x="5484" y="2563"/>
                    <a:pt x="5374" y="2537"/>
                    <a:pt x="5271" y="2469"/>
                  </a:cubicBezTo>
                  <a:cubicBezTo>
                    <a:pt x="4971" y="2269"/>
                    <a:pt x="4804" y="1902"/>
                    <a:pt x="4737" y="1502"/>
                  </a:cubicBezTo>
                  <a:cubicBezTo>
                    <a:pt x="4637" y="1101"/>
                    <a:pt x="4570" y="634"/>
                    <a:pt x="4170" y="301"/>
                  </a:cubicBezTo>
                  <a:cubicBezTo>
                    <a:pt x="4003" y="134"/>
                    <a:pt x="3770" y="0"/>
                    <a:pt x="3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1" name="Google Shape;821;p45">
              <a:extLst>
                <a:ext uri="{FF2B5EF4-FFF2-40B4-BE49-F238E27FC236}">
                  <a16:creationId xmlns:a16="http://schemas.microsoft.com/office/drawing/2014/main" id="{A1A39E45-FEF1-633E-EEC3-F1E4F77E74CF}"/>
                </a:ext>
              </a:extLst>
            </p:cNvPr>
            <p:cNvSpPr/>
            <p:nvPr/>
          </p:nvSpPr>
          <p:spPr>
            <a:xfrm>
              <a:off x="2398550" y="455300"/>
              <a:ext cx="228525" cy="199800"/>
            </a:xfrm>
            <a:custGeom>
              <a:avLst/>
              <a:gdLst/>
              <a:ahLst/>
              <a:cxnLst/>
              <a:rect l="l" t="t" r="r" b="b"/>
              <a:pathLst>
                <a:path w="9141" h="7992" extrusionOk="0">
                  <a:moveTo>
                    <a:pt x="5474" y="1"/>
                  </a:moveTo>
                  <a:cubicBezTo>
                    <a:pt x="5382" y="1"/>
                    <a:pt x="5293" y="8"/>
                    <a:pt x="5204" y="19"/>
                  </a:cubicBezTo>
                  <a:cubicBezTo>
                    <a:pt x="4971" y="86"/>
                    <a:pt x="4804" y="119"/>
                    <a:pt x="4671" y="186"/>
                  </a:cubicBezTo>
                  <a:cubicBezTo>
                    <a:pt x="4537" y="286"/>
                    <a:pt x="4504" y="319"/>
                    <a:pt x="4504" y="319"/>
                  </a:cubicBezTo>
                  <a:cubicBezTo>
                    <a:pt x="4470" y="353"/>
                    <a:pt x="4470" y="420"/>
                    <a:pt x="4470" y="453"/>
                  </a:cubicBezTo>
                  <a:cubicBezTo>
                    <a:pt x="4487" y="470"/>
                    <a:pt x="4504" y="478"/>
                    <a:pt x="4520" y="478"/>
                  </a:cubicBezTo>
                  <a:cubicBezTo>
                    <a:pt x="4537" y="478"/>
                    <a:pt x="4554" y="470"/>
                    <a:pt x="4570" y="453"/>
                  </a:cubicBezTo>
                  <a:lnTo>
                    <a:pt x="4737" y="353"/>
                  </a:lnTo>
                  <a:cubicBezTo>
                    <a:pt x="4871" y="319"/>
                    <a:pt x="5037" y="219"/>
                    <a:pt x="5238" y="186"/>
                  </a:cubicBezTo>
                  <a:cubicBezTo>
                    <a:pt x="5315" y="175"/>
                    <a:pt x="5397" y="167"/>
                    <a:pt x="5482" y="167"/>
                  </a:cubicBezTo>
                  <a:cubicBezTo>
                    <a:pt x="5653" y="167"/>
                    <a:pt x="5838" y="197"/>
                    <a:pt x="6038" y="286"/>
                  </a:cubicBezTo>
                  <a:cubicBezTo>
                    <a:pt x="6338" y="386"/>
                    <a:pt x="6639" y="653"/>
                    <a:pt x="6805" y="987"/>
                  </a:cubicBezTo>
                  <a:cubicBezTo>
                    <a:pt x="6872" y="1153"/>
                    <a:pt x="6972" y="1354"/>
                    <a:pt x="6972" y="1554"/>
                  </a:cubicBezTo>
                  <a:cubicBezTo>
                    <a:pt x="6972" y="1654"/>
                    <a:pt x="6972" y="1787"/>
                    <a:pt x="7006" y="1887"/>
                  </a:cubicBezTo>
                  <a:cubicBezTo>
                    <a:pt x="7039" y="2021"/>
                    <a:pt x="7072" y="2154"/>
                    <a:pt x="7206" y="2221"/>
                  </a:cubicBezTo>
                  <a:cubicBezTo>
                    <a:pt x="7295" y="2310"/>
                    <a:pt x="7398" y="2339"/>
                    <a:pt x="7497" y="2339"/>
                  </a:cubicBezTo>
                  <a:cubicBezTo>
                    <a:pt x="7547" y="2339"/>
                    <a:pt x="7595" y="2332"/>
                    <a:pt x="7639" y="2321"/>
                  </a:cubicBezTo>
                  <a:cubicBezTo>
                    <a:pt x="7739" y="2288"/>
                    <a:pt x="7839" y="2221"/>
                    <a:pt x="7973" y="2221"/>
                  </a:cubicBezTo>
                  <a:cubicBezTo>
                    <a:pt x="8173" y="2221"/>
                    <a:pt x="8373" y="2321"/>
                    <a:pt x="8540" y="2488"/>
                  </a:cubicBezTo>
                  <a:cubicBezTo>
                    <a:pt x="8874" y="2788"/>
                    <a:pt x="8874" y="3322"/>
                    <a:pt x="8707" y="3789"/>
                  </a:cubicBezTo>
                  <a:cubicBezTo>
                    <a:pt x="8540" y="4222"/>
                    <a:pt x="8240" y="4689"/>
                    <a:pt x="7873" y="5023"/>
                  </a:cubicBezTo>
                  <a:cubicBezTo>
                    <a:pt x="7539" y="5390"/>
                    <a:pt x="7072" y="5690"/>
                    <a:pt x="6672" y="5990"/>
                  </a:cubicBezTo>
                  <a:cubicBezTo>
                    <a:pt x="6405" y="6157"/>
                    <a:pt x="6238" y="6290"/>
                    <a:pt x="6005" y="6390"/>
                  </a:cubicBezTo>
                  <a:cubicBezTo>
                    <a:pt x="5805" y="6491"/>
                    <a:pt x="5571" y="6624"/>
                    <a:pt x="5338" y="6691"/>
                  </a:cubicBezTo>
                  <a:cubicBezTo>
                    <a:pt x="4404" y="7058"/>
                    <a:pt x="3536" y="7324"/>
                    <a:pt x="2736" y="7491"/>
                  </a:cubicBezTo>
                  <a:cubicBezTo>
                    <a:pt x="1969" y="7658"/>
                    <a:pt x="1301" y="7691"/>
                    <a:pt x="834" y="7725"/>
                  </a:cubicBezTo>
                  <a:lnTo>
                    <a:pt x="67" y="7725"/>
                  </a:lnTo>
                  <a:cubicBezTo>
                    <a:pt x="34" y="7725"/>
                    <a:pt x="1" y="7791"/>
                    <a:pt x="1" y="7825"/>
                  </a:cubicBezTo>
                  <a:cubicBezTo>
                    <a:pt x="1" y="7858"/>
                    <a:pt x="34" y="7892"/>
                    <a:pt x="67" y="7892"/>
                  </a:cubicBezTo>
                  <a:cubicBezTo>
                    <a:pt x="67" y="7892"/>
                    <a:pt x="167" y="7958"/>
                    <a:pt x="301" y="7958"/>
                  </a:cubicBezTo>
                  <a:cubicBezTo>
                    <a:pt x="401" y="7992"/>
                    <a:pt x="568" y="7992"/>
                    <a:pt x="834" y="7992"/>
                  </a:cubicBezTo>
                  <a:cubicBezTo>
                    <a:pt x="1301" y="7992"/>
                    <a:pt x="2002" y="7958"/>
                    <a:pt x="2803" y="7825"/>
                  </a:cubicBezTo>
                  <a:cubicBezTo>
                    <a:pt x="3570" y="7691"/>
                    <a:pt x="4504" y="7458"/>
                    <a:pt x="5471" y="7058"/>
                  </a:cubicBezTo>
                  <a:cubicBezTo>
                    <a:pt x="5671" y="6991"/>
                    <a:pt x="5905" y="6857"/>
                    <a:pt x="6172" y="6757"/>
                  </a:cubicBezTo>
                  <a:cubicBezTo>
                    <a:pt x="6372" y="6624"/>
                    <a:pt x="6639" y="6457"/>
                    <a:pt x="6839" y="6324"/>
                  </a:cubicBezTo>
                  <a:cubicBezTo>
                    <a:pt x="7306" y="6024"/>
                    <a:pt x="7739" y="5690"/>
                    <a:pt x="8140" y="5290"/>
                  </a:cubicBezTo>
                  <a:cubicBezTo>
                    <a:pt x="8507" y="4856"/>
                    <a:pt x="8840" y="4422"/>
                    <a:pt x="9007" y="3855"/>
                  </a:cubicBezTo>
                  <a:cubicBezTo>
                    <a:pt x="9074" y="3622"/>
                    <a:pt x="9140" y="3322"/>
                    <a:pt x="9074" y="3021"/>
                  </a:cubicBezTo>
                  <a:cubicBezTo>
                    <a:pt x="9074" y="2755"/>
                    <a:pt x="8907" y="2454"/>
                    <a:pt x="8707" y="2288"/>
                  </a:cubicBezTo>
                  <a:cubicBezTo>
                    <a:pt x="8527" y="2108"/>
                    <a:pt x="8267" y="1982"/>
                    <a:pt x="7999" y="1982"/>
                  </a:cubicBezTo>
                  <a:cubicBezTo>
                    <a:pt x="7968" y="1982"/>
                    <a:pt x="7937" y="1984"/>
                    <a:pt x="7906" y="1987"/>
                  </a:cubicBezTo>
                  <a:cubicBezTo>
                    <a:pt x="7691" y="2014"/>
                    <a:pt x="7498" y="2106"/>
                    <a:pt x="7379" y="2106"/>
                  </a:cubicBezTo>
                  <a:cubicBezTo>
                    <a:pt x="7350" y="2106"/>
                    <a:pt x="7325" y="2100"/>
                    <a:pt x="7306" y="2087"/>
                  </a:cubicBezTo>
                  <a:cubicBezTo>
                    <a:pt x="7139" y="1987"/>
                    <a:pt x="7139" y="1754"/>
                    <a:pt x="7072" y="1520"/>
                  </a:cubicBezTo>
                  <a:cubicBezTo>
                    <a:pt x="7072" y="1320"/>
                    <a:pt x="7006" y="1087"/>
                    <a:pt x="6905" y="920"/>
                  </a:cubicBezTo>
                  <a:cubicBezTo>
                    <a:pt x="6705" y="486"/>
                    <a:pt x="6405" y="253"/>
                    <a:pt x="6072" y="119"/>
                  </a:cubicBezTo>
                  <a:cubicBezTo>
                    <a:pt x="5849" y="30"/>
                    <a:pt x="5656" y="1"/>
                    <a:pt x="54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2" name="Google Shape;822;p45">
              <a:extLst>
                <a:ext uri="{FF2B5EF4-FFF2-40B4-BE49-F238E27FC236}">
                  <a16:creationId xmlns:a16="http://schemas.microsoft.com/office/drawing/2014/main" id="{CF464170-5214-543F-A692-2BBD6217188A}"/>
                </a:ext>
              </a:extLst>
            </p:cNvPr>
            <p:cNvSpPr/>
            <p:nvPr/>
          </p:nvSpPr>
          <p:spPr>
            <a:xfrm>
              <a:off x="1424525" y="630900"/>
              <a:ext cx="969875" cy="612950"/>
            </a:xfrm>
            <a:custGeom>
              <a:avLst/>
              <a:gdLst/>
              <a:ahLst/>
              <a:cxnLst/>
              <a:rect l="l" t="t" r="r" b="b"/>
              <a:pathLst>
                <a:path w="38795" h="24518" fill="none" extrusionOk="0">
                  <a:moveTo>
                    <a:pt x="38795" y="0"/>
                  </a:moveTo>
                  <a:cubicBezTo>
                    <a:pt x="36860" y="2602"/>
                    <a:pt x="34091" y="4170"/>
                    <a:pt x="30989" y="5137"/>
                  </a:cubicBezTo>
                  <a:cubicBezTo>
                    <a:pt x="29355" y="5638"/>
                    <a:pt x="27653" y="5971"/>
                    <a:pt x="25986" y="6138"/>
                  </a:cubicBezTo>
                  <a:cubicBezTo>
                    <a:pt x="21149" y="6672"/>
                    <a:pt x="16245" y="6271"/>
                    <a:pt x="11409" y="7072"/>
                  </a:cubicBezTo>
                  <a:cubicBezTo>
                    <a:pt x="7072" y="7772"/>
                    <a:pt x="2369" y="9907"/>
                    <a:pt x="1135" y="14110"/>
                  </a:cubicBezTo>
                  <a:cubicBezTo>
                    <a:pt x="0" y="17846"/>
                    <a:pt x="2469" y="22283"/>
                    <a:pt x="6205" y="23417"/>
                  </a:cubicBezTo>
                  <a:cubicBezTo>
                    <a:pt x="9974" y="24518"/>
                    <a:pt x="14377" y="22250"/>
                    <a:pt x="15778" y="18580"/>
                  </a:cubicBezTo>
                  <a:cubicBezTo>
                    <a:pt x="16112" y="17680"/>
                    <a:pt x="16279" y="16746"/>
                    <a:pt x="16112" y="15812"/>
                  </a:cubicBezTo>
                  <a:cubicBezTo>
                    <a:pt x="15945" y="14911"/>
                    <a:pt x="15511" y="14077"/>
                    <a:pt x="14878" y="13410"/>
                  </a:cubicBezTo>
                  <a:cubicBezTo>
                    <a:pt x="13610" y="11842"/>
                    <a:pt x="11375" y="11008"/>
                    <a:pt x="9507" y="11742"/>
                  </a:cubicBezTo>
                  <a:cubicBezTo>
                    <a:pt x="7639" y="12442"/>
                    <a:pt x="6538" y="14978"/>
                    <a:pt x="7706" y="16612"/>
                  </a:cubicBezTo>
                </a:path>
              </a:pathLst>
            </a:custGeom>
            <a:solidFill>
              <a:schemeClr val="dk2"/>
            </a:solidFill>
            <a:ln w="216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3" name="Google Shape;823;p45">
              <a:extLst>
                <a:ext uri="{FF2B5EF4-FFF2-40B4-BE49-F238E27FC236}">
                  <a16:creationId xmlns:a16="http://schemas.microsoft.com/office/drawing/2014/main" id="{3E6580BA-7A83-4933-2901-42EDAE5DE7FA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extrusionOk="0">
                  <a:moveTo>
                    <a:pt x="7072" y="1"/>
                  </a:moveTo>
                  <a:lnTo>
                    <a:pt x="7072" y="1"/>
                  </a:ln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  <a:lnTo>
                    <a:pt x="267" y="8707"/>
                  </a:lnTo>
                  <a:cubicBezTo>
                    <a:pt x="3937" y="7406"/>
                    <a:pt x="6705" y="3870"/>
                    <a:pt x="70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4" name="Google Shape;824;p45">
              <a:extLst>
                <a:ext uri="{FF2B5EF4-FFF2-40B4-BE49-F238E27FC236}">
                  <a16:creationId xmlns:a16="http://schemas.microsoft.com/office/drawing/2014/main" id="{138193D0-21B5-F008-7DA8-BB0E8C9AAA48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fill="none" extrusionOk="0">
                  <a:moveTo>
                    <a:pt x="267" y="8707"/>
                  </a:moveTo>
                  <a:cubicBezTo>
                    <a:pt x="3937" y="7406"/>
                    <a:pt x="6705" y="3870"/>
                    <a:pt x="7072" y="1"/>
                  </a:cubicBez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5" name="Google Shape;825;p45">
              <a:extLst>
                <a:ext uri="{FF2B5EF4-FFF2-40B4-BE49-F238E27FC236}">
                  <a16:creationId xmlns:a16="http://schemas.microsoft.com/office/drawing/2014/main" id="{059AEA35-F5F4-B6AA-8EF7-45C2010500C3}"/>
                </a:ext>
              </a:extLst>
            </p:cNvPr>
            <p:cNvSpPr/>
            <p:nvPr/>
          </p:nvSpPr>
          <p:spPr>
            <a:xfrm>
              <a:off x="1956575" y="796000"/>
              <a:ext cx="256025" cy="93575"/>
            </a:xfrm>
            <a:custGeom>
              <a:avLst/>
              <a:gdLst/>
              <a:ahLst/>
              <a:cxnLst/>
              <a:rect l="l" t="t" r="r" b="b"/>
              <a:pathLst>
                <a:path w="10241" h="3743" extrusionOk="0">
                  <a:moveTo>
                    <a:pt x="200" y="1"/>
                  </a:moveTo>
                  <a:cubicBezTo>
                    <a:pt x="0" y="34"/>
                    <a:pt x="34" y="335"/>
                    <a:pt x="167" y="501"/>
                  </a:cubicBezTo>
                  <a:cubicBezTo>
                    <a:pt x="1450" y="2554"/>
                    <a:pt x="3873" y="3743"/>
                    <a:pt x="6340" y="3743"/>
                  </a:cubicBezTo>
                  <a:cubicBezTo>
                    <a:pt x="6440" y="3743"/>
                    <a:pt x="6539" y="3741"/>
                    <a:pt x="6638" y="3737"/>
                  </a:cubicBezTo>
                  <a:cubicBezTo>
                    <a:pt x="7565" y="3711"/>
                    <a:pt x="8492" y="3507"/>
                    <a:pt x="9419" y="3507"/>
                  </a:cubicBezTo>
                  <a:cubicBezTo>
                    <a:pt x="9693" y="3507"/>
                    <a:pt x="9967" y="3525"/>
                    <a:pt x="10241" y="3570"/>
                  </a:cubicBezTo>
                  <a:cubicBezTo>
                    <a:pt x="8076" y="1377"/>
                    <a:pt x="4988" y="107"/>
                    <a:pt x="1883" y="107"/>
                  </a:cubicBezTo>
                  <a:cubicBezTo>
                    <a:pt x="1399" y="107"/>
                    <a:pt x="915" y="138"/>
                    <a:pt x="434" y="2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6" name="Google Shape;826;p45">
              <a:extLst>
                <a:ext uri="{FF2B5EF4-FFF2-40B4-BE49-F238E27FC236}">
                  <a16:creationId xmlns:a16="http://schemas.microsoft.com/office/drawing/2014/main" id="{530C0AB3-973E-865E-39E3-00B3F33322D7}"/>
                </a:ext>
              </a:extLst>
            </p:cNvPr>
            <p:cNvSpPr/>
            <p:nvPr/>
          </p:nvSpPr>
          <p:spPr>
            <a:xfrm>
              <a:off x="1956575" y="789350"/>
              <a:ext cx="256025" cy="102600"/>
            </a:xfrm>
            <a:custGeom>
              <a:avLst/>
              <a:gdLst/>
              <a:ahLst/>
              <a:cxnLst/>
              <a:rect l="l" t="t" r="r" b="b"/>
              <a:pathLst>
                <a:path w="10241" h="4104" fill="none" extrusionOk="0">
                  <a:moveTo>
                    <a:pt x="434" y="467"/>
                  </a:moveTo>
                  <a:cubicBezTo>
                    <a:pt x="4003" y="0"/>
                    <a:pt x="7739" y="1301"/>
                    <a:pt x="10241" y="3836"/>
                  </a:cubicBezTo>
                  <a:cubicBezTo>
                    <a:pt x="9040" y="3636"/>
                    <a:pt x="7839" y="3970"/>
                    <a:pt x="6638" y="4003"/>
                  </a:cubicBezTo>
                  <a:cubicBezTo>
                    <a:pt x="4070" y="4103"/>
                    <a:pt x="1501" y="2902"/>
                    <a:pt x="167" y="767"/>
                  </a:cubicBezTo>
                  <a:cubicBezTo>
                    <a:pt x="34" y="601"/>
                    <a:pt x="0" y="300"/>
                    <a:pt x="200" y="2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7" name="Google Shape;827;p45">
              <a:extLst>
                <a:ext uri="{FF2B5EF4-FFF2-40B4-BE49-F238E27FC236}">
                  <a16:creationId xmlns:a16="http://schemas.microsoft.com/office/drawing/2014/main" id="{C36CC387-7F91-A33C-A749-719CC79562E4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extrusionOk="0">
                  <a:moveTo>
                    <a:pt x="8407" y="0"/>
                  </a:moveTo>
                  <a:lnTo>
                    <a:pt x="8407" y="0"/>
                  </a:lnTo>
                  <a:cubicBezTo>
                    <a:pt x="4737" y="367"/>
                    <a:pt x="1302" y="2902"/>
                    <a:pt x="1" y="6405"/>
                  </a:cubicBezTo>
                  <a:lnTo>
                    <a:pt x="1135" y="6505"/>
                  </a:ln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8" name="Google Shape;828;p45">
              <a:extLst>
                <a:ext uri="{FF2B5EF4-FFF2-40B4-BE49-F238E27FC236}">
                  <a16:creationId xmlns:a16="http://schemas.microsoft.com/office/drawing/2014/main" id="{8CCC51AE-7DEC-6366-41B9-5C4ADDFEB95A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fill="none" extrusionOk="0">
                  <a:moveTo>
                    <a:pt x="1135" y="6505"/>
                  </a:move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ubicBezTo>
                    <a:pt x="4737" y="367"/>
                    <a:pt x="1302" y="2902"/>
                    <a:pt x="1" y="640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9" name="Google Shape;829;p45">
              <a:extLst>
                <a:ext uri="{FF2B5EF4-FFF2-40B4-BE49-F238E27FC236}">
                  <a16:creationId xmlns:a16="http://schemas.microsoft.com/office/drawing/2014/main" id="{01A52647-22EC-6B1E-0A25-E6854B1A5217}"/>
                </a:ext>
              </a:extLst>
            </p:cNvPr>
            <p:cNvSpPr/>
            <p:nvPr/>
          </p:nvSpPr>
          <p:spPr>
            <a:xfrm>
              <a:off x="1479550" y="858975"/>
              <a:ext cx="323600" cy="341875"/>
            </a:xfrm>
            <a:custGeom>
              <a:avLst/>
              <a:gdLst/>
              <a:ahLst/>
              <a:cxnLst/>
              <a:rect l="l" t="t" r="r" b="b"/>
              <a:pathLst>
                <a:path w="12944" h="13675" extrusionOk="0">
                  <a:moveTo>
                    <a:pt x="3128" y="0"/>
                  </a:moveTo>
                  <a:cubicBezTo>
                    <a:pt x="3078" y="0"/>
                    <a:pt x="3020" y="17"/>
                    <a:pt x="2970" y="50"/>
                  </a:cubicBezTo>
                  <a:cubicBezTo>
                    <a:pt x="2970" y="50"/>
                    <a:pt x="2903" y="117"/>
                    <a:pt x="2770" y="217"/>
                  </a:cubicBezTo>
                  <a:cubicBezTo>
                    <a:pt x="2636" y="351"/>
                    <a:pt x="2436" y="551"/>
                    <a:pt x="2236" y="818"/>
                  </a:cubicBezTo>
                  <a:cubicBezTo>
                    <a:pt x="1802" y="1318"/>
                    <a:pt x="1202" y="2052"/>
                    <a:pt x="735" y="3153"/>
                  </a:cubicBezTo>
                  <a:cubicBezTo>
                    <a:pt x="468" y="3653"/>
                    <a:pt x="301" y="4287"/>
                    <a:pt x="201" y="4954"/>
                  </a:cubicBezTo>
                  <a:cubicBezTo>
                    <a:pt x="68" y="5554"/>
                    <a:pt x="1" y="6322"/>
                    <a:pt x="68" y="7022"/>
                  </a:cubicBezTo>
                  <a:cubicBezTo>
                    <a:pt x="101" y="7723"/>
                    <a:pt x="268" y="8523"/>
                    <a:pt x="568" y="9224"/>
                  </a:cubicBezTo>
                  <a:cubicBezTo>
                    <a:pt x="902" y="9958"/>
                    <a:pt x="1335" y="10625"/>
                    <a:pt x="1902" y="11192"/>
                  </a:cubicBezTo>
                  <a:cubicBezTo>
                    <a:pt x="2469" y="11792"/>
                    <a:pt x="3103" y="12226"/>
                    <a:pt x="3804" y="12626"/>
                  </a:cubicBezTo>
                  <a:cubicBezTo>
                    <a:pt x="4471" y="12960"/>
                    <a:pt x="5238" y="13227"/>
                    <a:pt x="5939" y="13393"/>
                  </a:cubicBezTo>
                  <a:cubicBezTo>
                    <a:pt x="6272" y="13493"/>
                    <a:pt x="6639" y="13560"/>
                    <a:pt x="7039" y="13627"/>
                  </a:cubicBezTo>
                  <a:cubicBezTo>
                    <a:pt x="7275" y="13650"/>
                    <a:pt x="7544" y="13674"/>
                    <a:pt x="7800" y="13674"/>
                  </a:cubicBezTo>
                  <a:cubicBezTo>
                    <a:pt x="7906" y="13674"/>
                    <a:pt x="8009" y="13670"/>
                    <a:pt x="8107" y="13660"/>
                  </a:cubicBezTo>
                  <a:cubicBezTo>
                    <a:pt x="8807" y="13627"/>
                    <a:pt x="9441" y="13460"/>
                    <a:pt x="10041" y="13227"/>
                  </a:cubicBezTo>
                  <a:cubicBezTo>
                    <a:pt x="11209" y="12793"/>
                    <a:pt x="11943" y="12059"/>
                    <a:pt x="12376" y="11492"/>
                  </a:cubicBezTo>
                  <a:lnTo>
                    <a:pt x="12610" y="11125"/>
                  </a:lnTo>
                  <a:cubicBezTo>
                    <a:pt x="12710" y="10992"/>
                    <a:pt x="12743" y="10892"/>
                    <a:pt x="12777" y="10825"/>
                  </a:cubicBezTo>
                  <a:lnTo>
                    <a:pt x="12910" y="10558"/>
                  </a:lnTo>
                  <a:cubicBezTo>
                    <a:pt x="12944" y="10525"/>
                    <a:pt x="12944" y="10391"/>
                    <a:pt x="12877" y="10358"/>
                  </a:cubicBezTo>
                  <a:cubicBezTo>
                    <a:pt x="12835" y="10344"/>
                    <a:pt x="12788" y="10336"/>
                    <a:pt x="12745" y="10336"/>
                  </a:cubicBezTo>
                  <a:cubicBezTo>
                    <a:pt x="12683" y="10336"/>
                    <a:pt x="12629" y="10352"/>
                    <a:pt x="12610" y="10391"/>
                  </a:cubicBezTo>
                  <a:cubicBezTo>
                    <a:pt x="12610" y="10391"/>
                    <a:pt x="12577" y="10491"/>
                    <a:pt x="12443" y="10625"/>
                  </a:cubicBezTo>
                  <a:cubicBezTo>
                    <a:pt x="12410" y="10691"/>
                    <a:pt x="12310" y="10792"/>
                    <a:pt x="12243" y="10858"/>
                  </a:cubicBezTo>
                  <a:lnTo>
                    <a:pt x="11943" y="11158"/>
                  </a:lnTo>
                  <a:cubicBezTo>
                    <a:pt x="11543" y="11559"/>
                    <a:pt x="10775" y="12126"/>
                    <a:pt x="9775" y="12493"/>
                  </a:cubicBezTo>
                  <a:cubicBezTo>
                    <a:pt x="9274" y="12660"/>
                    <a:pt x="8741" y="12793"/>
                    <a:pt x="8107" y="12826"/>
                  </a:cubicBezTo>
                  <a:cubicBezTo>
                    <a:pt x="7940" y="12843"/>
                    <a:pt x="7798" y="12851"/>
                    <a:pt x="7648" y="12851"/>
                  </a:cubicBezTo>
                  <a:cubicBezTo>
                    <a:pt x="7498" y="12851"/>
                    <a:pt x="7340" y="12843"/>
                    <a:pt x="7139" y="12826"/>
                  </a:cubicBezTo>
                  <a:cubicBezTo>
                    <a:pt x="6873" y="12760"/>
                    <a:pt x="6539" y="12726"/>
                    <a:pt x="6205" y="12660"/>
                  </a:cubicBezTo>
                  <a:cubicBezTo>
                    <a:pt x="4871" y="12359"/>
                    <a:pt x="3470" y="11792"/>
                    <a:pt x="2403" y="10792"/>
                  </a:cubicBezTo>
                  <a:cubicBezTo>
                    <a:pt x="1869" y="10325"/>
                    <a:pt x="1402" y="9691"/>
                    <a:pt x="1102" y="9057"/>
                  </a:cubicBezTo>
                  <a:cubicBezTo>
                    <a:pt x="802" y="8390"/>
                    <a:pt x="635" y="7723"/>
                    <a:pt x="568" y="7022"/>
                  </a:cubicBezTo>
                  <a:cubicBezTo>
                    <a:pt x="468" y="6322"/>
                    <a:pt x="535" y="5688"/>
                    <a:pt x="601" y="5021"/>
                  </a:cubicBezTo>
                  <a:cubicBezTo>
                    <a:pt x="701" y="4387"/>
                    <a:pt x="868" y="3820"/>
                    <a:pt x="1068" y="3319"/>
                  </a:cubicBezTo>
                  <a:cubicBezTo>
                    <a:pt x="1535" y="2319"/>
                    <a:pt x="2069" y="1552"/>
                    <a:pt x="2536" y="1051"/>
                  </a:cubicBezTo>
                  <a:lnTo>
                    <a:pt x="3070" y="517"/>
                  </a:lnTo>
                  <a:cubicBezTo>
                    <a:pt x="3203" y="451"/>
                    <a:pt x="3270" y="351"/>
                    <a:pt x="3270" y="351"/>
                  </a:cubicBezTo>
                  <a:cubicBezTo>
                    <a:pt x="3303" y="284"/>
                    <a:pt x="3303" y="184"/>
                    <a:pt x="3237" y="50"/>
                  </a:cubicBezTo>
                  <a:cubicBezTo>
                    <a:pt x="3220" y="17"/>
                    <a:pt x="3178" y="0"/>
                    <a:pt x="31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0" name="Google Shape;830;p45">
              <a:extLst>
                <a:ext uri="{FF2B5EF4-FFF2-40B4-BE49-F238E27FC236}">
                  <a16:creationId xmlns:a16="http://schemas.microsoft.com/office/drawing/2014/main" id="{7AD784AF-DD48-C3CF-DC51-986875E90F25}"/>
                </a:ext>
              </a:extLst>
            </p:cNvPr>
            <p:cNvSpPr/>
            <p:nvPr/>
          </p:nvSpPr>
          <p:spPr>
            <a:xfrm>
              <a:off x="1857325" y="666750"/>
              <a:ext cx="191825" cy="128450"/>
            </a:xfrm>
            <a:custGeom>
              <a:avLst/>
              <a:gdLst/>
              <a:ahLst/>
              <a:cxnLst/>
              <a:rect l="l" t="t" r="r" b="b"/>
              <a:pathLst>
                <a:path w="7673" h="5138" fill="none" extrusionOk="0">
                  <a:moveTo>
                    <a:pt x="1" y="5138"/>
                  </a:moveTo>
                  <a:cubicBezTo>
                    <a:pt x="1535" y="5071"/>
                    <a:pt x="3036" y="4571"/>
                    <a:pt x="4304" y="3703"/>
                  </a:cubicBezTo>
                  <a:cubicBezTo>
                    <a:pt x="5671" y="2736"/>
                    <a:pt x="6706" y="1335"/>
                    <a:pt x="7673" y="1"/>
                  </a:cubicBezTo>
                  <a:cubicBezTo>
                    <a:pt x="5638" y="134"/>
                    <a:pt x="3870" y="1635"/>
                    <a:pt x="2736" y="3336"/>
                  </a:cubicBezTo>
                  <a:cubicBezTo>
                    <a:pt x="2336" y="3970"/>
                    <a:pt x="1969" y="4671"/>
                    <a:pt x="1368" y="513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1" name="Google Shape;831;p45">
              <a:extLst>
                <a:ext uri="{FF2B5EF4-FFF2-40B4-BE49-F238E27FC236}">
                  <a16:creationId xmlns:a16="http://schemas.microsoft.com/office/drawing/2014/main" id="{179341B6-7935-C19A-12B4-9E13B1CF1DD9}"/>
                </a:ext>
              </a:extLst>
            </p:cNvPr>
            <p:cNvSpPr/>
            <p:nvPr/>
          </p:nvSpPr>
          <p:spPr>
            <a:xfrm>
              <a:off x="2179225" y="740975"/>
              <a:ext cx="239375" cy="60075"/>
            </a:xfrm>
            <a:custGeom>
              <a:avLst/>
              <a:gdLst/>
              <a:ahLst/>
              <a:cxnLst/>
              <a:rect l="l" t="t" r="r" b="b"/>
              <a:pathLst>
                <a:path w="9575" h="2403" fill="none" extrusionOk="0">
                  <a:moveTo>
                    <a:pt x="634" y="834"/>
                  </a:moveTo>
                  <a:cubicBezTo>
                    <a:pt x="3570" y="0"/>
                    <a:pt x="6672" y="668"/>
                    <a:pt x="9574" y="1668"/>
                  </a:cubicBezTo>
                  <a:cubicBezTo>
                    <a:pt x="8974" y="1568"/>
                    <a:pt x="8407" y="1868"/>
                    <a:pt x="7806" y="2035"/>
                  </a:cubicBezTo>
                  <a:cubicBezTo>
                    <a:pt x="6572" y="2402"/>
                    <a:pt x="5171" y="2369"/>
                    <a:pt x="3903" y="2102"/>
                  </a:cubicBezTo>
                  <a:cubicBezTo>
                    <a:pt x="2602" y="1868"/>
                    <a:pt x="1335" y="1368"/>
                    <a:pt x="134" y="868"/>
                  </a:cubicBezTo>
                  <a:cubicBezTo>
                    <a:pt x="67" y="834"/>
                    <a:pt x="1" y="768"/>
                    <a:pt x="1" y="734"/>
                  </a:cubicBezTo>
                  <a:cubicBezTo>
                    <a:pt x="1" y="668"/>
                    <a:pt x="134" y="734"/>
                    <a:pt x="101" y="76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2" name="Google Shape;832;p45">
              <a:extLst>
                <a:ext uri="{FF2B5EF4-FFF2-40B4-BE49-F238E27FC236}">
                  <a16:creationId xmlns:a16="http://schemas.microsoft.com/office/drawing/2014/main" id="{C16C8C6D-9DD3-AAE6-1A37-C8B04C922FF6}"/>
                </a:ext>
              </a:extLst>
            </p:cNvPr>
            <p:cNvSpPr/>
            <p:nvPr/>
          </p:nvSpPr>
          <p:spPr>
            <a:xfrm>
              <a:off x="2440250" y="504625"/>
              <a:ext cx="141800" cy="126075"/>
            </a:xfrm>
            <a:custGeom>
              <a:avLst/>
              <a:gdLst/>
              <a:ahLst/>
              <a:cxnLst/>
              <a:rect l="l" t="t" r="r" b="b"/>
              <a:pathLst>
                <a:path w="5672" h="5043" extrusionOk="0">
                  <a:moveTo>
                    <a:pt x="5629" y="0"/>
                  </a:moveTo>
                  <a:cubicBezTo>
                    <a:pt x="5588" y="0"/>
                    <a:pt x="5538" y="24"/>
                    <a:pt x="5538" y="48"/>
                  </a:cubicBezTo>
                  <a:cubicBezTo>
                    <a:pt x="5538" y="48"/>
                    <a:pt x="5504" y="114"/>
                    <a:pt x="5504" y="148"/>
                  </a:cubicBezTo>
                  <a:cubicBezTo>
                    <a:pt x="5471" y="181"/>
                    <a:pt x="5471" y="281"/>
                    <a:pt x="5404" y="348"/>
                  </a:cubicBezTo>
                  <a:cubicBezTo>
                    <a:pt x="5338" y="515"/>
                    <a:pt x="5204" y="815"/>
                    <a:pt x="5004" y="1048"/>
                  </a:cubicBezTo>
                  <a:cubicBezTo>
                    <a:pt x="4804" y="1315"/>
                    <a:pt x="4504" y="1615"/>
                    <a:pt x="4170" y="1849"/>
                  </a:cubicBezTo>
                  <a:cubicBezTo>
                    <a:pt x="4003" y="1982"/>
                    <a:pt x="3803" y="2116"/>
                    <a:pt x="3636" y="2216"/>
                  </a:cubicBezTo>
                  <a:cubicBezTo>
                    <a:pt x="3403" y="2349"/>
                    <a:pt x="3236" y="2483"/>
                    <a:pt x="3036" y="2616"/>
                  </a:cubicBezTo>
                  <a:cubicBezTo>
                    <a:pt x="2636" y="2816"/>
                    <a:pt x="2235" y="3050"/>
                    <a:pt x="1868" y="3317"/>
                  </a:cubicBezTo>
                  <a:cubicBezTo>
                    <a:pt x="1501" y="3550"/>
                    <a:pt x="1168" y="3817"/>
                    <a:pt x="868" y="4017"/>
                  </a:cubicBezTo>
                  <a:cubicBezTo>
                    <a:pt x="567" y="4217"/>
                    <a:pt x="367" y="4451"/>
                    <a:pt x="234" y="4618"/>
                  </a:cubicBezTo>
                  <a:cubicBezTo>
                    <a:pt x="167" y="4684"/>
                    <a:pt x="134" y="4784"/>
                    <a:pt x="67" y="4818"/>
                  </a:cubicBezTo>
                  <a:cubicBezTo>
                    <a:pt x="34" y="4851"/>
                    <a:pt x="34" y="4884"/>
                    <a:pt x="34" y="4884"/>
                  </a:cubicBezTo>
                  <a:cubicBezTo>
                    <a:pt x="0" y="4951"/>
                    <a:pt x="0" y="4985"/>
                    <a:pt x="34" y="5018"/>
                  </a:cubicBezTo>
                  <a:cubicBezTo>
                    <a:pt x="50" y="5035"/>
                    <a:pt x="75" y="5043"/>
                    <a:pt x="100" y="5043"/>
                  </a:cubicBezTo>
                  <a:cubicBezTo>
                    <a:pt x="125" y="5043"/>
                    <a:pt x="150" y="5035"/>
                    <a:pt x="167" y="5018"/>
                  </a:cubicBezTo>
                  <a:lnTo>
                    <a:pt x="201" y="4985"/>
                  </a:lnTo>
                  <a:cubicBezTo>
                    <a:pt x="234" y="4985"/>
                    <a:pt x="301" y="4884"/>
                    <a:pt x="367" y="4851"/>
                  </a:cubicBezTo>
                  <a:cubicBezTo>
                    <a:pt x="534" y="4718"/>
                    <a:pt x="734" y="4551"/>
                    <a:pt x="1034" y="4384"/>
                  </a:cubicBezTo>
                  <a:cubicBezTo>
                    <a:pt x="1335" y="4184"/>
                    <a:pt x="1668" y="3984"/>
                    <a:pt x="2035" y="3717"/>
                  </a:cubicBezTo>
                  <a:cubicBezTo>
                    <a:pt x="2369" y="3483"/>
                    <a:pt x="2802" y="3217"/>
                    <a:pt x="3169" y="2983"/>
                  </a:cubicBezTo>
                  <a:cubicBezTo>
                    <a:pt x="3369" y="2850"/>
                    <a:pt x="3570" y="2683"/>
                    <a:pt x="3736" y="2549"/>
                  </a:cubicBezTo>
                  <a:cubicBezTo>
                    <a:pt x="3903" y="2383"/>
                    <a:pt x="4070" y="2249"/>
                    <a:pt x="4237" y="2116"/>
                  </a:cubicBezTo>
                  <a:cubicBezTo>
                    <a:pt x="4570" y="1749"/>
                    <a:pt x="4871" y="1482"/>
                    <a:pt x="5071" y="1182"/>
                  </a:cubicBezTo>
                  <a:cubicBezTo>
                    <a:pt x="5304" y="882"/>
                    <a:pt x="5404" y="648"/>
                    <a:pt x="5504" y="448"/>
                  </a:cubicBezTo>
                  <a:cubicBezTo>
                    <a:pt x="5538" y="348"/>
                    <a:pt x="5571" y="281"/>
                    <a:pt x="5571" y="214"/>
                  </a:cubicBezTo>
                  <a:cubicBezTo>
                    <a:pt x="5638" y="181"/>
                    <a:pt x="5638" y="148"/>
                    <a:pt x="5638" y="148"/>
                  </a:cubicBezTo>
                  <a:cubicBezTo>
                    <a:pt x="5671" y="48"/>
                    <a:pt x="5638" y="14"/>
                    <a:pt x="5671" y="14"/>
                  </a:cubicBezTo>
                  <a:cubicBezTo>
                    <a:pt x="5661" y="5"/>
                    <a:pt x="5646" y="0"/>
                    <a:pt x="56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3" name="Google Shape;833;p45">
              <a:extLst>
                <a:ext uri="{FF2B5EF4-FFF2-40B4-BE49-F238E27FC236}">
                  <a16:creationId xmlns:a16="http://schemas.microsoft.com/office/drawing/2014/main" id="{CD810FFC-A551-6D67-6663-387BE3881EB5}"/>
                </a:ext>
              </a:extLst>
            </p:cNvPr>
            <p:cNvSpPr/>
            <p:nvPr/>
          </p:nvSpPr>
          <p:spPr>
            <a:xfrm>
              <a:off x="2359350" y="399900"/>
              <a:ext cx="35050" cy="178475"/>
            </a:xfrm>
            <a:custGeom>
              <a:avLst/>
              <a:gdLst/>
              <a:ahLst/>
              <a:cxnLst/>
              <a:rect l="l" t="t" r="r" b="b"/>
              <a:pathLst>
                <a:path w="1402" h="7139" extrusionOk="0">
                  <a:moveTo>
                    <a:pt x="1168" y="0"/>
                  </a:moveTo>
                  <a:cubicBezTo>
                    <a:pt x="1135" y="0"/>
                    <a:pt x="1102" y="34"/>
                    <a:pt x="1102" y="67"/>
                  </a:cubicBezTo>
                  <a:lnTo>
                    <a:pt x="1102" y="167"/>
                  </a:lnTo>
                  <a:cubicBezTo>
                    <a:pt x="1102" y="167"/>
                    <a:pt x="1168" y="234"/>
                    <a:pt x="1235" y="401"/>
                  </a:cubicBezTo>
                  <a:cubicBezTo>
                    <a:pt x="1268" y="567"/>
                    <a:pt x="1302" y="834"/>
                    <a:pt x="1235" y="1168"/>
                  </a:cubicBezTo>
                  <a:cubicBezTo>
                    <a:pt x="1135" y="1501"/>
                    <a:pt x="1001" y="1868"/>
                    <a:pt x="901" y="2235"/>
                  </a:cubicBezTo>
                  <a:cubicBezTo>
                    <a:pt x="768" y="2669"/>
                    <a:pt x="601" y="3069"/>
                    <a:pt x="468" y="3503"/>
                  </a:cubicBezTo>
                  <a:cubicBezTo>
                    <a:pt x="334" y="3970"/>
                    <a:pt x="234" y="4370"/>
                    <a:pt x="134" y="4804"/>
                  </a:cubicBezTo>
                  <a:cubicBezTo>
                    <a:pt x="67" y="5204"/>
                    <a:pt x="1" y="5638"/>
                    <a:pt x="1" y="5971"/>
                  </a:cubicBezTo>
                  <a:cubicBezTo>
                    <a:pt x="1" y="6305"/>
                    <a:pt x="67" y="6572"/>
                    <a:pt x="101" y="6805"/>
                  </a:cubicBezTo>
                  <a:cubicBezTo>
                    <a:pt x="134" y="6972"/>
                    <a:pt x="201" y="7072"/>
                    <a:pt x="201" y="7072"/>
                  </a:cubicBezTo>
                  <a:cubicBezTo>
                    <a:pt x="201" y="7072"/>
                    <a:pt x="234" y="7139"/>
                    <a:pt x="268" y="7139"/>
                  </a:cubicBezTo>
                  <a:cubicBezTo>
                    <a:pt x="301" y="7139"/>
                    <a:pt x="368" y="7072"/>
                    <a:pt x="368" y="7039"/>
                  </a:cubicBezTo>
                  <a:lnTo>
                    <a:pt x="368" y="6738"/>
                  </a:lnTo>
                  <a:cubicBezTo>
                    <a:pt x="368" y="6538"/>
                    <a:pt x="368" y="6305"/>
                    <a:pt x="401" y="5971"/>
                  </a:cubicBezTo>
                  <a:cubicBezTo>
                    <a:pt x="401" y="5671"/>
                    <a:pt x="434" y="5304"/>
                    <a:pt x="534" y="4870"/>
                  </a:cubicBezTo>
                  <a:cubicBezTo>
                    <a:pt x="601" y="4504"/>
                    <a:pt x="668" y="4037"/>
                    <a:pt x="768" y="3636"/>
                  </a:cubicBezTo>
                  <a:cubicBezTo>
                    <a:pt x="835" y="3203"/>
                    <a:pt x="935" y="2802"/>
                    <a:pt x="1068" y="2369"/>
                  </a:cubicBezTo>
                  <a:cubicBezTo>
                    <a:pt x="1135" y="1968"/>
                    <a:pt x="1302" y="1568"/>
                    <a:pt x="1368" y="1235"/>
                  </a:cubicBezTo>
                  <a:cubicBezTo>
                    <a:pt x="1402" y="901"/>
                    <a:pt x="1402" y="634"/>
                    <a:pt x="1302" y="401"/>
                  </a:cubicBezTo>
                  <a:cubicBezTo>
                    <a:pt x="1268" y="334"/>
                    <a:pt x="1235" y="234"/>
                    <a:pt x="1202" y="200"/>
                  </a:cubicBezTo>
                  <a:cubicBezTo>
                    <a:pt x="1135" y="167"/>
                    <a:pt x="1135" y="134"/>
                    <a:pt x="1135" y="134"/>
                  </a:cubicBezTo>
                  <a:cubicBezTo>
                    <a:pt x="1135" y="67"/>
                    <a:pt x="1135" y="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4" name="Google Shape;834;p45">
              <a:extLst>
                <a:ext uri="{FF2B5EF4-FFF2-40B4-BE49-F238E27FC236}">
                  <a16:creationId xmlns:a16="http://schemas.microsoft.com/office/drawing/2014/main" id="{69D3EEC5-9D1C-0221-F565-EB4CE88A3CCB}"/>
                </a:ext>
              </a:extLst>
            </p:cNvPr>
            <p:cNvSpPr/>
            <p:nvPr/>
          </p:nvSpPr>
          <p:spPr>
            <a:xfrm>
              <a:off x="2370200" y="447425"/>
              <a:ext cx="86750" cy="153275"/>
            </a:xfrm>
            <a:custGeom>
              <a:avLst/>
              <a:gdLst/>
              <a:ahLst/>
              <a:cxnLst/>
              <a:rect l="l" t="t" r="r" b="b"/>
              <a:pathLst>
                <a:path w="3470" h="6131" extrusionOk="0">
                  <a:moveTo>
                    <a:pt x="3369" y="1"/>
                  </a:moveTo>
                  <a:cubicBezTo>
                    <a:pt x="3336" y="1"/>
                    <a:pt x="3303" y="67"/>
                    <a:pt x="3303" y="101"/>
                  </a:cubicBezTo>
                  <a:lnTo>
                    <a:pt x="3303" y="167"/>
                  </a:lnTo>
                  <a:lnTo>
                    <a:pt x="3303" y="401"/>
                  </a:lnTo>
                  <a:cubicBezTo>
                    <a:pt x="3303" y="568"/>
                    <a:pt x="3269" y="835"/>
                    <a:pt x="3169" y="1135"/>
                  </a:cubicBezTo>
                  <a:cubicBezTo>
                    <a:pt x="3103" y="1468"/>
                    <a:pt x="2936" y="1802"/>
                    <a:pt x="2702" y="2136"/>
                  </a:cubicBezTo>
                  <a:cubicBezTo>
                    <a:pt x="2502" y="2469"/>
                    <a:pt x="2202" y="2803"/>
                    <a:pt x="1968" y="3136"/>
                  </a:cubicBezTo>
                  <a:cubicBezTo>
                    <a:pt x="1702" y="3470"/>
                    <a:pt x="1435" y="3803"/>
                    <a:pt x="1168" y="4137"/>
                  </a:cubicBezTo>
                  <a:cubicBezTo>
                    <a:pt x="934" y="4471"/>
                    <a:pt x="668" y="4771"/>
                    <a:pt x="501" y="5038"/>
                  </a:cubicBezTo>
                  <a:cubicBezTo>
                    <a:pt x="167" y="5605"/>
                    <a:pt x="0" y="6005"/>
                    <a:pt x="0" y="6005"/>
                  </a:cubicBezTo>
                  <a:cubicBezTo>
                    <a:pt x="0" y="6005"/>
                    <a:pt x="0" y="6038"/>
                    <a:pt x="34" y="6105"/>
                  </a:cubicBezTo>
                  <a:cubicBezTo>
                    <a:pt x="67" y="6122"/>
                    <a:pt x="92" y="6130"/>
                    <a:pt x="113" y="6130"/>
                  </a:cubicBezTo>
                  <a:cubicBezTo>
                    <a:pt x="134" y="6130"/>
                    <a:pt x="150" y="6122"/>
                    <a:pt x="167" y="6105"/>
                  </a:cubicBezTo>
                  <a:cubicBezTo>
                    <a:pt x="167" y="6105"/>
                    <a:pt x="434" y="5771"/>
                    <a:pt x="834" y="5271"/>
                  </a:cubicBezTo>
                  <a:cubicBezTo>
                    <a:pt x="1034" y="5004"/>
                    <a:pt x="1268" y="4737"/>
                    <a:pt x="1501" y="4404"/>
                  </a:cubicBezTo>
                  <a:cubicBezTo>
                    <a:pt x="1768" y="4037"/>
                    <a:pt x="2002" y="3703"/>
                    <a:pt x="2269" y="3336"/>
                  </a:cubicBezTo>
                  <a:cubicBezTo>
                    <a:pt x="2502" y="2969"/>
                    <a:pt x="2702" y="2603"/>
                    <a:pt x="2936" y="2236"/>
                  </a:cubicBezTo>
                  <a:cubicBezTo>
                    <a:pt x="3103" y="1835"/>
                    <a:pt x="3269" y="1502"/>
                    <a:pt x="3336" y="1168"/>
                  </a:cubicBezTo>
                  <a:cubicBezTo>
                    <a:pt x="3436" y="835"/>
                    <a:pt x="3470" y="601"/>
                    <a:pt x="3470" y="401"/>
                  </a:cubicBezTo>
                  <a:lnTo>
                    <a:pt x="3470" y="167"/>
                  </a:lnTo>
                  <a:lnTo>
                    <a:pt x="3470" y="101"/>
                  </a:lnTo>
                  <a:cubicBezTo>
                    <a:pt x="3470" y="67"/>
                    <a:pt x="343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5" name="Google Shape;835;p45">
              <a:extLst>
                <a:ext uri="{FF2B5EF4-FFF2-40B4-BE49-F238E27FC236}">
                  <a16:creationId xmlns:a16="http://schemas.microsoft.com/office/drawing/2014/main" id="{7FCFEEE7-62C4-4EA3-7C21-F1C70B18CA57}"/>
                </a:ext>
              </a:extLst>
            </p:cNvPr>
            <p:cNvSpPr/>
            <p:nvPr/>
          </p:nvSpPr>
          <p:spPr>
            <a:xfrm>
              <a:off x="2203400" y="758475"/>
              <a:ext cx="196000" cy="25675"/>
            </a:xfrm>
            <a:custGeom>
              <a:avLst/>
              <a:gdLst/>
              <a:ahLst/>
              <a:cxnLst/>
              <a:rect l="l" t="t" r="r" b="b"/>
              <a:pathLst>
                <a:path w="7840" h="1027" extrusionOk="0">
                  <a:moveTo>
                    <a:pt x="134" y="1"/>
                  </a:moveTo>
                  <a:cubicBezTo>
                    <a:pt x="68" y="1"/>
                    <a:pt x="34" y="1"/>
                    <a:pt x="34" y="34"/>
                  </a:cubicBezTo>
                  <a:cubicBezTo>
                    <a:pt x="1" y="68"/>
                    <a:pt x="34" y="134"/>
                    <a:pt x="68" y="168"/>
                  </a:cubicBezTo>
                  <a:cubicBezTo>
                    <a:pt x="68" y="168"/>
                    <a:pt x="168" y="201"/>
                    <a:pt x="368" y="301"/>
                  </a:cubicBezTo>
                  <a:cubicBezTo>
                    <a:pt x="568" y="368"/>
                    <a:pt x="868" y="501"/>
                    <a:pt x="1202" y="568"/>
                  </a:cubicBezTo>
                  <a:cubicBezTo>
                    <a:pt x="1535" y="668"/>
                    <a:pt x="1969" y="735"/>
                    <a:pt x="2403" y="835"/>
                  </a:cubicBezTo>
                  <a:cubicBezTo>
                    <a:pt x="2870" y="902"/>
                    <a:pt x="3337" y="968"/>
                    <a:pt x="3837" y="1002"/>
                  </a:cubicBezTo>
                  <a:cubicBezTo>
                    <a:pt x="4321" y="1018"/>
                    <a:pt x="4813" y="1027"/>
                    <a:pt x="5271" y="1027"/>
                  </a:cubicBezTo>
                  <a:cubicBezTo>
                    <a:pt x="5730" y="1027"/>
                    <a:pt x="6155" y="1018"/>
                    <a:pt x="6506" y="1002"/>
                  </a:cubicBezTo>
                  <a:cubicBezTo>
                    <a:pt x="7206" y="968"/>
                    <a:pt x="7706" y="902"/>
                    <a:pt x="7706" y="902"/>
                  </a:cubicBezTo>
                  <a:cubicBezTo>
                    <a:pt x="7773" y="868"/>
                    <a:pt x="7840" y="868"/>
                    <a:pt x="7840" y="835"/>
                  </a:cubicBezTo>
                  <a:cubicBezTo>
                    <a:pt x="7840" y="801"/>
                    <a:pt x="7807" y="735"/>
                    <a:pt x="7740" y="735"/>
                  </a:cubicBezTo>
                  <a:cubicBezTo>
                    <a:pt x="7740" y="735"/>
                    <a:pt x="7640" y="735"/>
                    <a:pt x="7406" y="801"/>
                  </a:cubicBezTo>
                  <a:cubicBezTo>
                    <a:pt x="7206" y="801"/>
                    <a:pt x="6939" y="835"/>
                    <a:pt x="6539" y="835"/>
                  </a:cubicBezTo>
                  <a:cubicBezTo>
                    <a:pt x="6294" y="835"/>
                    <a:pt x="6020" y="850"/>
                    <a:pt x="5736" y="850"/>
                  </a:cubicBezTo>
                  <a:cubicBezTo>
                    <a:pt x="5594" y="850"/>
                    <a:pt x="5449" y="846"/>
                    <a:pt x="5305" y="835"/>
                  </a:cubicBezTo>
                  <a:cubicBezTo>
                    <a:pt x="4838" y="835"/>
                    <a:pt x="4337" y="801"/>
                    <a:pt x="3870" y="701"/>
                  </a:cubicBezTo>
                  <a:lnTo>
                    <a:pt x="2503" y="468"/>
                  </a:lnTo>
                  <a:cubicBezTo>
                    <a:pt x="2036" y="368"/>
                    <a:pt x="1635" y="301"/>
                    <a:pt x="1302" y="201"/>
                  </a:cubicBezTo>
                  <a:cubicBezTo>
                    <a:pt x="635" y="68"/>
                    <a:pt x="13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6" name="Google Shape;836;p45">
              <a:extLst>
                <a:ext uri="{FF2B5EF4-FFF2-40B4-BE49-F238E27FC236}">
                  <a16:creationId xmlns:a16="http://schemas.microsoft.com/office/drawing/2014/main" id="{C26F3C5F-EF56-155E-6C55-088944892FF9}"/>
                </a:ext>
              </a:extLst>
            </p:cNvPr>
            <p:cNvSpPr/>
            <p:nvPr/>
          </p:nvSpPr>
          <p:spPr>
            <a:xfrm>
              <a:off x="1914875" y="667250"/>
              <a:ext cx="126775" cy="125250"/>
            </a:xfrm>
            <a:custGeom>
              <a:avLst/>
              <a:gdLst/>
              <a:ahLst/>
              <a:cxnLst/>
              <a:rect l="l" t="t" r="r" b="b"/>
              <a:pathLst>
                <a:path w="5071" h="5010" extrusionOk="0">
                  <a:moveTo>
                    <a:pt x="5000" y="0"/>
                  </a:moveTo>
                  <a:cubicBezTo>
                    <a:pt x="4990" y="0"/>
                    <a:pt x="4980" y="4"/>
                    <a:pt x="4971" y="14"/>
                  </a:cubicBezTo>
                  <a:cubicBezTo>
                    <a:pt x="4971" y="14"/>
                    <a:pt x="4570" y="247"/>
                    <a:pt x="4037" y="648"/>
                  </a:cubicBezTo>
                  <a:cubicBezTo>
                    <a:pt x="3503" y="1015"/>
                    <a:pt x="2836" y="1548"/>
                    <a:pt x="2169" y="2149"/>
                  </a:cubicBezTo>
                  <a:cubicBezTo>
                    <a:pt x="1835" y="2416"/>
                    <a:pt x="1535" y="2749"/>
                    <a:pt x="1235" y="3049"/>
                  </a:cubicBezTo>
                  <a:cubicBezTo>
                    <a:pt x="968" y="3350"/>
                    <a:pt x="701" y="3650"/>
                    <a:pt x="534" y="3917"/>
                  </a:cubicBezTo>
                  <a:cubicBezTo>
                    <a:pt x="334" y="4184"/>
                    <a:pt x="201" y="4450"/>
                    <a:pt x="134" y="4617"/>
                  </a:cubicBezTo>
                  <a:cubicBezTo>
                    <a:pt x="34" y="4817"/>
                    <a:pt x="0" y="4884"/>
                    <a:pt x="0" y="4884"/>
                  </a:cubicBezTo>
                  <a:cubicBezTo>
                    <a:pt x="0" y="4884"/>
                    <a:pt x="0" y="4951"/>
                    <a:pt x="34" y="4984"/>
                  </a:cubicBezTo>
                  <a:cubicBezTo>
                    <a:pt x="50" y="5001"/>
                    <a:pt x="75" y="5009"/>
                    <a:pt x="100" y="5009"/>
                  </a:cubicBezTo>
                  <a:cubicBezTo>
                    <a:pt x="125" y="5009"/>
                    <a:pt x="150" y="5001"/>
                    <a:pt x="167" y="4984"/>
                  </a:cubicBezTo>
                  <a:cubicBezTo>
                    <a:pt x="167" y="4984"/>
                    <a:pt x="467" y="4651"/>
                    <a:pt x="868" y="4150"/>
                  </a:cubicBezTo>
                  <a:cubicBezTo>
                    <a:pt x="1235" y="3650"/>
                    <a:pt x="1802" y="2983"/>
                    <a:pt x="2369" y="2349"/>
                  </a:cubicBezTo>
                  <a:cubicBezTo>
                    <a:pt x="2669" y="2049"/>
                    <a:pt x="3003" y="1715"/>
                    <a:pt x="3303" y="1482"/>
                  </a:cubicBezTo>
                  <a:cubicBezTo>
                    <a:pt x="3636" y="1181"/>
                    <a:pt x="3903" y="981"/>
                    <a:pt x="4170" y="781"/>
                  </a:cubicBezTo>
                  <a:cubicBezTo>
                    <a:pt x="4404" y="548"/>
                    <a:pt x="4604" y="381"/>
                    <a:pt x="4804" y="314"/>
                  </a:cubicBezTo>
                  <a:cubicBezTo>
                    <a:pt x="4937" y="181"/>
                    <a:pt x="5037" y="147"/>
                    <a:pt x="5037" y="147"/>
                  </a:cubicBezTo>
                  <a:cubicBezTo>
                    <a:pt x="5071" y="114"/>
                    <a:pt x="5071" y="47"/>
                    <a:pt x="5071" y="47"/>
                  </a:cubicBezTo>
                  <a:cubicBezTo>
                    <a:pt x="5047" y="24"/>
                    <a:pt x="5023" y="0"/>
                    <a:pt x="500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7" name="Google Shape;837;p45">
              <a:extLst>
                <a:ext uri="{FF2B5EF4-FFF2-40B4-BE49-F238E27FC236}">
                  <a16:creationId xmlns:a16="http://schemas.microsoft.com/office/drawing/2014/main" id="{76AB84CE-42B2-FA80-684F-67EE52327569}"/>
                </a:ext>
              </a:extLst>
            </p:cNvPr>
            <p:cNvSpPr/>
            <p:nvPr/>
          </p:nvSpPr>
          <p:spPr>
            <a:xfrm>
              <a:off x="2130850" y="590150"/>
              <a:ext cx="114275" cy="153150"/>
            </a:xfrm>
            <a:custGeom>
              <a:avLst/>
              <a:gdLst/>
              <a:ahLst/>
              <a:cxnLst/>
              <a:rect l="l" t="t" r="r" b="b"/>
              <a:pathLst>
                <a:path w="4571" h="6126" extrusionOk="0">
                  <a:moveTo>
                    <a:pt x="4444" y="1"/>
                  </a:moveTo>
                  <a:cubicBezTo>
                    <a:pt x="4402" y="1"/>
                    <a:pt x="4371" y="39"/>
                    <a:pt x="4371" y="62"/>
                  </a:cubicBezTo>
                  <a:cubicBezTo>
                    <a:pt x="4371" y="62"/>
                    <a:pt x="4337" y="196"/>
                    <a:pt x="4237" y="363"/>
                  </a:cubicBezTo>
                  <a:cubicBezTo>
                    <a:pt x="4171" y="563"/>
                    <a:pt x="4037" y="796"/>
                    <a:pt x="3870" y="1097"/>
                  </a:cubicBezTo>
                  <a:cubicBezTo>
                    <a:pt x="3704" y="1397"/>
                    <a:pt x="3503" y="1764"/>
                    <a:pt x="3237" y="2097"/>
                  </a:cubicBezTo>
                  <a:cubicBezTo>
                    <a:pt x="3003" y="2431"/>
                    <a:pt x="2703" y="2798"/>
                    <a:pt x="2403" y="3131"/>
                  </a:cubicBezTo>
                  <a:cubicBezTo>
                    <a:pt x="1836" y="3865"/>
                    <a:pt x="1202" y="4532"/>
                    <a:pt x="735" y="5066"/>
                  </a:cubicBezTo>
                  <a:cubicBezTo>
                    <a:pt x="268" y="5566"/>
                    <a:pt x="34" y="5967"/>
                    <a:pt x="34" y="5967"/>
                  </a:cubicBezTo>
                  <a:cubicBezTo>
                    <a:pt x="1" y="6033"/>
                    <a:pt x="1" y="6067"/>
                    <a:pt x="34" y="6100"/>
                  </a:cubicBezTo>
                  <a:cubicBezTo>
                    <a:pt x="51" y="6117"/>
                    <a:pt x="68" y="6125"/>
                    <a:pt x="88" y="6125"/>
                  </a:cubicBezTo>
                  <a:cubicBezTo>
                    <a:pt x="109" y="6125"/>
                    <a:pt x="134" y="6117"/>
                    <a:pt x="168" y="6100"/>
                  </a:cubicBezTo>
                  <a:cubicBezTo>
                    <a:pt x="168" y="6100"/>
                    <a:pt x="535" y="5800"/>
                    <a:pt x="1035" y="5300"/>
                  </a:cubicBezTo>
                  <a:cubicBezTo>
                    <a:pt x="1268" y="5066"/>
                    <a:pt x="1535" y="4766"/>
                    <a:pt x="1836" y="4432"/>
                  </a:cubicBezTo>
                  <a:cubicBezTo>
                    <a:pt x="2102" y="4099"/>
                    <a:pt x="2369" y="3732"/>
                    <a:pt x="2669" y="3365"/>
                  </a:cubicBezTo>
                  <a:cubicBezTo>
                    <a:pt x="3203" y="2598"/>
                    <a:pt x="3704" y="1797"/>
                    <a:pt x="4037" y="1197"/>
                  </a:cubicBezTo>
                  <a:cubicBezTo>
                    <a:pt x="4371" y="563"/>
                    <a:pt x="4537" y="129"/>
                    <a:pt x="4537" y="129"/>
                  </a:cubicBezTo>
                  <a:cubicBezTo>
                    <a:pt x="4571" y="96"/>
                    <a:pt x="4537" y="62"/>
                    <a:pt x="4504" y="29"/>
                  </a:cubicBezTo>
                  <a:cubicBezTo>
                    <a:pt x="4483" y="8"/>
                    <a:pt x="4463" y="1"/>
                    <a:pt x="44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8" name="Google Shape;838;p45">
              <a:extLst>
                <a:ext uri="{FF2B5EF4-FFF2-40B4-BE49-F238E27FC236}">
                  <a16:creationId xmlns:a16="http://schemas.microsoft.com/office/drawing/2014/main" id="{426C270D-E3C5-6B80-B7BD-95E33E827D17}"/>
                </a:ext>
              </a:extLst>
            </p:cNvPr>
            <p:cNvSpPr/>
            <p:nvPr/>
          </p:nvSpPr>
          <p:spPr>
            <a:xfrm>
              <a:off x="1994100" y="811850"/>
              <a:ext cx="147625" cy="50900"/>
            </a:xfrm>
            <a:custGeom>
              <a:avLst/>
              <a:gdLst/>
              <a:ahLst/>
              <a:cxnLst/>
              <a:rect l="l" t="t" r="r" b="b"/>
              <a:pathLst>
                <a:path w="5905" h="2036" extrusionOk="0">
                  <a:moveTo>
                    <a:pt x="167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0" y="67"/>
                    <a:pt x="0" y="101"/>
                    <a:pt x="34" y="168"/>
                  </a:cubicBezTo>
                  <a:lnTo>
                    <a:pt x="868" y="568"/>
                  </a:lnTo>
                  <a:cubicBezTo>
                    <a:pt x="1368" y="868"/>
                    <a:pt x="2068" y="1168"/>
                    <a:pt x="2769" y="1435"/>
                  </a:cubicBezTo>
                  <a:cubicBezTo>
                    <a:pt x="3503" y="1702"/>
                    <a:pt x="4237" y="1902"/>
                    <a:pt x="4837" y="2002"/>
                  </a:cubicBezTo>
                  <a:cubicBezTo>
                    <a:pt x="5137" y="2036"/>
                    <a:pt x="5371" y="2036"/>
                    <a:pt x="5538" y="2036"/>
                  </a:cubicBezTo>
                  <a:lnTo>
                    <a:pt x="5771" y="2036"/>
                  </a:lnTo>
                  <a:cubicBezTo>
                    <a:pt x="5838" y="2036"/>
                    <a:pt x="5871" y="2036"/>
                    <a:pt x="5871" y="2002"/>
                  </a:cubicBezTo>
                  <a:cubicBezTo>
                    <a:pt x="5905" y="1935"/>
                    <a:pt x="5871" y="1869"/>
                    <a:pt x="5838" y="1869"/>
                  </a:cubicBezTo>
                  <a:cubicBezTo>
                    <a:pt x="5838" y="1869"/>
                    <a:pt x="5438" y="1735"/>
                    <a:pt x="4904" y="1602"/>
                  </a:cubicBezTo>
                  <a:cubicBezTo>
                    <a:pt x="4370" y="1502"/>
                    <a:pt x="3636" y="1368"/>
                    <a:pt x="2902" y="1168"/>
                  </a:cubicBezTo>
                  <a:cubicBezTo>
                    <a:pt x="2202" y="935"/>
                    <a:pt x="1501" y="701"/>
                    <a:pt x="1001" y="434"/>
                  </a:cubicBezTo>
                  <a:cubicBezTo>
                    <a:pt x="501" y="201"/>
                    <a:pt x="1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9" name="Google Shape;839;p45">
              <a:extLst>
                <a:ext uri="{FF2B5EF4-FFF2-40B4-BE49-F238E27FC236}">
                  <a16:creationId xmlns:a16="http://schemas.microsoft.com/office/drawing/2014/main" id="{DD818D99-CA83-6469-093F-ECDED7E8B0BC}"/>
                </a:ext>
              </a:extLst>
            </p:cNvPr>
            <p:cNvSpPr/>
            <p:nvPr/>
          </p:nvSpPr>
          <p:spPr>
            <a:xfrm>
              <a:off x="1768925" y="657700"/>
              <a:ext cx="132625" cy="125625"/>
            </a:xfrm>
            <a:custGeom>
              <a:avLst/>
              <a:gdLst/>
              <a:ahLst/>
              <a:cxnLst/>
              <a:rect l="l" t="t" r="r" b="b"/>
              <a:pathLst>
                <a:path w="5305" h="5025" extrusionOk="0">
                  <a:moveTo>
                    <a:pt x="5203" y="0"/>
                  </a:moveTo>
                  <a:cubicBezTo>
                    <a:pt x="5192" y="0"/>
                    <a:pt x="5182" y="8"/>
                    <a:pt x="5171" y="29"/>
                  </a:cubicBezTo>
                  <a:cubicBezTo>
                    <a:pt x="5171" y="29"/>
                    <a:pt x="4804" y="263"/>
                    <a:pt x="4237" y="629"/>
                  </a:cubicBezTo>
                  <a:cubicBezTo>
                    <a:pt x="3704" y="1030"/>
                    <a:pt x="3003" y="1563"/>
                    <a:pt x="2336" y="2131"/>
                  </a:cubicBezTo>
                  <a:cubicBezTo>
                    <a:pt x="2002" y="2431"/>
                    <a:pt x="1669" y="2764"/>
                    <a:pt x="1369" y="3065"/>
                  </a:cubicBezTo>
                  <a:cubicBezTo>
                    <a:pt x="1068" y="3365"/>
                    <a:pt x="835" y="3632"/>
                    <a:pt x="635" y="3932"/>
                  </a:cubicBezTo>
                  <a:cubicBezTo>
                    <a:pt x="401" y="4199"/>
                    <a:pt x="234" y="4432"/>
                    <a:pt x="168" y="4599"/>
                  </a:cubicBezTo>
                  <a:cubicBezTo>
                    <a:pt x="68" y="4832"/>
                    <a:pt x="34" y="4899"/>
                    <a:pt x="34" y="4899"/>
                  </a:cubicBezTo>
                  <a:cubicBezTo>
                    <a:pt x="1" y="4899"/>
                    <a:pt x="1" y="4933"/>
                    <a:pt x="34" y="4999"/>
                  </a:cubicBezTo>
                  <a:cubicBezTo>
                    <a:pt x="51" y="5016"/>
                    <a:pt x="76" y="5024"/>
                    <a:pt x="101" y="5024"/>
                  </a:cubicBezTo>
                  <a:cubicBezTo>
                    <a:pt x="126" y="5024"/>
                    <a:pt x="151" y="5016"/>
                    <a:pt x="168" y="4999"/>
                  </a:cubicBezTo>
                  <a:cubicBezTo>
                    <a:pt x="168" y="4999"/>
                    <a:pt x="501" y="4699"/>
                    <a:pt x="902" y="4199"/>
                  </a:cubicBezTo>
                  <a:cubicBezTo>
                    <a:pt x="1335" y="3698"/>
                    <a:pt x="1869" y="3031"/>
                    <a:pt x="2503" y="2397"/>
                  </a:cubicBezTo>
                  <a:cubicBezTo>
                    <a:pt x="2803" y="2097"/>
                    <a:pt x="3136" y="1764"/>
                    <a:pt x="3403" y="1530"/>
                  </a:cubicBezTo>
                  <a:cubicBezTo>
                    <a:pt x="3704" y="1230"/>
                    <a:pt x="4037" y="1030"/>
                    <a:pt x="4304" y="830"/>
                  </a:cubicBezTo>
                  <a:cubicBezTo>
                    <a:pt x="4571" y="596"/>
                    <a:pt x="4804" y="429"/>
                    <a:pt x="4971" y="363"/>
                  </a:cubicBezTo>
                  <a:cubicBezTo>
                    <a:pt x="5138" y="229"/>
                    <a:pt x="5205" y="196"/>
                    <a:pt x="5205" y="196"/>
                  </a:cubicBezTo>
                  <a:cubicBezTo>
                    <a:pt x="5238" y="196"/>
                    <a:pt x="5238" y="96"/>
                    <a:pt x="5305" y="62"/>
                  </a:cubicBezTo>
                  <a:cubicBezTo>
                    <a:pt x="5259" y="39"/>
                    <a:pt x="5228" y="0"/>
                    <a:pt x="52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7" name="Google Shape;789;p45">
            <a:extLst>
              <a:ext uri="{FF2B5EF4-FFF2-40B4-BE49-F238E27FC236}">
                <a16:creationId xmlns:a16="http://schemas.microsoft.com/office/drawing/2014/main" id="{8ADE3BA7-58C0-C3EA-B7B4-EF2439AAC3A8}"/>
              </a:ext>
            </a:extLst>
          </p:cNvPr>
          <p:cNvSpPr txBox="1">
            <a:spLocks/>
          </p:cNvSpPr>
          <p:nvPr/>
        </p:nvSpPr>
        <p:spPr>
          <a:xfrm>
            <a:off x="720000" y="60537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COOL XiaoWei"/>
              <a:buNone/>
              <a:defRPr sz="3000" b="0" i="0" u="none" strike="noStrike" cap="none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" err="1">
                <a:latin typeface="Baguet Script" pitchFamily="2" charset="0"/>
                <a:ea typeface="Calibri"/>
                <a:cs typeface="Calibri"/>
              </a:rPr>
              <a:t>Historie</a:t>
            </a:r>
            <a:r>
              <a:rPr lang="en">
                <a:latin typeface="Baguet Script" pitchFamily="2" charset="0"/>
                <a:ea typeface="Calibri"/>
                <a:cs typeface="Calibri"/>
              </a:rPr>
              <a:t>​ pohanství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BCB03A4-6F71-92D0-C5C4-E0D3C2699C46}"/>
              </a:ext>
            </a:extLst>
          </p:cNvPr>
          <p:cNvSpPr txBox="1"/>
          <p:nvPr/>
        </p:nvSpPr>
        <p:spPr>
          <a:xfrm>
            <a:off x="1332130" y="1449852"/>
            <a:ext cx="6479799" cy="30982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320040">
              <a:spcAft>
                <a:spcPts val="2000"/>
              </a:spcAft>
              <a:buFont typeface=""/>
              <a:buChar char="•"/>
            </a:pPr>
            <a:r>
              <a:rPr lang="en-US" sz="1600" b="1">
                <a:latin typeface="Calibri"/>
                <a:ea typeface="Calibri"/>
                <a:cs typeface="Calibri"/>
              </a:rPr>
              <a:t>Doba </a:t>
            </a:r>
            <a:r>
              <a:rPr lang="en-US" sz="1600" b="1" err="1">
                <a:latin typeface="Calibri"/>
                <a:ea typeface="Calibri"/>
                <a:cs typeface="Calibri"/>
              </a:rPr>
              <a:t>bronzová</a:t>
            </a:r>
            <a:r>
              <a:rPr lang="en-US" sz="1600" b="1">
                <a:latin typeface="Calibri"/>
                <a:ea typeface="Calibri"/>
                <a:cs typeface="Calibri"/>
              </a:rPr>
              <a:t> a </a:t>
            </a:r>
            <a:r>
              <a:rPr lang="en-US" sz="1600" b="1" err="1">
                <a:latin typeface="Calibri"/>
                <a:ea typeface="Calibri"/>
                <a:cs typeface="Calibri"/>
              </a:rPr>
              <a:t>železná</a:t>
            </a:r>
            <a:r>
              <a:rPr lang="en-US" sz="1600" b="1">
                <a:latin typeface="Calibri"/>
                <a:ea typeface="Calibri"/>
                <a:cs typeface="Calibri"/>
              </a:rPr>
              <a:t>:</a:t>
            </a:r>
            <a:r>
              <a:rPr lang="en-US" sz="1600">
                <a:latin typeface="Calibri"/>
                <a:ea typeface="Calibri"/>
                <a:cs typeface="Calibri"/>
              </a:rPr>
              <a:t> </a:t>
            </a:r>
            <a:r>
              <a:rPr lang="en-US" sz="1600" err="1">
                <a:latin typeface="Calibri"/>
                <a:ea typeface="Calibri"/>
                <a:cs typeface="Calibri"/>
              </a:rPr>
              <a:t>Formování</a:t>
            </a:r>
            <a:r>
              <a:rPr lang="en-US" sz="1600">
                <a:latin typeface="Calibri"/>
                <a:ea typeface="Calibri"/>
                <a:cs typeface="Calibri"/>
              </a:rPr>
              <a:t> </a:t>
            </a:r>
            <a:r>
              <a:rPr lang="en-US" sz="1600" err="1">
                <a:latin typeface="Calibri"/>
                <a:ea typeface="Calibri"/>
                <a:cs typeface="Calibri"/>
              </a:rPr>
              <a:t>velkých</a:t>
            </a:r>
            <a:r>
              <a:rPr lang="en-US" sz="1600">
                <a:latin typeface="Calibri"/>
                <a:ea typeface="Calibri"/>
                <a:cs typeface="Calibri"/>
              </a:rPr>
              <a:t> </a:t>
            </a:r>
            <a:r>
              <a:rPr lang="en-US" sz="1600" err="1">
                <a:latin typeface="Calibri"/>
                <a:ea typeface="Calibri"/>
                <a:cs typeface="Calibri"/>
              </a:rPr>
              <a:t>etnických</a:t>
            </a:r>
            <a:r>
              <a:rPr lang="en-US" sz="1600">
                <a:latin typeface="Calibri"/>
                <a:ea typeface="Calibri"/>
                <a:cs typeface="Calibri"/>
              </a:rPr>
              <a:t> </a:t>
            </a:r>
            <a:r>
              <a:rPr lang="en-US" sz="1600" err="1">
                <a:latin typeface="Calibri"/>
                <a:ea typeface="Calibri"/>
                <a:cs typeface="Calibri"/>
              </a:rPr>
              <a:t>skupin</a:t>
            </a:r>
            <a:endParaRPr lang="cs-CZ" sz="1600">
              <a:latin typeface="Calibri"/>
              <a:ea typeface="Calibri"/>
              <a:cs typeface="Calibri"/>
            </a:endParaRPr>
          </a:p>
          <a:p>
            <a:pPr marL="457200" lvl="1" indent="320040">
              <a:spcAft>
                <a:spcPts val="2000"/>
              </a:spcAft>
              <a:buFont typeface=""/>
              <a:buChar char="•"/>
            </a:pPr>
            <a:r>
              <a:rPr lang="en-US" sz="1600" i="1" err="1">
                <a:latin typeface="Calibri"/>
                <a:ea typeface="Calibri"/>
                <a:cs typeface="Calibri"/>
              </a:rPr>
              <a:t>Keltové</a:t>
            </a:r>
            <a:r>
              <a:rPr lang="en-US" sz="1600" i="1">
                <a:latin typeface="Calibri"/>
                <a:ea typeface="Calibri"/>
                <a:cs typeface="Calibri"/>
              </a:rPr>
              <a:t>:</a:t>
            </a:r>
            <a:r>
              <a:rPr lang="en-US" sz="1600">
                <a:latin typeface="Calibri"/>
                <a:ea typeface="Calibri"/>
                <a:cs typeface="Calibri"/>
              </a:rPr>
              <a:t> </a:t>
            </a:r>
            <a:r>
              <a:rPr lang="en-US" sz="1600" err="1">
                <a:latin typeface="Calibri"/>
                <a:ea typeface="Calibri"/>
                <a:cs typeface="Calibri"/>
              </a:rPr>
              <a:t>Rozkvět</a:t>
            </a:r>
            <a:r>
              <a:rPr lang="en-US" sz="1600">
                <a:latin typeface="Calibri"/>
                <a:ea typeface="Calibri"/>
                <a:cs typeface="Calibri"/>
              </a:rPr>
              <a:t> v 5.–1. </a:t>
            </a:r>
            <a:r>
              <a:rPr lang="en-US" sz="1600" err="1">
                <a:latin typeface="Calibri"/>
                <a:ea typeface="Calibri"/>
                <a:cs typeface="Calibri"/>
              </a:rPr>
              <a:t>stol</a:t>
            </a:r>
            <a:r>
              <a:rPr lang="en-US" sz="1600">
                <a:latin typeface="Calibri"/>
                <a:ea typeface="Calibri"/>
                <a:cs typeface="Calibri"/>
              </a:rPr>
              <a:t>. </a:t>
            </a:r>
            <a:r>
              <a:rPr lang="en-US" sz="1600" err="1">
                <a:latin typeface="Calibri"/>
                <a:ea typeface="Calibri"/>
                <a:cs typeface="Calibri"/>
              </a:rPr>
              <a:t>př</a:t>
            </a:r>
            <a:r>
              <a:rPr lang="en-US" sz="1600">
                <a:latin typeface="Calibri"/>
                <a:ea typeface="Calibri"/>
                <a:cs typeface="Calibri"/>
              </a:rPr>
              <a:t>. n. l. (</a:t>
            </a:r>
            <a:r>
              <a:rPr lang="en-US" sz="1600" err="1">
                <a:latin typeface="Calibri"/>
                <a:ea typeface="Calibri"/>
                <a:cs typeface="Calibri"/>
              </a:rPr>
              <a:t>střední</a:t>
            </a:r>
            <a:r>
              <a:rPr lang="en-US" sz="1600">
                <a:latin typeface="Calibri"/>
                <a:ea typeface="Calibri"/>
                <a:cs typeface="Calibri"/>
              </a:rPr>
              <a:t> Evropa </a:t>
            </a:r>
            <a:r>
              <a:rPr lang="en-US" sz="1600" err="1">
                <a:latin typeface="Calibri"/>
                <a:ea typeface="Calibri"/>
                <a:cs typeface="Calibri"/>
              </a:rPr>
              <a:t>jako</a:t>
            </a:r>
            <a:r>
              <a:rPr lang="en-US" sz="1600">
                <a:latin typeface="Calibri"/>
                <a:ea typeface="Calibri"/>
                <a:cs typeface="Calibri"/>
              </a:rPr>
              <a:t> </a:t>
            </a:r>
            <a:r>
              <a:rPr lang="en-US" sz="1600" err="1">
                <a:latin typeface="Calibri"/>
                <a:ea typeface="Calibri"/>
                <a:cs typeface="Calibri"/>
              </a:rPr>
              <a:t>jádro</a:t>
            </a:r>
            <a:r>
              <a:rPr lang="en-US" sz="1600">
                <a:latin typeface="Calibri"/>
                <a:ea typeface="Calibri"/>
                <a:cs typeface="Calibri"/>
              </a:rPr>
              <a:t>).</a:t>
            </a:r>
          </a:p>
          <a:p>
            <a:pPr marL="457200" lvl="1" indent="320040">
              <a:spcAft>
                <a:spcPts val="2000"/>
              </a:spcAft>
              <a:buFont typeface=""/>
              <a:buChar char="•"/>
            </a:pPr>
            <a:r>
              <a:rPr lang="en-US" sz="1600" i="1" err="1">
                <a:latin typeface="Calibri"/>
                <a:ea typeface="Calibri"/>
                <a:cs typeface="Calibri"/>
              </a:rPr>
              <a:t>Germáni</a:t>
            </a:r>
            <a:r>
              <a:rPr lang="en-US" sz="1600" i="1">
                <a:latin typeface="Calibri"/>
                <a:ea typeface="Calibri"/>
                <a:cs typeface="Calibri"/>
              </a:rPr>
              <a:t>:</a:t>
            </a:r>
            <a:r>
              <a:rPr lang="en-US" sz="1600">
                <a:latin typeface="Calibri"/>
                <a:ea typeface="Calibri"/>
                <a:cs typeface="Calibri"/>
              </a:rPr>
              <a:t> </a:t>
            </a:r>
            <a:r>
              <a:rPr lang="en-US" sz="1600" err="1">
                <a:latin typeface="Calibri"/>
                <a:ea typeface="Calibri"/>
                <a:cs typeface="Calibri"/>
              </a:rPr>
              <a:t>Expanze</a:t>
            </a:r>
            <a:r>
              <a:rPr lang="en-US" sz="1600">
                <a:latin typeface="Calibri"/>
                <a:ea typeface="Calibri"/>
                <a:cs typeface="Calibri"/>
              </a:rPr>
              <a:t> ze </a:t>
            </a:r>
            <a:r>
              <a:rPr lang="en-US" sz="1600" err="1">
                <a:latin typeface="Calibri"/>
                <a:ea typeface="Calibri"/>
                <a:cs typeface="Calibri"/>
              </a:rPr>
              <a:t>severu</a:t>
            </a:r>
            <a:r>
              <a:rPr lang="en-US" sz="1600">
                <a:latin typeface="Calibri"/>
                <a:ea typeface="Calibri"/>
                <a:cs typeface="Calibri"/>
              </a:rPr>
              <a:t> </a:t>
            </a:r>
            <a:r>
              <a:rPr lang="en-US" sz="1600" err="1">
                <a:latin typeface="Calibri"/>
                <a:ea typeface="Calibri"/>
                <a:cs typeface="Calibri"/>
              </a:rPr>
              <a:t>během</a:t>
            </a:r>
            <a:r>
              <a:rPr lang="en-US" sz="1600">
                <a:latin typeface="Calibri"/>
                <a:ea typeface="Calibri"/>
                <a:cs typeface="Calibri"/>
              </a:rPr>
              <a:t> </a:t>
            </a:r>
            <a:r>
              <a:rPr lang="en-US" sz="1600" err="1">
                <a:latin typeface="Calibri"/>
                <a:ea typeface="Calibri"/>
                <a:cs typeface="Calibri"/>
              </a:rPr>
              <a:t>stěhování</a:t>
            </a:r>
            <a:r>
              <a:rPr lang="en-US" sz="1600">
                <a:latin typeface="Calibri"/>
                <a:ea typeface="Calibri"/>
                <a:cs typeface="Calibri"/>
              </a:rPr>
              <a:t> </a:t>
            </a:r>
            <a:r>
              <a:rPr lang="en-US" sz="1600" err="1">
                <a:latin typeface="Calibri"/>
                <a:ea typeface="Calibri"/>
                <a:cs typeface="Calibri"/>
              </a:rPr>
              <a:t>národů</a:t>
            </a:r>
            <a:r>
              <a:rPr lang="en-US" sz="1600">
                <a:latin typeface="Calibri"/>
                <a:ea typeface="Calibri"/>
                <a:cs typeface="Calibri"/>
              </a:rPr>
              <a:t>.</a:t>
            </a:r>
          </a:p>
          <a:p>
            <a:pPr marL="457200" lvl="1" indent="320040">
              <a:spcAft>
                <a:spcPts val="2000"/>
              </a:spcAft>
              <a:buFont typeface=""/>
              <a:buChar char="•"/>
            </a:pPr>
            <a:r>
              <a:rPr lang="en-US" sz="1600" i="1" err="1">
                <a:latin typeface="Calibri"/>
                <a:ea typeface="Calibri"/>
                <a:cs typeface="Calibri"/>
              </a:rPr>
              <a:t>Slované</a:t>
            </a:r>
            <a:r>
              <a:rPr lang="en-US" sz="1600" i="1">
                <a:latin typeface="Calibri"/>
                <a:ea typeface="Calibri"/>
                <a:cs typeface="Calibri"/>
              </a:rPr>
              <a:t>:</a:t>
            </a:r>
            <a:r>
              <a:rPr lang="en-US" sz="1600">
                <a:latin typeface="Calibri"/>
                <a:ea typeface="Calibri"/>
                <a:cs typeface="Calibri"/>
              </a:rPr>
              <a:t> </a:t>
            </a:r>
            <a:r>
              <a:rPr lang="en-US" sz="1600" err="1">
                <a:latin typeface="Calibri"/>
                <a:ea typeface="Calibri"/>
                <a:cs typeface="Calibri"/>
              </a:rPr>
              <a:t>Poslední</a:t>
            </a:r>
            <a:r>
              <a:rPr lang="en-US" sz="1600">
                <a:latin typeface="Calibri"/>
                <a:ea typeface="Calibri"/>
                <a:cs typeface="Calibri"/>
              </a:rPr>
              <a:t> </a:t>
            </a:r>
            <a:r>
              <a:rPr lang="en-US" sz="1600" err="1">
                <a:latin typeface="Calibri"/>
                <a:ea typeface="Calibri"/>
                <a:cs typeface="Calibri"/>
              </a:rPr>
              <a:t>velká</a:t>
            </a:r>
            <a:r>
              <a:rPr lang="en-US" sz="1600">
                <a:latin typeface="Calibri"/>
                <a:ea typeface="Calibri"/>
                <a:cs typeface="Calibri"/>
              </a:rPr>
              <a:t> </a:t>
            </a:r>
            <a:r>
              <a:rPr lang="en-US" sz="1600" err="1">
                <a:latin typeface="Calibri"/>
                <a:ea typeface="Calibri"/>
                <a:cs typeface="Calibri"/>
              </a:rPr>
              <a:t>vlna</a:t>
            </a:r>
            <a:r>
              <a:rPr lang="en-US" sz="1600">
                <a:latin typeface="Calibri"/>
                <a:ea typeface="Calibri"/>
                <a:cs typeface="Calibri"/>
              </a:rPr>
              <a:t> </a:t>
            </a:r>
            <a:r>
              <a:rPr lang="en-US" sz="1600" err="1">
                <a:latin typeface="Calibri"/>
                <a:ea typeface="Calibri"/>
                <a:cs typeface="Calibri"/>
              </a:rPr>
              <a:t>migrace</a:t>
            </a:r>
            <a:r>
              <a:rPr lang="en-US" sz="1600">
                <a:latin typeface="Calibri"/>
                <a:ea typeface="Calibri"/>
                <a:cs typeface="Calibri"/>
              </a:rPr>
              <a:t> (6. </a:t>
            </a:r>
            <a:r>
              <a:rPr lang="en-US" sz="1600" err="1">
                <a:latin typeface="Calibri"/>
                <a:ea typeface="Calibri"/>
                <a:cs typeface="Calibri"/>
              </a:rPr>
              <a:t>stol</a:t>
            </a:r>
            <a:r>
              <a:rPr lang="en-US" sz="1600">
                <a:latin typeface="Calibri"/>
                <a:ea typeface="Calibri"/>
                <a:cs typeface="Calibri"/>
              </a:rPr>
              <a:t>. n. l.).</a:t>
            </a:r>
          </a:p>
          <a:p>
            <a:pPr marL="457200" indent="320040">
              <a:spcAft>
                <a:spcPts val="2000"/>
              </a:spcAft>
              <a:buFont typeface=""/>
              <a:buChar char="•"/>
            </a:pPr>
            <a:r>
              <a:rPr lang="en-US" sz="1600" b="1" err="1">
                <a:latin typeface="Calibri"/>
                <a:ea typeface="Calibri"/>
                <a:cs typeface="Calibri"/>
              </a:rPr>
              <a:t>Střet</a:t>
            </a:r>
            <a:r>
              <a:rPr lang="en-US" sz="1600" b="1">
                <a:latin typeface="Calibri"/>
                <a:ea typeface="Calibri"/>
                <a:cs typeface="Calibri"/>
              </a:rPr>
              <a:t> s </a:t>
            </a:r>
            <a:r>
              <a:rPr lang="en-US" sz="1600" b="1" err="1">
                <a:latin typeface="Calibri"/>
                <a:ea typeface="Calibri"/>
                <a:cs typeface="Calibri"/>
              </a:rPr>
              <a:t>monoteismem</a:t>
            </a:r>
            <a:r>
              <a:rPr lang="en-US" sz="1600" b="1">
                <a:latin typeface="Calibri"/>
                <a:ea typeface="Calibri"/>
                <a:cs typeface="Calibri"/>
              </a:rPr>
              <a:t>:</a:t>
            </a:r>
            <a:r>
              <a:rPr lang="en-US" sz="1600">
                <a:latin typeface="Calibri"/>
                <a:ea typeface="Calibri"/>
                <a:cs typeface="Calibri"/>
              </a:rPr>
              <a:t> </a:t>
            </a:r>
            <a:r>
              <a:rPr lang="en-US" sz="1600" err="1">
                <a:latin typeface="Calibri"/>
                <a:ea typeface="Calibri"/>
                <a:cs typeface="Calibri"/>
              </a:rPr>
              <a:t>Proces</a:t>
            </a:r>
            <a:r>
              <a:rPr lang="en-US" sz="1600">
                <a:latin typeface="Calibri"/>
                <a:ea typeface="Calibri"/>
                <a:cs typeface="Calibri"/>
              </a:rPr>
              <a:t> </a:t>
            </a:r>
            <a:r>
              <a:rPr lang="en-US" sz="1600" err="1">
                <a:latin typeface="Calibri"/>
                <a:ea typeface="Calibri"/>
                <a:cs typeface="Calibri"/>
              </a:rPr>
              <a:t>christianizace</a:t>
            </a:r>
            <a:r>
              <a:rPr lang="en-US" sz="1600">
                <a:latin typeface="Calibri"/>
                <a:ea typeface="Calibri"/>
                <a:cs typeface="Calibri"/>
              </a:rPr>
              <a:t> (4.–12. </a:t>
            </a:r>
            <a:r>
              <a:rPr lang="en-US" sz="1600" err="1">
                <a:latin typeface="Calibri"/>
                <a:ea typeface="Calibri"/>
                <a:cs typeface="Calibri"/>
              </a:rPr>
              <a:t>stol</a:t>
            </a:r>
            <a:r>
              <a:rPr lang="en-US" sz="1600">
                <a:latin typeface="Calibri"/>
                <a:ea typeface="Calibri"/>
                <a:cs typeface="Calibri"/>
              </a:rPr>
              <a:t>. n. l.) -  přechod od </a:t>
            </a:r>
            <a:r>
              <a:rPr lang="en-US" sz="1600" err="1">
                <a:latin typeface="Calibri"/>
                <a:ea typeface="Calibri"/>
                <a:cs typeface="Calibri"/>
              </a:rPr>
              <a:t>kmenových</a:t>
            </a:r>
            <a:r>
              <a:rPr lang="en-US" sz="1600">
                <a:latin typeface="Calibri"/>
                <a:ea typeface="Calibri"/>
                <a:cs typeface="Calibri"/>
              </a:rPr>
              <a:t> </a:t>
            </a:r>
            <a:r>
              <a:rPr lang="en-US" sz="1600" err="1">
                <a:latin typeface="Calibri"/>
                <a:ea typeface="Calibri"/>
                <a:cs typeface="Calibri"/>
              </a:rPr>
              <a:t>struktur</a:t>
            </a:r>
            <a:r>
              <a:rPr lang="en-US" sz="1600">
                <a:latin typeface="Calibri"/>
                <a:ea typeface="Calibri"/>
                <a:cs typeface="Calibri"/>
              </a:rPr>
              <a:t> k </a:t>
            </a:r>
            <a:r>
              <a:rPr lang="en-US" sz="1600" err="1">
                <a:latin typeface="Calibri"/>
                <a:ea typeface="Calibri"/>
                <a:cs typeface="Calibri"/>
              </a:rPr>
              <a:t>raným</a:t>
            </a:r>
            <a:r>
              <a:rPr lang="en-US" sz="1600">
                <a:latin typeface="Calibri"/>
                <a:ea typeface="Calibri"/>
                <a:cs typeface="Calibri"/>
              </a:rPr>
              <a:t> </a:t>
            </a:r>
            <a:r>
              <a:rPr lang="en-US" sz="1600" err="1">
                <a:latin typeface="Calibri"/>
                <a:ea typeface="Calibri"/>
                <a:cs typeface="Calibri"/>
              </a:rPr>
              <a:t>státům</a:t>
            </a:r>
            <a:r>
              <a:rPr lang="en-US" sz="1600">
                <a:latin typeface="Calibri"/>
                <a:ea typeface="Calibri"/>
                <a:cs typeface="Calibri"/>
              </a:rPr>
              <a:t>.</a:t>
            </a:r>
            <a:endParaRPr lang="en-US"/>
          </a:p>
          <a:p>
            <a:pPr algn="ctr">
              <a:spcAft>
                <a:spcPts val="2000"/>
              </a:spcAft>
            </a:pPr>
            <a:endParaRPr lang="cs-CZ" sz="16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014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>
          <a:extLst>
            <a:ext uri="{FF2B5EF4-FFF2-40B4-BE49-F238E27FC236}">
              <a16:creationId xmlns:a16="http://schemas.microsoft.com/office/drawing/2014/main" id="{3EFD45EA-BFBE-9DC9-9083-43F8C2995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Písmo&#10;&#10;Obsah generovaný pomocí AI může být nesprávný.">
            <a:extLst>
              <a:ext uri="{FF2B5EF4-FFF2-40B4-BE49-F238E27FC236}">
                <a16:creationId xmlns:a16="http://schemas.microsoft.com/office/drawing/2014/main" id="{2791FA4E-6434-F5A6-AF27-A36E42F0B7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" t="11974" r="67" b="45881"/>
          <a:stretch>
            <a:fillRect/>
          </a:stretch>
        </p:blipFill>
        <p:spPr>
          <a:xfrm>
            <a:off x="1571541" y="1855638"/>
            <a:ext cx="5999064" cy="1905323"/>
          </a:xfrm>
          <a:prstGeom prst="rect">
            <a:avLst/>
          </a:prstGeom>
        </p:spPr>
      </p:pic>
      <p:grpSp>
        <p:nvGrpSpPr>
          <p:cNvPr id="794" name="Google Shape;794;p45">
            <a:extLst>
              <a:ext uri="{FF2B5EF4-FFF2-40B4-BE49-F238E27FC236}">
                <a16:creationId xmlns:a16="http://schemas.microsoft.com/office/drawing/2014/main" id="{1CBD7F79-EC2E-97E0-A4CF-E0ECF2A687D6}"/>
              </a:ext>
            </a:extLst>
          </p:cNvPr>
          <p:cNvGrpSpPr/>
          <p:nvPr/>
        </p:nvGrpSpPr>
        <p:grpSpPr>
          <a:xfrm rot="1565461">
            <a:off x="640266" y="4115826"/>
            <a:ext cx="1202555" cy="862303"/>
            <a:chOff x="1424525" y="381550"/>
            <a:chExt cx="1202550" cy="862300"/>
          </a:xfrm>
        </p:grpSpPr>
        <p:sp>
          <p:nvSpPr>
            <p:cNvPr id="795" name="Google Shape;795;p45">
              <a:extLst>
                <a:ext uri="{FF2B5EF4-FFF2-40B4-BE49-F238E27FC236}">
                  <a16:creationId xmlns:a16="http://schemas.microsoft.com/office/drawing/2014/main" id="{8088DAB5-3B40-DD66-1E24-F53A56E33745}"/>
                </a:ext>
              </a:extLst>
            </p:cNvPr>
            <p:cNvSpPr/>
            <p:nvPr/>
          </p:nvSpPr>
          <p:spPr>
            <a:xfrm>
              <a:off x="2348525" y="561250"/>
              <a:ext cx="115100" cy="93025"/>
            </a:xfrm>
            <a:custGeom>
              <a:avLst/>
              <a:gdLst/>
              <a:ahLst/>
              <a:cxnLst/>
              <a:rect l="l" t="t" r="r" b="b"/>
              <a:pathLst>
                <a:path w="4604" h="3721" extrusionOk="0">
                  <a:moveTo>
                    <a:pt x="588" y="1"/>
                  </a:moveTo>
                  <a:cubicBezTo>
                    <a:pt x="450" y="1"/>
                    <a:pt x="317" y="51"/>
                    <a:pt x="234" y="151"/>
                  </a:cubicBezTo>
                  <a:cubicBezTo>
                    <a:pt x="33" y="385"/>
                    <a:pt x="0" y="651"/>
                    <a:pt x="0" y="918"/>
                  </a:cubicBezTo>
                  <a:cubicBezTo>
                    <a:pt x="0" y="1919"/>
                    <a:pt x="500" y="2820"/>
                    <a:pt x="1001" y="3720"/>
                  </a:cubicBezTo>
                  <a:cubicBezTo>
                    <a:pt x="2135" y="3553"/>
                    <a:pt x="2835" y="3520"/>
                    <a:pt x="3236" y="3320"/>
                  </a:cubicBezTo>
                  <a:cubicBezTo>
                    <a:pt x="3603" y="3153"/>
                    <a:pt x="4036" y="3053"/>
                    <a:pt x="4337" y="2753"/>
                  </a:cubicBezTo>
                  <a:cubicBezTo>
                    <a:pt x="4503" y="2586"/>
                    <a:pt x="4603" y="2319"/>
                    <a:pt x="4537" y="2119"/>
                  </a:cubicBezTo>
                  <a:cubicBezTo>
                    <a:pt x="4437" y="1919"/>
                    <a:pt x="4203" y="1786"/>
                    <a:pt x="4003" y="1752"/>
                  </a:cubicBezTo>
                  <a:cubicBezTo>
                    <a:pt x="3767" y="1673"/>
                    <a:pt x="3508" y="1639"/>
                    <a:pt x="3248" y="1639"/>
                  </a:cubicBezTo>
                  <a:cubicBezTo>
                    <a:pt x="2958" y="1639"/>
                    <a:pt x="2666" y="1682"/>
                    <a:pt x="2402" y="1752"/>
                  </a:cubicBezTo>
                  <a:cubicBezTo>
                    <a:pt x="2251" y="1795"/>
                    <a:pt x="2059" y="1866"/>
                    <a:pt x="1878" y="1866"/>
                  </a:cubicBezTo>
                  <a:cubicBezTo>
                    <a:pt x="1779" y="1866"/>
                    <a:pt x="1684" y="1845"/>
                    <a:pt x="1601" y="1786"/>
                  </a:cubicBezTo>
                  <a:cubicBezTo>
                    <a:pt x="1501" y="1719"/>
                    <a:pt x="1401" y="1585"/>
                    <a:pt x="1368" y="1452"/>
                  </a:cubicBezTo>
                  <a:cubicBezTo>
                    <a:pt x="1234" y="1152"/>
                    <a:pt x="1168" y="818"/>
                    <a:pt x="1068" y="485"/>
                  </a:cubicBezTo>
                  <a:cubicBezTo>
                    <a:pt x="1034" y="385"/>
                    <a:pt x="1034" y="251"/>
                    <a:pt x="967" y="151"/>
                  </a:cubicBezTo>
                  <a:cubicBezTo>
                    <a:pt x="867" y="51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6" name="Google Shape;796;p45">
              <a:extLst>
                <a:ext uri="{FF2B5EF4-FFF2-40B4-BE49-F238E27FC236}">
                  <a16:creationId xmlns:a16="http://schemas.microsoft.com/office/drawing/2014/main" id="{97E6877E-6BB1-DDF4-35D4-43563484C1F9}"/>
                </a:ext>
              </a:extLst>
            </p:cNvPr>
            <p:cNvSpPr/>
            <p:nvPr/>
          </p:nvSpPr>
          <p:spPr>
            <a:xfrm>
              <a:off x="2344350" y="554925"/>
              <a:ext cx="125950" cy="102075"/>
            </a:xfrm>
            <a:custGeom>
              <a:avLst/>
              <a:gdLst/>
              <a:ahLst/>
              <a:cxnLst/>
              <a:rect l="l" t="t" r="r" b="b"/>
              <a:pathLst>
                <a:path w="5038" h="4083" extrusionOk="0">
                  <a:moveTo>
                    <a:pt x="733" y="558"/>
                  </a:moveTo>
                  <a:cubicBezTo>
                    <a:pt x="778" y="558"/>
                    <a:pt x="823" y="574"/>
                    <a:pt x="868" y="604"/>
                  </a:cubicBezTo>
                  <a:lnTo>
                    <a:pt x="901" y="638"/>
                  </a:lnTo>
                  <a:cubicBezTo>
                    <a:pt x="934" y="638"/>
                    <a:pt x="934" y="704"/>
                    <a:pt x="1001" y="804"/>
                  </a:cubicBezTo>
                  <a:cubicBezTo>
                    <a:pt x="1068" y="1004"/>
                    <a:pt x="1101" y="1205"/>
                    <a:pt x="1201" y="1438"/>
                  </a:cubicBezTo>
                  <a:cubicBezTo>
                    <a:pt x="1268" y="1638"/>
                    <a:pt x="1335" y="1805"/>
                    <a:pt x="1501" y="2039"/>
                  </a:cubicBezTo>
                  <a:cubicBezTo>
                    <a:pt x="1568" y="2172"/>
                    <a:pt x="1702" y="2305"/>
                    <a:pt x="1868" y="2339"/>
                  </a:cubicBezTo>
                  <a:cubicBezTo>
                    <a:pt x="1952" y="2355"/>
                    <a:pt x="2027" y="2364"/>
                    <a:pt x="2093" y="2364"/>
                  </a:cubicBezTo>
                  <a:cubicBezTo>
                    <a:pt x="2160" y="2364"/>
                    <a:pt x="2219" y="2355"/>
                    <a:pt x="2269" y="2339"/>
                  </a:cubicBezTo>
                  <a:cubicBezTo>
                    <a:pt x="2535" y="2305"/>
                    <a:pt x="2702" y="2172"/>
                    <a:pt x="2902" y="2172"/>
                  </a:cubicBezTo>
                  <a:cubicBezTo>
                    <a:pt x="2942" y="2165"/>
                    <a:pt x="2981" y="2163"/>
                    <a:pt x="3019" y="2163"/>
                  </a:cubicBezTo>
                  <a:cubicBezTo>
                    <a:pt x="3172" y="2163"/>
                    <a:pt x="3316" y="2205"/>
                    <a:pt x="3503" y="2205"/>
                  </a:cubicBezTo>
                  <a:cubicBezTo>
                    <a:pt x="3703" y="2205"/>
                    <a:pt x="3903" y="2205"/>
                    <a:pt x="4070" y="2272"/>
                  </a:cubicBezTo>
                  <a:cubicBezTo>
                    <a:pt x="4237" y="2305"/>
                    <a:pt x="4403" y="2339"/>
                    <a:pt x="4504" y="2439"/>
                  </a:cubicBezTo>
                  <a:cubicBezTo>
                    <a:pt x="4570" y="2506"/>
                    <a:pt x="4570" y="2639"/>
                    <a:pt x="4504" y="2772"/>
                  </a:cubicBezTo>
                  <a:cubicBezTo>
                    <a:pt x="4437" y="2872"/>
                    <a:pt x="4337" y="2973"/>
                    <a:pt x="4170" y="3039"/>
                  </a:cubicBezTo>
                  <a:cubicBezTo>
                    <a:pt x="4037" y="3139"/>
                    <a:pt x="3870" y="3173"/>
                    <a:pt x="3703" y="3206"/>
                  </a:cubicBezTo>
                  <a:cubicBezTo>
                    <a:pt x="3536" y="3273"/>
                    <a:pt x="3369" y="3339"/>
                    <a:pt x="3236" y="3373"/>
                  </a:cubicBezTo>
                  <a:cubicBezTo>
                    <a:pt x="3002" y="3506"/>
                    <a:pt x="2702" y="3540"/>
                    <a:pt x="2435" y="3606"/>
                  </a:cubicBezTo>
                  <a:cubicBezTo>
                    <a:pt x="2202" y="3640"/>
                    <a:pt x="1968" y="3673"/>
                    <a:pt x="1768" y="3706"/>
                  </a:cubicBezTo>
                  <a:cubicBezTo>
                    <a:pt x="1496" y="3781"/>
                    <a:pt x="1316" y="3818"/>
                    <a:pt x="1241" y="3833"/>
                  </a:cubicBezTo>
                  <a:lnTo>
                    <a:pt x="1241" y="3833"/>
                  </a:lnTo>
                  <a:cubicBezTo>
                    <a:pt x="1207" y="3746"/>
                    <a:pt x="1141" y="3587"/>
                    <a:pt x="1034" y="3373"/>
                  </a:cubicBezTo>
                  <a:cubicBezTo>
                    <a:pt x="901" y="3039"/>
                    <a:pt x="667" y="2606"/>
                    <a:pt x="501" y="2005"/>
                  </a:cubicBezTo>
                  <a:cubicBezTo>
                    <a:pt x="401" y="1705"/>
                    <a:pt x="334" y="1371"/>
                    <a:pt x="367" y="1038"/>
                  </a:cubicBezTo>
                  <a:cubicBezTo>
                    <a:pt x="401" y="871"/>
                    <a:pt x="434" y="704"/>
                    <a:pt x="567" y="638"/>
                  </a:cubicBezTo>
                  <a:cubicBezTo>
                    <a:pt x="622" y="582"/>
                    <a:pt x="678" y="558"/>
                    <a:pt x="733" y="558"/>
                  </a:cubicBezTo>
                  <a:close/>
                  <a:moveTo>
                    <a:pt x="894" y="0"/>
                  </a:moveTo>
                  <a:cubicBezTo>
                    <a:pt x="590" y="0"/>
                    <a:pt x="324" y="185"/>
                    <a:pt x="200" y="371"/>
                  </a:cubicBezTo>
                  <a:cubicBezTo>
                    <a:pt x="67" y="571"/>
                    <a:pt x="0" y="804"/>
                    <a:pt x="0" y="1004"/>
                  </a:cubicBezTo>
                  <a:cubicBezTo>
                    <a:pt x="0" y="1371"/>
                    <a:pt x="0" y="1772"/>
                    <a:pt x="67" y="2105"/>
                  </a:cubicBezTo>
                  <a:cubicBezTo>
                    <a:pt x="134" y="2372"/>
                    <a:pt x="234" y="2672"/>
                    <a:pt x="367" y="2939"/>
                  </a:cubicBezTo>
                  <a:cubicBezTo>
                    <a:pt x="501" y="3139"/>
                    <a:pt x="634" y="3339"/>
                    <a:pt x="701" y="3506"/>
                  </a:cubicBezTo>
                  <a:cubicBezTo>
                    <a:pt x="901" y="3840"/>
                    <a:pt x="1034" y="4007"/>
                    <a:pt x="1034" y="4007"/>
                  </a:cubicBezTo>
                  <a:cubicBezTo>
                    <a:pt x="1061" y="4034"/>
                    <a:pt x="1110" y="4082"/>
                    <a:pt x="1181" y="4082"/>
                  </a:cubicBezTo>
                  <a:cubicBezTo>
                    <a:pt x="1198" y="4082"/>
                    <a:pt x="1215" y="4080"/>
                    <a:pt x="1235" y="4073"/>
                  </a:cubicBezTo>
                  <a:lnTo>
                    <a:pt x="1835" y="4073"/>
                  </a:lnTo>
                  <a:cubicBezTo>
                    <a:pt x="2002" y="4073"/>
                    <a:pt x="2235" y="4040"/>
                    <a:pt x="2502" y="4040"/>
                  </a:cubicBezTo>
                  <a:cubicBezTo>
                    <a:pt x="2736" y="4040"/>
                    <a:pt x="3036" y="4007"/>
                    <a:pt x="3403" y="3907"/>
                  </a:cubicBezTo>
                  <a:cubicBezTo>
                    <a:pt x="3570" y="3840"/>
                    <a:pt x="3703" y="3806"/>
                    <a:pt x="3870" y="3706"/>
                  </a:cubicBezTo>
                  <a:cubicBezTo>
                    <a:pt x="4037" y="3640"/>
                    <a:pt x="4203" y="3540"/>
                    <a:pt x="4370" y="3406"/>
                  </a:cubicBezTo>
                  <a:cubicBezTo>
                    <a:pt x="4537" y="3306"/>
                    <a:pt x="4704" y="3173"/>
                    <a:pt x="4837" y="2973"/>
                  </a:cubicBezTo>
                  <a:cubicBezTo>
                    <a:pt x="4937" y="2739"/>
                    <a:pt x="5037" y="2405"/>
                    <a:pt x="4837" y="2172"/>
                  </a:cubicBezTo>
                  <a:cubicBezTo>
                    <a:pt x="4604" y="1905"/>
                    <a:pt x="4370" y="1838"/>
                    <a:pt x="4170" y="1805"/>
                  </a:cubicBezTo>
                  <a:cubicBezTo>
                    <a:pt x="3936" y="1738"/>
                    <a:pt x="3703" y="1705"/>
                    <a:pt x="3503" y="1705"/>
                  </a:cubicBezTo>
                  <a:cubicBezTo>
                    <a:pt x="3236" y="1705"/>
                    <a:pt x="3036" y="1838"/>
                    <a:pt x="2836" y="1872"/>
                  </a:cubicBezTo>
                  <a:cubicBezTo>
                    <a:pt x="2569" y="1905"/>
                    <a:pt x="2369" y="2005"/>
                    <a:pt x="2202" y="2005"/>
                  </a:cubicBezTo>
                  <a:cubicBezTo>
                    <a:pt x="2102" y="2005"/>
                    <a:pt x="2035" y="2005"/>
                    <a:pt x="2002" y="1972"/>
                  </a:cubicBezTo>
                  <a:lnTo>
                    <a:pt x="1868" y="1838"/>
                  </a:lnTo>
                  <a:cubicBezTo>
                    <a:pt x="1768" y="1705"/>
                    <a:pt x="1702" y="1471"/>
                    <a:pt x="1668" y="1305"/>
                  </a:cubicBezTo>
                  <a:cubicBezTo>
                    <a:pt x="1568" y="1071"/>
                    <a:pt x="1535" y="904"/>
                    <a:pt x="1535" y="704"/>
                  </a:cubicBezTo>
                  <a:cubicBezTo>
                    <a:pt x="1501" y="571"/>
                    <a:pt x="1501" y="471"/>
                    <a:pt x="1401" y="304"/>
                  </a:cubicBezTo>
                  <a:cubicBezTo>
                    <a:pt x="1301" y="137"/>
                    <a:pt x="1134" y="4"/>
                    <a:pt x="968" y="4"/>
                  </a:cubicBezTo>
                  <a:cubicBezTo>
                    <a:pt x="943" y="1"/>
                    <a:pt x="918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7" name="Google Shape;797;p45">
              <a:extLst>
                <a:ext uri="{FF2B5EF4-FFF2-40B4-BE49-F238E27FC236}">
                  <a16:creationId xmlns:a16="http://schemas.microsoft.com/office/drawing/2014/main" id="{F10A7D7A-29CB-D60A-7EB7-81DB82FE537C}"/>
                </a:ext>
              </a:extLst>
            </p:cNvPr>
            <p:cNvSpPr/>
            <p:nvPr/>
          </p:nvSpPr>
          <p:spPr>
            <a:xfrm>
              <a:off x="2316825" y="381550"/>
              <a:ext cx="196000" cy="249375"/>
            </a:xfrm>
            <a:custGeom>
              <a:avLst/>
              <a:gdLst/>
              <a:ahLst/>
              <a:cxnLst/>
              <a:rect l="l" t="t" r="r" b="b"/>
              <a:pathLst>
                <a:path w="7840" h="9975" extrusionOk="0">
                  <a:moveTo>
                    <a:pt x="3503" y="0"/>
                  </a:moveTo>
                  <a:cubicBezTo>
                    <a:pt x="3403" y="0"/>
                    <a:pt x="3270" y="67"/>
                    <a:pt x="3136" y="134"/>
                  </a:cubicBezTo>
                  <a:lnTo>
                    <a:pt x="2903" y="401"/>
                  </a:lnTo>
                  <a:cubicBezTo>
                    <a:pt x="2786" y="546"/>
                    <a:pt x="2670" y="641"/>
                    <a:pt x="2598" y="641"/>
                  </a:cubicBezTo>
                  <a:cubicBezTo>
                    <a:pt x="2587" y="641"/>
                    <a:pt x="2578" y="639"/>
                    <a:pt x="2569" y="634"/>
                  </a:cubicBezTo>
                  <a:cubicBezTo>
                    <a:pt x="2436" y="634"/>
                    <a:pt x="2269" y="501"/>
                    <a:pt x="2102" y="401"/>
                  </a:cubicBezTo>
                  <a:cubicBezTo>
                    <a:pt x="1946" y="297"/>
                    <a:pt x="1749" y="213"/>
                    <a:pt x="1559" y="213"/>
                  </a:cubicBezTo>
                  <a:cubicBezTo>
                    <a:pt x="1506" y="213"/>
                    <a:pt x="1453" y="219"/>
                    <a:pt x="1402" y="234"/>
                  </a:cubicBezTo>
                  <a:cubicBezTo>
                    <a:pt x="1168" y="267"/>
                    <a:pt x="935" y="401"/>
                    <a:pt x="768" y="501"/>
                  </a:cubicBezTo>
                  <a:cubicBezTo>
                    <a:pt x="401" y="801"/>
                    <a:pt x="234" y="1235"/>
                    <a:pt x="134" y="1635"/>
                  </a:cubicBezTo>
                  <a:cubicBezTo>
                    <a:pt x="67" y="2069"/>
                    <a:pt x="67" y="2436"/>
                    <a:pt x="1" y="2802"/>
                  </a:cubicBezTo>
                  <a:lnTo>
                    <a:pt x="1" y="3937"/>
                  </a:lnTo>
                  <a:cubicBezTo>
                    <a:pt x="67" y="4637"/>
                    <a:pt x="134" y="5304"/>
                    <a:pt x="234" y="5938"/>
                  </a:cubicBezTo>
                  <a:cubicBezTo>
                    <a:pt x="301" y="6572"/>
                    <a:pt x="468" y="7106"/>
                    <a:pt x="601" y="7606"/>
                  </a:cubicBezTo>
                  <a:cubicBezTo>
                    <a:pt x="734" y="8106"/>
                    <a:pt x="901" y="8507"/>
                    <a:pt x="1001" y="8840"/>
                  </a:cubicBezTo>
                  <a:cubicBezTo>
                    <a:pt x="1135" y="9174"/>
                    <a:pt x="1268" y="9474"/>
                    <a:pt x="1335" y="9641"/>
                  </a:cubicBezTo>
                  <a:cubicBezTo>
                    <a:pt x="1435" y="9841"/>
                    <a:pt x="1468" y="9941"/>
                    <a:pt x="1468" y="9941"/>
                  </a:cubicBezTo>
                  <a:cubicBezTo>
                    <a:pt x="1502" y="9974"/>
                    <a:pt x="1568" y="9974"/>
                    <a:pt x="1602" y="9974"/>
                  </a:cubicBezTo>
                  <a:cubicBezTo>
                    <a:pt x="1635" y="9941"/>
                    <a:pt x="1635" y="9908"/>
                    <a:pt x="1635" y="9874"/>
                  </a:cubicBezTo>
                  <a:cubicBezTo>
                    <a:pt x="1635" y="9874"/>
                    <a:pt x="1635" y="9741"/>
                    <a:pt x="1568" y="9574"/>
                  </a:cubicBezTo>
                  <a:cubicBezTo>
                    <a:pt x="1502" y="9407"/>
                    <a:pt x="1435" y="9107"/>
                    <a:pt x="1301" y="8773"/>
                  </a:cubicBezTo>
                  <a:cubicBezTo>
                    <a:pt x="1101" y="8106"/>
                    <a:pt x="834" y="7106"/>
                    <a:pt x="668" y="5905"/>
                  </a:cubicBezTo>
                  <a:cubicBezTo>
                    <a:pt x="601" y="5304"/>
                    <a:pt x="501" y="4637"/>
                    <a:pt x="501" y="3937"/>
                  </a:cubicBezTo>
                  <a:lnTo>
                    <a:pt x="501" y="2836"/>
                  </a:lnTo>
                  <a:cubicBezTo>
                    <a:pt x="568" y="2469"/>
                    <a:pt x="568" y="2102"/>
                    <a:pt x="634" y="1735"/>
                  </a:cubicBezTo>
                  <a:cubicBezTo>
                    <a:pt x="668" y="1335"/>
                    <a:pt x="834" y="1001"/>
                    <a:pt x="1101" y="801"/>
                  </a:cubicBezTo>
                  <a:cubicBezTo>
                    <a:pt x="1296" y="671"/>
                    <a:pt x="1505" y="583"/>
                    <a:pt x="1701" y="583"/>
                  </a:cubicBezTo>
                  <a:cubicBezTo>
                    <a:pt x="1806" y="583"/>
                    <a:pt x="1908" y="609"/>
                    <a:pt x="2002" y="668"/>
                  </a:cubicBezTo>
                  <a:cubicBezTo>
                    <a:pt x="2169" y="768"/>
                    <a:pt x="2336" y="934"/>
                    <a:pt x="2636" y="968"/>
                  </a:cubicBezTo>
                  <a:cubicBezTo>
                    <a:pt x="2803" y="968"/>
                    <a:pt x="2969" y="934"/>
                    <a:pt x="3069" y="834"/>
                  </a:cubicBezTo>
                  <a:cubicBezTo>
                    <a:pt x="3169" y="768"/>
                    <a:pt x="3236" y="668"/>
                    <a:pt x="3303" y="601"/>
                  </a:cubicBezTo>
                  <a:cubicBezTo>
                    <a:pt x="3436" y="434"/>
                    <a:pt x="3503" y="334"/>
                    <a:pt x="3670" y="334"/>
                  </a:cubicBezTo>
                  <a:cubicBezTo>
                    <a:pt x="3837" y="334"/>
                    <a:pt x="4003" y="401"/>
                    <a:pt x="4137" y="501"/>
                  </a:cubicBezTo>
                  <a:cubicBezTo>
                    <a:pt x="4404" y="768"/>
                    <a:pt x="4470" y="1168"/>
                    <a:pt x="4604" y="1568"/>
                  </a:cubicBezTo>
                  <a:cubicBezTo>
                    <a:pt x="4737" y="1935"/>
                    <a:pt x="4904" y="2402"/>
                    <a:pt x="5304" y="2636"/>
                  </a:cubicBezTo>
                  <a:cubicBezTo>
                    <a:pt x="5438" y="2725"/>
                    <a:pt x="5601" y="2754"/>
                    <a:pt x="5754" y="2754"/>
                  </a:cubicBezTo>
                  <a:cubicBezTo>
                    <a:pt x="5831" y="2754"/>
                    <a:pt x="5905" y="2747"/>
                    <a:pt x="5971" y="2736"/>
                  </a:cubicBezTo>
                  <a:cubicBezTo>
                    <a:pt x="6172" y="2702"/>
                    <a:pt x="6405" y="2602"/>
                    <a:pt x="6572" y="2569"/>
                  </a:cubicBezTo>
                  <a:cubicBezTo>
                    <a:pt x="6653" y="2547"/>
                    <a:pt x="6733" y="2536"/>
                    <a:pt x="6809" y="2536"/>
                  </a:cubicBezTo>
                  <a:cubicBezTo>
                    <a:pt x="7080" y="2536"/>
                    <a:pt x="7317" y="2669"/>
                    <a:pt x="7473" y="2903"/>
                  </a:cubicBezTo>
                  <a:cubicBezTo>
                    <a:pt x="7673" y="3203"/>
                    <a:pt x="7806" y="3570"/>
                    <a:pt x="7739" y="3903"/>
                  </a:cubicBezTo>
                  <a:cubicBezTo>
                    <a:pt x="7673" y="4237"/>
                    <a:pt x="7506" y="4570"/>
                    <a:pt x="7306" y="4871"/>
                  </a:cubicBezTo>
                  <a:cubicBezTo>
                    <a:pt x="6939" y="5438"/>
                    <a:pt x="6472" y="5938"/>
                    <a:pt x="6005" y="6372"/>
                  </a:cubicBezTo>
                  <a:cubicBezTo>
                    <a:pt x="5138" y="7239"/>
                    <a:pt x="4304" y="7873"/>
                    <a:pt x="3737" y="8273"/>
                  </a:cubicBezTo>
                  <a:cubicBezTo>
                    <a:pt x="3136" y="8740"/>
                    <a:pt x="2803" y="8940"/>
                    <a:pt x="2803" y="8940"/>
                  </a:cubicBezTo>
                  <a:cubicBezTo>
                    <a:pt x="2769" y="8974"/>
                    <a:pt x="2769" y="9040"/>
                    <a:pt x="2602" y="9107"/>
                  </a:cubicBezTo>
                  <a:cubicBezTo>
                    <a:pt x="2626" y="9131"/>
                    <a:pt x="2650" y="9154"/>
                    <a:pt x="2685" y="9154"/>
                  </a:cubicBezTo>
                  <a:cubicBezTo>
                    <a:pt x="2700" y="9154"/>
                    <a:pt x="2716" y="9150"/>
                    <a:pt x="2736" y="9140"/>
                  </a:cubicBezTo>
                  <a:cubicBezTo>
                    <a:pt x="2736" y="9140"/>
                    <a:pt x="3069" y="8907"/>
                    <a:pt x="3636" y="8473"/>
                  </a:cubicBezTo>
                  <a:cubicBezTo>
                    <a:pt x="4204" y="8073"/>
                    <a:pt x="5037" y="7439"/>
                    <a:pt x="5971" y="6572"/>
                  </a:cubicBezTo>
                  <a:cubicBezTo>
                    <a:pt x="6438" y="6138"/>
                    <a:pt x="6905" y="5638"/>
                    <a:pt x="7306" y="5071"/>
                  </a:cubicBezTo>
                  <a:cubicBezTo>
                    <a:pt x="7506" y="4771"/>
                    <a:pt x="7673" y="4404"/>
                    <a:pt x="7773" y="4003"/>
                  </a:cubicBezTo>
                  <a:cubicBezTo>
                    <a:pt x="7839" y="3636"/>
                    <a:pt x="7773" y="3169"/>
                    <a:pt x="7506" y="2836"/>
                  </a:cubicBezTo>
                  <a:cubicBezTo>
                    <a:pt x="7406" y="2669"/>
                    <a:pt x="7239" y="2502"/>
                    <a:pt x="7006" y="2436"/>
                  </a:cubicBezTo>
                  <a:cubicBezTo>
                    <a:pt x="6895" y="2380"/>
                    <a:pt x="6775" y="2356"/>
                    <a:pt x="6650" y="2356"/>
                  </a:cubicBezTo>
                  <a:cubicBezTo>
                    <a:pt x="6548" y="2356"/>
                    <a:pt x="6443" y="2372"/>
                    <a:pt x="6338" y="2402"/>
                  </a:cubicBezTo>
                  <a:cubicBezTo>
                    <a:pt x="6075" y="2468"/>
                    <a:pt x="5826" y="2563"/>
                    <a:pt x="5601" y="2563"/>
                  </a:cubicBezTo>
                  <a:cubicBezTo>
                    <a:pt x="5484" y="2563"/>
                    <a:pt x="5374" y="2537"/>
                    <a:pt x="5271" y="2469"/>
                  </a:cubicBezTo>
                  <a:cubicBezTo>
                    <a:pt x="4971" y="2269"/>
                    <a:pt x="4804" y="1902"/>
                    <a:pt x="4737" y="1502"/>
                  </a:cubicBezTo>
                  <a:cubicBezTo>
                    <a:pt x="4637" y="1101"/>
                    <a:pt x="4570" y="634"/>
                    <a:pt x="4170" y="301"/>
                  </a:cubicBezTo>
                  <a:cubicBezTo>
                    <a:pt x="4003" y="134"/>
                    <a:pt x="3770" y="0"/>
                    <a:pt x="3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8" name="Google Shape;798;p45">
              <a:extLst>
                <a:ext uri="{FF2B5EF4-FFF2-40B4-BE49-F238E27FC236}">
                  <a16:creationId xmlns:a16="http://schemas.microsoft.com/office/drawing/2014/main" id="{D2FED580-5D27-743C-4992-6EFCE05F7E8B}"/>
                </a:ext>
              </a:extLst>
            </p:cNvPr>
            <p:cNvSpPr/>
            <p:nvPr/>
          </p:nvSpPr>
          <p:spPr>
            <a:xfrm>
              <a:off x="2398550" y="455300"/>
              <a:ext cx="228525" cy="199800"/>
            </a:xfrm>
            <a:custGeom>
              <a:avLst/>
              <a:gdLst/>
              <a:ahLst/>
              <a:cxnLst/>
              <a:rect l="l" t="t" r="r" b="b"/>
              <a:pathLst>
                <a:path w="9141" h="7992" extrusionOk="0">
                  <a:moveTo>
                    <a:pt x="5474" y="1"/>
                  </a:moveTo>
                  <a:cubicBezTo>
                    <a:pt x="5382" y="1"/>
                    <a:pt x="5293" y="8"/>
                    <a:pt x="5204" y="19"/>
                  </a:cubicBezTo>
                  <a:cubicBezTo>
                    <a:pt x="4971" y="86"/>
                    <a:pt x="4804" y="119"/>
                    <a:pt x="4671" y="186"/>
                  </a:cubicBezTo>
                  <a:cubicBezTo>
                    <a:pt x="4537" y="286"/>
                    <a:pt x="4504" y="319"/>
                    <a:pt x="4504" y="319"/>
                  </a:cubicBezTo>
                  <a:cubicBezTo>
                    <a:pt x="4470" y="353"/>
                    <a:pt x="4470" y="420"/>
                    <a:pt x="4470" y="453"/>
                  </a:cubicBezTo>
                  <a:cubicBezTo>
                    <a:pt x="4487" y="470"/>
                    <a:pt x="4504" y="478"/>
                    <a:pt x="4520" y="478"/>
                  </a:cubicBezTo>
                  <a:cubicBezTo>
                    <a:pt x="4537" y="478"/>
                    <a:pt x="4554" y="470"/>
                    <a:pt x="4570" y="453"/>
                  </a:cubicBezTo>
                  <a:lnTo>
                    <a:pt x="4737" y="353"/>
                  </a:lnTo>
                  <a:cubicBezTo>
                    <a:pt x="4871" y="319"/>
                    <a:pt x="5037" y="219"/>
                    <a:pt x="5238" y="186"/>
                  </a:cubicBezTo>
                  <a:cubicBezTo>
                    <a:pt x="5315" y="175"/>
                    <a:pt x="5397" y="167"/>
                    <a:pt x="5482" y="167"/>
                  </a:cubicBezTo>
                  <a:cubicBezTo>
                    <a:pt x="5653" y="167"/>
                    <a:pt x="5838" y="197"/>
                    <a:pt x="6038" y="286"/>
                  </a:cubicBezTo>
                  <a:cubicBezTo>
                    <a:pt x="6338" y="386"/>
                    <a:pt x="6639" y="653"/>
                    <a:pt x="6805" y="987"/>
                  </a:cubicBezTo>
                  <a:cubicBezTo>
                    <a:pt x="6872" y="1153"/>
                    <a:pt x="6972" y="1354"/>
                    <a:pt x="6972" y="1554"/>
                  </a:cubicBezTo>
                  <a:cubicBezTo>
                    <a:pt x="6972" y="1654"/>
                    <a:pt x="6972" y="1787"/>
                    <a:pt x="7006" y="1887"/>
                  </a:cubicBezTo>
                  <a:cubicBezTo>
                    <a:pt x="7039" y="2021"/>
                    <a:pt x="7072" y="2154"/>
                    <a:pt x="7206" y="2221"/>
                  </a:cubicBezTo>
                  <a:cubicBezTo>
                    <a:pt x="7295" y="2310"/>
                    <a:pt x="7398" y="2339"/>
                    <a:pt x="7497" y="2339"/>
                  </a:cubicBezTo>
                  <a:cubicBezTo>
                    <a:pt x="7547" y="2339"/>
                    <a:pt x="7595" y="2332"/>
                    <a:pt x="7639" y="2321"/>
                  </a:cubicBezTo>
                  <a:cubicBezTo>
                    <a:pt x="7739" y="2288"/>
                    <a:pt x="7839" y="2221"/>
                    <a:pt x="7973" y="2221"/>
                  </a:cubicBezTo>
                  <a:cubicBezTo>
                    <a:pt x="8173" y="2221"/>
                    <a:pt x="8373" y="2321"/>
                    <a:pt x="8540" y="2488"/>
                  </a:cubicBezTo>
                  <a:cubicBezTo>
                    <a:pt x="8874" y="2788"/>
                    <a:pt x="8874" y="3322"/>
                    <a:pt x="8707" y="3789"/>
                  </a:cubicBezTo>
                  <a:cubicBezTo>
                    <a:pt x="8540" y="4222"/>
                    <a:pt x="8240" y="4689"/>
                    <a:pt x="7873" y="5023"/>
                  </a:cubicBezTo>
                  <a:cubicBezTo>
                    <a:pt x="7539" y="5390"/>
                    <a:pt x="7072" y="5690"/>
                    <a:pt x="6672" y="5990"/>
                  </a:cubicBezTo>
                  <a:cubicBezTo>
                    <a:pt x="6405" y="6157"/>
                    <a:pt x="6238" y="6290"/>
                    <a:pt x="6005" y="6390"/>
                  </a:cubicBezTo>
                  <a:cubicBezTo>
                    <a:pt x="5805" y="6491"/>
                    <a:pt x="5571" y="6624"/>
                    <a:pt x="5338" y="6691"/>
                  </a:cubicBezTo>
                  <a:cubicBezTo>
                    <a:pt x="4404" y="7058"/>
                    <a:pt x="3536" y="7324"/>
                    <a:pt x="2736" y="7491"/>
                  </a:cubicBezTo>
                  <a:cubicBezTo>
                    <a:pt x="1969" y="7658"/>
                    <a:pt x="1301" y="7691"/>
                    <a:pt x="834" y="7725"/>
                  </a:cubicBezTo>
                  <a:lnTo>
                    <a:pt x="67" y="7725"/>
                  </a:lnTo>
                  <a:cubicBezTo>
                    <a:pt x="34" y="7725"/>
                    <a:pt x="1" y="7791"/>
                    <a:pt x="1" y="7825"/>
                  </a:cubicBezTo>
                  <a:cubicBezTo>
                    <a:pt x="1" y="7858"/>
                    <a:pt x="34" y="7892"/>
                    <a:pt x="67" y="7892"/>
                  </a:cubicBezTo>
                  <a:cubicBezTo>
                    <a:pt x="67" y="7892"/>
                    <a:pt x="167" y="7958"/>
                    <a:pt x="301" y="7958"/>
                  </a:cubicBezTo>
                  <a:cubicBezTo>
                    <a:pt x="401" y="7992"/>
                    <a:pt x="568" y="7992"/>
                    <a:pt x="834" y="7992"/>
                  </a:cubicBezTo>
                  <a:cubicBezTo>
                    <a:pt x="1301" y="7992"/>
                    <a:pt x="2002" y="7958"/>
                    <a:pt x="2803" y="7825"/>
                  </a:cubicBezTo>
                  <a:cubicBezTo>
                    <a:pt x="3570" y="7691"/>
                    <a:pt x="4504" y="7458"/>
                    <a:pt x="5471" y="7058"/>
                  </a:cubicBezTo>
                  <a:cubicBezTo>
                    <a:pt x="5671" y="6991"/>
                    <a:pt x="5905" y="6857"/>
                    <a:pt x="6172" y="6757"/>
                  </a:cubicBezTo>
                  <a:cubicBezTo>
                    <a:pt x="6372" y="6624"/>
                    <a:pt x="6639" y="6457"/>
                    <a:pt x="6839" y="6324"/>
                  </a:cubicBezTo>
                  <a:cubicBezTo>
                    <a:pt x="7306" y="6024"/>
                    <a:pt x="7739" y="5690"/>
                    <a:pt x="8140" y="5290"/>
                  </a:cubicBezTo>
                  <a:cubicBezTo>
                    <a:pt x="8507" y="4856"/>
                    <a:pt x="8840" y="4422"/>
                    <a:pt x="9007" y="3855"/>
                  </a:cubicBezTo>
                  <a:cubicBezTo>
                    <a:pt x="9074" y="3622"/>
                    <a:pt x="9140" y="3322"/>
                    <a:pt x="9074" y="3021"/>
                  </a:cubicBezTo>
                  <a:cubicBezTo>
                    <a:pt x="9074" y="2755"/>
                    <a:pt x="8907" y="2454"/>
                    <a:pt x="8707" y="2288"/>
                  </a:cubicBezTo>
                  <a:cubicBezTo>
                    <a:pt x="8527" y="2108"/>
                    <a:pt x="8267" y="1982"/>
                    <a:pt x="7999" y="1982"/>
                  </a:cubicBezTo>
                  <a:cubicBezTo>
                    <a:pt x="7968" y="1982"/>
                    <a:pt x="7937" y="1984"/>
                    <a:pt x="7906" y="1987"/>
                  </a:cubicBezTo>
                  <a:cubicBezTo>
                    <a:pt x="7691" y="2014"/>
                    <a:pt x="7498" y="2106"/>
                    <a:pt x="7379" y="2106"/>
                  </a:cubicBezTo>
                  <a:cubicBezTo>
                    <a:pt x="7350" y="2106"/>
                    <a:pt x="7325" y="2100"/>
                    <a:pt x="7306" y="2087"/>
                  </a:cubicBezTo>
                  <a:cubicBezTo>
                    <a:pt x="7139" y="1987"/>
                    <a:pt x="7139" y="1754"/>
                    <a:pt x="7072" y="1520"/>
                  </a:cubicBezTo>
                  <a:cubicBezTo>
                    <a:pt x="7072" y="1320"/>
                    <a:pt x="7006" y="1087"/>
                    <a:pt x="6905" y="920"/>
                  </a:cubicBezTo>
                  <a:cubicBezTo>
                    <a:pt x="6705" y="486"/>
                    <a:pt x="6405" y="253"/>
                    <a:pt x="6072" y="119"/>
                  </a:cubicBezTo>
                  <a:cubicBezTo>
                    <a:pt x="5849" y="30"/>
                    <a:pt x="5656" y="1"/>
                    <a:pt x="54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9" name="Google Shape;799;p45">
              <a:extLst>
                <a:ext uri="{FF2B5EF4-FFF2-40B4-BE49-F238E27FC236}">
                  <a16:creationId xmlns:a16="http://schemas.microsoft.com/office/drawing/2014/main" id="{B237E0E5-42B2-6461-2AE6-3A4512E5E5F4}"/>
                </a:ext>
              </a:extLst>
            </p:cNvPr>
            <p:cNvSpPr/>
            <p:nvPr/>
          </p:nvSpPr>
          <p:spPr>
            <a:xfrm>
              <a:off x="1424525" y="630900"/>
              <a:ext cx="969875" cy="612950"/>
            </a:xfrm>
            <a:custGeom>
              <a:avLst/>
              <a:gdLst/>
              <a:ahLst/>
              <a:cxnLst/>
              <a:rect l="l" t="t" r="r" b="b"/>
              <a:pathLst>
                <a:path w="38795" h="24518" fill="none" extrusionOk="0">
                  <a:moveTo>
                    <a:pt x="38795" y="0"/>
                  </a:moveTo>
                  <a:cubicBezTo>
                    <a:pt x="36860" y="2602"/>
                    <a:pt x="34091" y="4170"/>
                    <a:pt x="30989" y="5137"/>
                  </a:cubicBezTo>
                  <a:cubicBezTo>
                    <a:pt x="29355" y="5638"/>
                    <a:pt x="27653" y="5971"/>
                    <a:pt x="25986" y="6138"/>
                  </a:cubicBezTo>
                  <a:cubicBezTo>
                    <a:pt x="21149" y="6672"/>
                    <a:pt x="16245" y="6271"/>
                    <a:pt x="11409" y="7072"/>
                  </a:cubicBezTo>
                  <a:cubicBezTo>
                    <a:pt x="7072" y="7772"/>
                    <a:pt x="2369" y="9907"/>
                    <a:pt x="1135" y="14110"/>
                  </a:cubicBezTo>
                  <a:cubicBezTo>
                    <a:pt x="0" y="17846"/>
                    <a:pt x="2469" y="22283"/>
                    <a:pt x="6205" y="23417"/>
                  </a:cubicBezTo>
                  <a:cubicBezTo>
                    <a:pt x="9974" y="24518"/>
                    <a:pt x="14377" y="22250"/>
                    <a:pt x="15778" y="18580"/>
                  </a:cubicBezTo>
                  <a:cubicBezTo>
                    <a:pt x="16112" y="17680"/>
                    <a:pt x="16279" y="16746"/>
                    <a:pt x="16112" y="15812"/>
                  </a:cubicBezTo>
                  <a:cubicBezTo>
                    <a:pt x="15945" y="14911"/>
                    <a:pt x="15511" y="14077"/>
                    <a:pt x="14878" y="13410"/>
                  </a:cubicBezTo>
                  <a:cubicBezTo>
                    <a:pt x="13610" y="11842"/>
                    <a:pt x="11375" y="11008"/>
                    <a:pt x="9507" y="11742"/>
                  </a:cubicBezTo>
                  <a:cubicBezTo>
                    <a:pt x="7639" y="12442"/>
                    <a:pt x="6538" y="14978"/>
                    <a:pt x="7706" y="16612"/>
                  </a:cubicBezTo>
                </a:path>
              </a:pathLst>
            </a:custGeom>
            <a:solidFill>
              <a:schemeClr val="dk2"/>
            </a:solidFill>
            <a:ln w="216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0" name="Google Shape;800;p45">
              <a:extLst>
                <a:ext uri="{FF2B5EF4-FFF2-40B4-BE49-F238E27FC236}">
                  <a16:creationId xmlns:a16="http://schemas.microsoft.com/office/drawing/2014/main" id="{38E6EE5A-91B1-5DEA-0364-DF74AC756C0F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extrusionOk="0">
                  <a:moveTo>
                    <a:pt x="7072" y="1"/>
                  </a:moveTo>
                  <a:lnTo>
                    <a:pt x="7072" y="1"/>
                  </a:ln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  <a:lnTo>
                    <a:pt x="267" y="8707"/>
                  </a:lnTo>
                  <a:cubicBezTo>
                    <a:pt x="3937" y="7406"/>
                    <a:pt x="6705" y="3870"/>
                    <a:pt x="70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1" name="Google Shape;801;p45">
              <a:extLst>
                <a:ext uri="{FF2B5EF4-FFF2-40B4-BE49-F238E27FC236}">
                  <a16:creationId xmlns:a16="http://schemas.microsoft.com/office/drawing/2014/main" id="{824631CE-DE74-5B1A-577C-2CC30E6ECD1A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fill="none" extrusionOk="0">
                  <a:moveTo>
                    <a:pt x="267" y="8707"/>
                  </a:moveTo>
                  <a:cubicBezTo>
                    <a:pt x="3937" y="7406"/>
                    <a:pt x="6705" y="3870"/>
                    <a:pt x="7072" y="1"/>
                  </a:cubicBez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2" name="Google Shape;802;p45">
              <a:extLst>
                <a:ext uri="{FF2B5EF4-FFF2-40B4-BE49-F238E27FC236}">
                  <a16:creationId xmlns:a16="http://schemas.microsoft.com/office/drawing/2014/main" id="{8EF5C7BA-AEC7-17CD-6596-F122B82A27B1}"/>
                </a:ext>
              </a:extLst>
            </p:cNvPr>
            <p:cNvSpPr/>
            <p:nvPr/>
          </p:nvSpPr>
          <p:spPr>
            <a:xfrm>
              <a:off x="1956575" y="796000"/>
              <a:ext cx="256025" cy="93575"/>
            </a:xfrm>
            <a:custGeom>
              <a:avLst/>
              <a:gdLst/>
              <a:ahLst/>
              <a:cxnLst/>
              <a:rect l="l" t="t" r="r" b="b"/>
              <a:pathLst>
                <a:path w="10241" h="3743" extrusionOk="0">
                  <a:moveTo>
                    <a:pt x="200" y="1"/>
                  </a:moveTo>
                  <a:cubicBezTo>
                    <a:pt x="0" y="34"/>
                    <a:pt x="34" y="335"/>
                    <a:pt x="167" y="501"/>
                  </a:cubicBezTo>
                  <a:cubicBezTo>
                    <a:pt x="1450" y="2554"/>
                    <a:pt x="3873" y="3743"/>
                    <a:pt x="6340" y="3743"/>
                  </a:cubicBezTo>
                  <a:cubicBezTo>
                    <a:pt x="6440" y="3743"/>
                    <a:pt x="6539" y="3741"/>
                    <a:pt x="6638" y="3737"/>
                  </a:cubicBezTo>
                  <a:cubicBezTo>
                    <a:pt x="7565" y="3711"/>
                    <a:pt x="8492" y="3507"/>
                    <a:pt x="9419" y="3507"/>
                  </a:cubicBezTo>
                  <a:cubicBezTo>
                    <a:pt x="9693" y="3507"/>
                    <a:pt x="9967" y="3525"/>
                    <a:pt x="10241" y="3570"/>
                  </a:cubicBezTo>
                  <a:cubicBezTo>
                    <a:pt x="8076" y="1377"/>
                    <a:pt x="4988" y="107"/>
                    <a:pt x="1883" y="107"/>
                  </a:cubicBezTo>
                  <a:cubicBezTo>
                    <a:pt x="1399" y="107"/>
                    <a:pt x="915" y="138"/>
                    <a:pt x="434" y="2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3" name="Google Shape;803;p45">
              <a:extLst>
                <a:ext uri="{FF2B5EF4-FFF2-40B4-BE49-F238E27FC236}">
                  <a16:creationId xmlns:a16="http://schemas.microsoft.com/office/drawing/2014/main" id="{9FADECAC-0C08-4E68-2E24-5C99F323EA50}"/>
                </a:ext>
              </a:extLst>
            </p:cNvPr>
            <p:cNvSpPr/>
            <p:nvPr/>
          </p:nvSpPr>
          <p:spPr>
            <a:xfrm>
              <a:off x="1956575" y="789350"/>
              <a:ext cx="256025" cy="102600"/>
            </a:xfrm>
            <a:custGeom>
              <a:avLst/>
              <a:gdLst/>
              <a:ahLst/>
              <a:cxnLst/>
              <a:rect l="l" t="t" r="r" b="b"/>
              <a:pathLst>
                <a:path w="10241" h="4104" fill="none" extrusionOk="0">
                  <a:moveTo>
                    <a:pt x="434" y="467"/>
                  </a:moveTo>
                  <a:cubicBezTo>
                    <a:pt x="4003" y="0"/>
                    <a:pt x="7739" y="1301"/>
                    <a:pt x="10241" y="3836"/>
                  </a:cubicBezTo>
                  <a:cubicBezTo>
                    <a:pt x="9040" y="3636"/>
                    <a:pt x="7839" y="3970"/>
                    <a:pt x="6638" y="4003"/>
                  </a:cubicBezTo>
                  <a:cubicBezTo>
                    <a:pt x="4070" y="4103"/>
                    <a:pt x="1501" y="2902"/>
                    <a:pt x="167" y="767"/>
                  </a:cubicBezTo>
                  <a:cubicBezTo>
                    <a:pt x="34" y="601"/>
                    <a:pt x="0" y="300"/>
                    <a:pt x="200" y="2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4" name="Google Shape;804;p45">
              <a:extLst>
                <a:ext uri="{FF2B5EF4-FFF2-40B4-BE49-F238E27FC236}">
                  <a16:creationId xmlns:a16="http://schemas.microsoft.com/office/drawing/2014/main" id="{5BBF637D-BD3D-CAE4-7717-021CAD0C6A00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extrusionOk="0">
                  <a:moveTo>
                    <a:pt x="8407" y="0"/>
                  </a:moveTo>
                  <a:lnTo>
                    <a:pt x="8407" y="0"/>
                  </a:lnTo>
                  <a:cubicBezTo>
                    <a:pt x="4737" y="367"/>
                    <a:pt x="1302" y="2902"/>
                    <a:pt x="1" y="6405"/>
                  </a:cubicBezTo>
                  <a:lnTo>
                    <a:pt x="1135" y="6505"/>
                  </a:ln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5" name="Google Shape;805;p45">
              <a:extLst>
                <a:ext uri="{FF2B5EF4-FFF2-40B4-BE49-F238E27FC236}">
                  <a16:creationId xmlns:a16="http://schemas.microsoft.com/office/drawing/2014/main" id="{4984DF4D-F67D-4A55-2D7F-D4D908250096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fill="none" extrusionOk="0">
                  <a:moveTo>
                    <a:pt x="1135" y="6505"/>
                  </a:move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ubicBezTo>
                    <a:pt x="4737" y="367"/>
                    <a:pt x="1302" y="2902"/>
                    <a:pt x="1" y="640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6" name="Google Shape;806;p45">
              <a:extLst>
                <a:ext uri="{FF2B5EF4-FFF2-40B4-BE49-F238E27FC236}">
                  <a16:creationId xmlns:a16="http://schemas.microsoft.com/office/drawing/2014/main" id="{EBCD1FC8-C7F0-F84C-462E-482D13DDDA88}"/>
                </a:ext>
              </a:extLst>
            </p:cNvPr>
            <p:cNvSpPr/>
            <p:nvPr/>
          </p:nvSpPr>
          <p:spPr>
            <a:xfrm>
              <a:off x="1479550" y="858975"/>
              <a:ext cx="323600" cy="341875"/>
            </a:xfrm>
            <a:custGeom>
              <a:avLst/>
              <a:gdLst/>
              <a:ahLst/>
              <a:cxnLst/>
              <a:rect l="l" t="t" r="r" b="b"/>
              <a:pathLst>
                <a:path w="12944" h="13675" extrusionOk="0">
                  <a:moveTo>
                    <a:pt x="3128" y="0"/>
                  </a:moveTo>
                  <a:cubicBezTo>
                    <a:pt x="3078" y="0"/>
                    <a:pt x="3020" y="17"/>
                    <a:pt x="2970" y="50"/>
                  </a:cubicBezTo>
                  <a:cubicBezTo>
                    <a:pt x="2970" y="50"/>
                    <a:pt x="2903" y="117"/>
                    <a:pt x="2770" y="217"/>
                  </a:cubicBezTo>
                  <a:cubicBezTo>
                    <a:pt x="2636" y="351"/>
                    <a:pt x="2436" y="551"/>
                    <a:pt x="2236" y="818"/>
                  </a:cubicBezTo>
                  <a:cubicBezTo>
                    <a:pt x="1802" y="1318"/>
                    <a:pt x="1202" y="2052"/>
                    <a:pt x="735" y="3153"/>
                  </a:cubicBezTo>
                  <a:cubicBezTo>
                    <a:pt x="468" y="3653"/>
                    <a:pt x="301" y="4287"/>
                    <a:pt x="201" y="4954"/>
                  </a:cubicBezTo>
                  <a:cubicBezTo>
                    <a:pt x="68" y="5554"/>
                    <a:pt x="1" y="6322"/>
                    <a:pt x="68" y="7022"/>
                  </a:cubicBezTo>
                  <a:cubicBezTo>
                    <a:pt x="101" y="7723"/>
                    <a:pt x="268" y="8523"/>
                    <a:pt x="568" y="9224"/>
                  </a:cubicBezTo>
                  <a:cubicBezTo>
                    <a:pt x="902" y="9958"/>
                    <a:pt x="1335" y="10625"/>
                    <a:pt x="1902" y="11192"/>
                  </a:cubicBezTo>
                  <a:cubicBezTo>
                    <a:pt x="2469" y="11792"/>
                    <a:pt x="3103" y="12226"/>
                    <a:pt x="3804" y="12626"/>
                  </a:cubicBezTo>
                  <a:cubicBezTo>
                    <a:pt x="4471" y="12960"/>
                    <a:pt x="5238" y="13227"/>
                    <a:pt x="5939" y="13393"/>
                  </a:cubicBezTo>
                  <a:cubicBezTo>
                    <a:pt x="6272" y="13493"/>
                    <a:pt x="6639" y="13560"/>
                    <a:pt x="7039" y="13627"/>
                  </a:cubicBezTo>
                  <a:cubicBezTo>
                    <a:pt x="7275" y="13650"/>
                    <a:pt x="7544" y="13674"/>
                    <a:pt x="7800" y="13674"/>
                  </a:cubicBezTo>
                  <a:cubicBezTo>
                    <a:pt x="7906" y="13674"/>
                    <a:pt x="8009" y="13670"/>
                    <a:pt x="8107" y="13660"/>
                  </a:cubicBezTo>
                  <a:cubicBezTo>
                    <a:pt x="8807" y="13627"/>
                    <a:pt x="9441" y="13460"/>
                    <a:pt x="10041" y="13227"/>
                  </a:cubicBezTo>
                  <a:cubicBezTo>
                    <a:pt x="11209" y="12793"/>
                    <a:pt x="11943" y="12059"/>
                    <a:pt x="12376" y="11492"/>
                  </a:cubicBezTo>
                  <a:lnTo>
                    <a:pt x="12610" y="11125"/>
                  </a:lnTo>
                  <a:cubicBezTo>
                    <a:pt x="12710" y="10992"/>
                    <a:pt x="12743" y="10892"/>
                    <a:pt x="12777" y="10825"/>
                  </a:cubicBezTo>
                  <a:lnTo>
                    <a:pt x="12910" y="10558"/>
                  </a:lnTo>
                  <a:cubicBezTo>
                    <a:pt x="12944" y="10525"/>
                    <a:pt x="12944" y="10391"/>
                    <a:pt x="12877" y="10358"/>
                  </a:cubicBezTo>
                  <a:cubicBezTo>
                    <a:pt x="12835" y="10344"/>
                    <a:pt x="12788" y="10336"/>
                    <a:pt x="12745" y="10336"/>
                  </a:cubicBezTo>
                  <a:cubicBezTo>
                    <a:pt x="12683" y="10336"/>
                    <a:pt x="12629" y="10352"/>
                    <a:pt x="12610" y="10391"/>
                  </a:cubicBezTo>
                  <a:cubicBezTo>
                    <a:pt x="12610" y="10391"/>
                    <a:pt x="12577" y="10491"/>
                    <a:pt x="12443" y="10625"/>
                  </a:cubicBezTo>
                  <a:cubicBezTo>
                    <a:pt x="12410" y="10691"/>
                    <a:pt x="12310" y="10792"/>
                    <a:pt x="12243" y="10858"/>
                  </a:cubicBezTo>
                  <a:lnTo>
                    <a:pt x="11943" y="11158"/>
                  </a:lnTo>
                  <a:cubicBezTo>
                    <a:pt x="11543" y="11559"/>
                    <a:pt x="10775" y="12126"/>
                    <a:pt x="9775" y="12493"/>
                  </a:cubicBezTo>
                  <a:cubicBezTo>
                    <a:pt x="9274" y="12660"/>
                    <a:pt x="8741" y="12793"/>
                    <a:pt x="8107" y="12826"/>
                  </a:cubicBezTo>
                  <a:cubicBezTo>
                    <a:pt x="7940" y="12843"/>
                    <a:pt x="7798" y="12851"/>
                    <a:pt x="7648" y="12851"/>
                  </a:cubicBezTo>
                  <a:cubicBezTo>
                    <a:pt x="7498" y="12851"/>
                    <a:pt x="7340" y="12843"/>
                    <a:pt x="7139" y="12826"/>
                  </a:cubicBezTo>
                  <a:cubicBezTo>
                    <a:pt x="6873" y="12760"/>
                    <a:pt x="6539" y="12726"/>
                    <a:pt x="6205" y="12660"/>
                  </a:cubicBezTo>
                  <a:cubicBezTo>
                    <a:pt x="4871" y="12359"/>
                    <a:pt x="3470" y="11792"/>
                    <a:pt x="2403" y="10792"/>
                  </a:cubicBezTo>
                  <a:cubicBezTo>
                    <a:pt x="1869" y="10325"/>
                    <a:pt x="1402" y="9691"/>
                    <a:pt x="1102" y="9057"/>
                  </a:cubicBezTo>
                  <a:cubicBezTo>
                    <a:pt x="802" y="8390"/>
                    <a:pt x="635" y="7723"/>
                    <a:pt x="568" y="7022"/>
                  </a:cubicBezTo>
                  <a:cubicBezTo>
                    <a:pt x="468" y="6322"/>
                    <a:pt x="535" y="5688"/>
                    <a:pt x="601" y="5021"/>
                  </a:cubicBezTo>
                  <a:cubicBezTo>
                    <a:pt x="701" y="4387"/>
                    <a:pt x="868" y="3820"/>
                    <a:pt x="1068" y="3319"/>
                  </a:cubicBezTo>
                  <a:cubicBezTo>
                    <a:pt x="1535" y="2319"/>
                    <a:pt x="2069" y="1552"/>
                    <a:pt x="2536" y="1051"/>
                  </a:cubicBezTo>
                  <a:lnTo>
                    <a:pt x="3070" y="517"/>
                  </a:lnTo>
                  <a:cubicBezTo>
                    <a:pt x="3203" y="451"/>
                    <a:pt x="3270" y="351"/>
                    <a:pt x="3270" y="351"/>
                  </a:cubicBezTo>
                  <a:cubicBezTo>
                    <a:pt x="3303" y="284"/>
                    <a:pt x="3303" y="184"/>
                    <a:pt x="3237" y="50"/>
                  </a:cubicBezTo>
                  <a:cubicBezTo>
                    <a:pt x="3220" y="17"/>
                    <a:pt x="3178" y="0"/>
                    <a:pt x="31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7" name="Google Shape;807;p45">
              <a:extLst>
                <a:ext uri="{FF2B5EF4-FFF2-40B4-BE49-F238E27FC236}">
                  <a16:creationId xmlns:a16="http://schemas.microsoft.com/office/drawing/2014/main" id="{EDB803FE-8D65-71B0-6121-8FB5FBA99621}"/>
                </a:ext>
              </a:extLst>
            </p:cNvPr>
            <p:cNvSpPr/>
            <p:nvPr/>
          </p:nvSpPr>
          <p:spPr>
            <a:xfrm>
              <a:off x="1857325" y="666750"/>
              <a:ext cx="191825" cy="128450"/>
            </a:xfrm>
            <a:custGeom>
              <a:avLst/>
              <a:gdLst/>
              <a:ahLst/>
              <a:cxnLst/>
              <a:rect l="l" t="t" r="r" b="b"/>
              <a:pathLst>
                <a:path w="7673" h="5138" fill="none" extrusionOk="0">
                  <a:moveTo>
                    <a:pt x="1" y="5138"/>
                  </a:moveTo>
                  <a:cubicBezTo>
                    <a:pt x="1535" y="5071"/>
                    <a:pt x="3036" y="4571"/>
                    <a:pt x="4304" y="3703"/>
                  </a:cubicBezTo>
                  <a:cubicBezTo>
                    <a:pt x="5671" y="2736"/>
                    <a:pt x="6706" y="1335"/>
                    <a:pt x="7673" y="1"/>
                  </a:cubicBezTo>
                  <a:cubicBezTo>
                    <a:pt x="5638" y="134"/>
                    <a:pt x="3870" y="1635"/>
                    <a:pt x="2736" y="3336"/>
                  </a:cubicBezTo>
                  <a:cubicBezTo>
                    <a:pt x="2336" y="3970"/>
                    <a:pt x="1969" y="4671"/>
                    <a:pt x="1368" y="513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8" name="Google Shape;808;p45">
              <a:extLst>
                <a:ext uri="{FF2B5EF4-FFF2-40B4-BE49-F238E27FC236}">
                  <a16:creationId xmlns:a16="http://schemas.microsoft.com/office/drawing/2014/main" id="{EBD0AACB-8B83-41BC-203A-E6810CF8A349}"/>
                </a:ext>
              </a:extLst>
            </p:cNvPr>
            <p:cNvSpPr/>
            <p:nvPr/>
          </p:nvSpPr>
          <p:spPr>
            <a:xfrm>
              <a:off x="2179225" y="740975"/>
              <a:ext cx="239375" cy="60075"/>
            </a:xfrm>
            <a:custGeom>
              <a:avLst/>
              <a:gdLst/>
              <a:ahLst/>
              <a:cxnLst/>
              <a:rect l="l" t="t" r="r" b="b"/>
              <a:pathLst>
                <a:path w="9575" h="2403" fill="none" extrusionOk="0">
                  <a:moveTo>
                    <a:pt x="634" y="834"/>
                  </a:moveTo>
                  <a:cubicBezTo>
                    <a:pt x="3570" y="0"/>
                    <a:pt x="6672" y="668"/>
                    <a:pt x="9574" y="1668"/>
                  </a:cubicBezTo>
                  <a:cubicBezTo>
                    <a:pt x="8974" y="1568"/>
                    <a:pt x="8407" y="1868"/>
                    <a:pt x="7806" y="2035"/>
                  </a:cubicBezTo>
                  <a:cubicBezTo>
                    <a:pt x="6572" y="2402"/>
                    <a:pt x="5171" y="2369"/>
                    <a:pt x="3903" y="2102"/>
                  </a:cubicBezTo>
                  <a:cubicBezTo>
                    <a:pt x="2602" y="1868"/>
                    <a:pt x="1335" y="1368"/>
                    <a:pt x="134" y="868"/>
                  </a:cubicBezTo>
                  <a:cubicBezTo>
                    <a:pt x="67" y="834"/>
                    <a:pt x="1" y="768"/>
                    <a:pt x="1" y="734"/>
                  </a:cubicBezTo>
                  <a:cubicBezTo>
                    <a:pt x="1" y="668"/>
                    <a:pt x="134" y="734"/>
                    <a:pt x="101" y="76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9" name="Google Shape;809;p45">
              <a:extLst>
                <a:ext uri="{FF2B5EF4-FFF2-40B4-BE49-F238E27FC236}">
                  <a16:creationId xmlns:a16="http://schemas.microsoft.com/office/drawing/2014/main" id="{F79DBDEA-56A5-7FBA-CFD6-24612B5C02BD}"/>
                </a:ext>
              </a:extLst>
            </p:cNvPr>
            <p:cNvSpPr/>
            <p:nvPr/>
          </p:nvSpPr>
          <p:spPr>
            <a:xfrm>
              <a:off x="2440250" y="504625"/>
              <a:ext cx="141800" cy="126075"/>
            </a:xfrm>
            <a:custGeom>
              <a:avLst/>
              <a:gdLst/>
              <a:ahLst/>
              <a:cxnLst/>
              <a:rect l="l" t="t" r="r" b="b"/>
              <a:pathLst>
                <a:path w="5672" h="5043" extrusionOk="0">
                  <a:moveTo>
                    <a:pt x="5629" y="0"/>
                  </a:moveTo>
                  <a:cubicBezTo>
                    <a:pt x="5588" y="0"/>
                    <a:pt x="5538" y="24"/>
                    <a:pt x="5538" y="48"/>
                  </a:cubicBezTo>
                  <a:cubicBezTo>
                    <a:pt x="5538" y="48"/>
                    <a:pt x="5504" y="114"/>
                    <a:pt x="5504" y="148"/>
                  </a:cubicBezTo>
                  <a:cubicBezTo>
                    <a:pt x="5471" y="181"/>
                    <a:pt x="5471" y="281"/>
                    <a:pt x="5404" y="348"/>
                  </a:cubicBezTo>
                  <a:cubicBezTo>
                    <a:pt x="5338" y="515"/>
                    <a:pt x="5204" y="815"/>
                    <a:pt x="5004" y="1048"/>
                  </a:cubicBezTo>
                  <a:cubicBezTo>
                    <a:pt x="4804" y="1315"/>
                    <a:pt x="4504" y="1615"/>
                    <a:pt x="4170" y="1849"/>
                  </a:cubicBezTo>
                  <a:cubicBezTo>
                    <a:pt x="4003" y="1982"/>
                    <a:pt x="3803" y="2116"/>
                    <a:pt x="3636" y="2216"/>
                  </a:cubicBezTo>
                  <a:cubicBezTo>
                    <a:pt x="3403" y="2349"/>
                    <a:pt x="3236" y="2483"/>
                    <a:pt x="3036" y="2616"/>
                  </a:cubicBezTo>
                  <a:cubicBezTo>
                    <a:pt x="2636" y="2816"/>
                    <a:pt x="2235" y="3050"/>
                    <a:pt x="1868" y="3317"/>
                  </a:cubicBezTo>
                  <a:cubicBezTo>
                    <a:pt x="1501" y="3550"/>
                    <a:pt x="1168" y="3817"/>
                    <a:pt x="868" y="4017"/>
                  </a:cubicBezTo>
                  <a:cubicBezTo>
                    <a:pt x="567" y="4217"/>
                    <a:pt x="367" y="4451"/>
                    <a:pt x="234" y="4618"/>
                  </a:cubicBezTo>
                  <a:cubicBezTo>
                    <a:pt x="167" y="4684"/>
                    <a:pt x="134" y="4784"/>
                    <a:pt x="67" y="4818"/>
                  </a:cubicBezTo>
                  <a:cubicBezTo>
                    <a:pt x="34" y="4851"/>
                    <a:pt x="34" y="4884"/>
                    <a:pt x="34" y="4884"/>
                  </a:cubicBezTo>
                  <a:cubicBezTo>
                    <a:pt x="0" y="4951"/>
                    <a:pt x="0" y="4985"/>
                    <a:pt x="34" y="5018"/>
                  </a:cubicBezTo>
                  <a:cubicBezTo>
                    <a:pt x="50" y="5035"/>
                    <a:pt x="75" y="5043"/>
                    <a:pt x="100" y="5043"/>
                  </a:cubicBezTo>
                  <a:cubicBezTo>
                    <a:pt x="125" y="5043"/>
                    <a:pt x="150" y="5035"/>
                    <a:pt x="167" y="5018"/>
                  </a:cubicBezTo>
                  <a:lnTo>
                    <a:pt x="201" y="4985"/>
                  </a:lnTo>
                  <a:cubicBezTo>
                    <a:pt x="234" y="4985"/>
                    <a:pt x="301" y="4884"/>
                    <a:pt x="367" y="4851"/>
                  </a:cubicBezTo>
                  <a:cubicBezTo>
                    <a:pt x="534" y="4718"/>
                    <a:pt x="734" y="4551"/>
                    <a:pt x="1034" y="4384"/>
                  </a:cubicBezTo>
                  <a:cubicBezTo>
                    <a:pt x="1335" y="4184"/>
                    <a:pt x="1668" y="3984"/>
                    <a:pt x="2035" y="3717"/>
                  </a:cubicBezTo>
                  <a:cubicBezTo>
                    <a:pt x="2369" y="3483"/>
                    <a:pt x="2802" y="3217"/>
                    <a:pt x="3169" y="2983"/>
                  </a:cubicBezTo>
                  <a:cubicBezTo>
                    <a:pt x="3369" y="2850"/>
                    <a:pt x="3570" y="2683"/>
                    <a:pt x="3736" y="2549"/>
                  </a:cubicBezTo>
                  <a:cubicBezTo>
                    <a:pt x="3903" y="2383"/>
                    <a:pt x="4070" y="2249"/>
                    <a:pt x="4237" y="2116"/>
                  </a:cubicBezTo>
                  <a:cubicBezTo>
                    <a:pt x="4570" y="1749"/>
                    <a:pt x="4871" y="1482"/>
                    <a:pt x="5071" y="1182"/>
                  </a:cubicBezTo>
                  <a:cubicBezTo>
                    <a:pt x="5304" y="882"/>
                    <a:pt x="5404" y="648"/>
                    <a:pt x="5504" y="448"/>
                  </a:cubicBezTo>
                  <a:cubicBezTo>
                    <a:pt x="5538" y="348"/>
                    <a:pt x="5571" y="281"/>
                    <a:pt x="5571" y="214"/>
                  </a:cubicBezTo>
                  <a:cubicBezTo>
                    <a:pt x="5638" y="181"/>
                    <a:pt x="5638" y="148"/>
                    <a:pt x="5638" y="148"/>
                  </a:cubicBezTo>
                  <a:cubicBezTo>
                    <a:pt x="5671" y="48"/>
                    <a:pt x="5638" y="14"/>
                    <a:pt x="5671" y="14"/>
                  </a:cubicBezTo>
                  <a:cubicBezTo>
                    <a:pt x="5661" y="5"/>
                    <a:pt x="5646" y="0"/>
                    <a:pt x="56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0" name="Google Shape;810;p45">
              <a:extLst>
                <a:ext uri="{FF2B5EF4-FFF2-40B4-BE49-F238E27FC236}">
                  <a16:creationId xmlns:a16="http://schemas.microsoft.com/office/drawing/2014/main" id="{224090F0-F23A-AEE9-79FE-6DBC430A7CFF}"/>
                </a:ext>
              </a:extLst>
            </p:cNvPr>
            <p:cNvSpPr/>
            <p:nvPr/>
          </p:nvSpPr>
          <p:spPr>
            <a:xfrm>
              <a:off x="2359350" y="399900"/>
              <a:ext cx="35050" cy="178475"/>
            </a:xfrm>
            <a:custGeom>
              <a:avLst/>
              <a:gdLst/>
              <a:ahLst/>
              <a:cxnLst/>
              <a:rect l="l" t="t" r="r" b="b"/>
              <a:pathLst>
                <a:path w="1402" h="7139" extrusionOk="0">
                  <a:moveTo>
                    <a:pt x="1168" y="0"/>
                  </a:moveTo>
                  <a:cubicBezTo>
                    <a:pt x="1135" y="0"/>
                    <a:pt x="1102" y="34"/>
                    <a:pt x="1102" y="67"/>
                  </a:cubicBezTo>
                  <a:lnTo>
                    <a:pt x="1102" y="167"/>
                  </a:lnTo>
                  <a:cubicBezTo>
                    <a:pt x="1102" y="167"/>
                    <a:pt x="1168" y="234"/>
                    <a:pt x="1235" y="401"/>
                  </a:cubicBezTo>
                  <a:cubicBezTo>
                    <a:pt x="1268" y="567"/>
                    <a:pt x="1302" y="834"/>
                    <a:pt x="1235" y="1168"/>
                  </a:cubicBezTo>
                  <a:cubicBezTo>
                    <a:pt x="1135" y="1501"/>
                    <a:pt x="1001" y="1868"/>
                    <a:pt x="901" y="2235"/>
                  </a:cubicBezTo>
                  <a:cubicBezTo>
                    <a:pt x="768" y="2669"/>
                    <a:pt x="601" y="3069"/>
                    <a:pt x="468" y="3503"/>
                  </a:cubicBezTo>
                  <a:cubicBezTo>
                    <a:pt x="334" y="3970"/>
                    <a:pt x="234" y="4370"/>
                    <a:pt x="134" y="4804"/>
                  </a:cubicBezTo>
                  <a:cubicBezTo>
                    <a:pt x="67" y="5204"/>
                    <a:pt x="1" y="5638"/>
                    <a:pt x="1" y="5971"/>
                  </a:cubicBezTo>
                  <a:cubicBezTo>
                    <a:pt x="1" y="6305"/>
                    <a:pt x="67" y="6572"/>
                    <a:pt x="101" y="6805"/>
                  </a:cubicBezTo>
                  <a:cubicBezTo>
                    <a:pt x="134" y="6972"/>
                    <a:pt x="201" y="7072"/>
                    <a:pt x="201" y="7072"/>
                  </a:cubicBezTo>
                  <a:cubicBezTo>
                    <a:pt x="201" y="7072"/>
                    <a:pt x="234" y="7139"/>
                    <a:pt x="268" y="7139"/>
                  </a:cubicBezTo>
                  <a:cubicBezTo>
                    <a:pt x="301" y="7139"/>
                    <a:pt x="368" y="7072"/>
                    <a:pt x="368" y="7039"/>
                  </a:cubicBezTo>
                  <a:lnTo>
                    <a:pt x="368" y="6738"/>
                  </a:lnTo>
                  <a:cubicBezTo>
                    <a:pt x="368" y="6538"/>
                    <a:pt x="368" y="6305"/>
                    <a:pt x="401" y="5971"/>
                  </a:cubicBezTo>
                  <a:cubicBezTo>
                    <a:pt x="401" y="5671"/>
                    <a:pt x="434" y="5304"/>
                    <a:pt x="534" y="4870"/>
                  </a:cubicBezTo>
                  <a:cubicBezTo>
                    <a:pt x="601" y="4504"/>
                    <a:pt x="668" y="4037"/>
                    <a:pt x="768" y="3636"/>
                  </a:cubicBezTo>
                  <a:cubicBezTo>
                    <a:pt x="835" y="3203"/>
                    <a:pt x="935" y="2802"/>
                    <a:pt x="1068" y="2369"/>
                  </a:cubicBezTo>
                  <a:cubicBezTo>
                    <a:pt x="1135" y="1968"/>
                    <a:pt x="1302" y="1568"/>
                    <a:pt x="1368" y="1235"/>
                  </a:cubicBezTo>
                  <a:cubicBezTo>
                    <a:pt x="1402" y="901"/>
                    <a:pt x="1402" y="634"/>
                    <a:pt x="1302" y="401"/>
                  </a:cubicBezTo>
                  <a:cubicBezTo>
                    <a:pt x="1268" y="334"/>
                    <a:pt x="1235" y="234"/>
                    <a:pt x="1202" y="200"/>
                  </a:cubicBezTo>
                  <a:cubicBezTo>
                    <a:pt x="1135" y="167"/>
                    <a:pt x="1135" y="134"/>
                    <a:pt x="1135" y="134"/>
                  </a:cubicBezTo>
                  <a:cubicBezTo>
                    <a:pt x="1135" y="67"/>
                    <a:pt x="1135" y="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1" name="Google Shape;811;p45">
              <a:extLst>
                <a:ext uri="{FF2B5EF4-FFF2-40B4-BE49-F238E27FC236}">
                  <a16:creationId xmlns:a16="http://schemas.microsoft.com/office/drawing/2014/main" id="{455412D8-6855-75C5-0F47-7C7EF82B4E83}"/>
                </a:ext>
              </a:extLst>
            </p:cNvPr>
            <p:cNvSpPr/>
            <p:nvPr/>
          </p:nvSpPr>
          <p:spPr>
            <a:xfrm>
              <a:off x="2370200" y="447425"/>
              <a:ext cx="86750" cy="153275"/>
            </a:xfrm>
            <a:custGeom>
              <a:avLst/>
              <a:gdLst/>
              <a:ahLst/>
              <a:cxnLst/>
              <a:rect l="l" t="t" r="r" b="b"/>
              <a:pathLst>
                <a:path w="3470" h="6131" extrusionOk="0">
                  <a:moveTo>
                    <a:pt x="3369" y="1"/>
                  </a:moveTo>
                  <a:cubicBezTo>
                    <a:pt x="3336" y="1"/>
                    <a:pt x="3303" y="67"/>
                    <a:pt x="3303" y="101"/>
                  </a:cubicBezTo>
                  <a:lnTo>
                    <a:pt x="3303" y="167"/>
                  </a:lnTo>
                  <a:lnTo>
                    <a:pt x="3303" y="401"/>
                  </a:lnTo>
                  <a:cubicBezTo>
                    <a:pt x="3303" y="568"/>
                    <a:pt x="3269" y="835"/>
                    <a:pt x="3169" y="1135"/>
                  </a:cubicBezTo>
                  <a:cubicBezTo>
                    <a:pt x="3103" y="1468"/>
                    <a:pt x="2936" y="1802"/>
                    <a:pt x="2702" y="2136"/>
                  </a:cubicBezTo>
                  <a:cubicBezTo>
                    <a:pt x="2502" y="2469"/>
                    <a:pt x="2202" y="2803"/>
                    <a:pt x="1968" y="3136"/>
                  </a:cubicBezTo>
                  <a:cubicBezTo>
                    <a:pt x="1702" y="3470"/>
                    <a:pt x="1435" y="3803"/>
                    <a:pt x="1168" y="4137"/>
                  </a:cubicBezTo>
                  <a:cubicBezTo>
                    <a:pt x="934" y="4471"/>
                    <a:pt x="668" y="4771"/>
                    <a:pt x="501" y="5038"/>
                  </a:cubicBezTo>
                  <a:cubicBezTo>
                    <a:pt x="167" y="5605"/>
                    <a:pt x="0" y="6005"/>
                    <a:pt x="0" y="6005"/>
                  </a:cubicBezTo>
                  <a:cubicBezTo>
                    <a:pt x="0" y="6005"/>
                    <a:pt x="0" y="6038"/>
                    <a:pt x="34" y="6105"/>
                  </a:cubicBezTo>
                  <a:cubicBezTo>
                    <a:pt x="67" y="6122"/>
                    <a:pt x="92" y="6130"/>
                    <a:pt x="113" y="6130"/>
                  </a:cubicBezTo>
                  <a:cubicBezTo>
                    <a:pt x="134" y="6130"/>
                    <a:pt x="150" y="6122"/>
                    <a:pt x="167" y="6105"/>
                  </a:cubicBezTo>
                  <a:cubicBezTo>
                    <a:pt x="167" y="6105"/>
                    <a:pt x="434" y="5771"/>
                    <a:pt x="834" y="5271"/>
                  </a:cubicBezTo>
                  <a:cubicBezTo>
                    <a:pt x="1034" y="5004"/>
                    <a:pt x="1268" y="4737"/>
                    <a:pt x="1501" y="4404"/>
                  </a:cubicBezTo>
                  <a:cubicBezTo>
                    <a:pt x="1768" y="4037"/>
                    <a:pt x="2002" y="3703"/>
                    <a:pt x="2269" y="3336"/>
                  </a:cubicBezTo>
                  <a:cubicBezTo>
                    <a:pt x="2502" y="2969"/>
                    <a:pt x="2702" y="2603"/>
                    <a:pt x="2936" y="2236"/>
                  </a:cubicBezTo>
                  <a:cubicBezTo>
                    <a:pt x="3103" y="1835"/>
                    <a:pt x="3269" y="1502"/>
                    <a:pt x="3336" y="1168"/>
                  </a:cubicBezTo>
                  <a:cubicBezTo>
                    <a:pt x="3436" y="835"/>
                    <a:pt x="3470" y="601"/>
                    <a:pt x="3470" y="401"/>
                  </a:cubicBezTo>
                  <a:lnTo>
                    <a:pt x="3470" y="167"/>
                  </a:lnTo>
                  <a:lnTo>
                    <a:pt x="3470" y="101"/>
                  </a:lnTo>
                  <a:cubicBezTo>
                    <a:pt x="3470" y="67"/>
                    <a:pt x="343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2" name="Google Shape;812;p45">
              <a:extLst>
                <a:ext uri="{FF2B5EF4-FFF2-40B4-BE49-F238E27FC236}">
                  <a16:creationId xmlns:a16="http://schemas.microsoft.com/office/drawing/2014/main" id="{C51787E0-7D3D-CAE9-742D-7FB65AC4FFFF}"/>
                </a:ext>
              </a:extLst>
            </p:cNvPr>
            <p:cNvSpPr/>
            <p:nvPr/>
          </p:nvSpPr>
          <p:spPr>
            <a:xfrm>
              <a:off x="2203400" y="758475"/>
              <a:ext cx="196000" cy="25675"/>
            </a:xfrm>
            <a:custGeom>
              <a:avLst/>
              <a:gdLst/>
              <a:ahLst/>
              <a:cxnLst/>
              <a:rect l="l" t="t" r="r" b="b"/>
              <a:pathLst>
                <a:path w="7840" h="1027" extrusionOk="0">
                  <a:moveTo>
                    <a:pt x="134" y="1"/>
                  </a:moveTo>
                  <a:cubicBezTo>
                    <a:pt x="68" y="1"/>
                    <a:pt x="34" y="1"/>
                    <a:pt x="34" y="34"/>
                  </a:cubicBezTo>
                  <a:cubicBezTo>
                    <a:pt x="1" y="68"/>
                    <a:pt x="34" y="134"/>
                    <a:pt x="68" y="168"/>
                  </a:cubicBezTo>
                  <a:cubicBezTo>
                    <a:pt x="68" y="168"/>
                    <a:pt x="168" y="201"/>
                    <a:pt x="368" y="301"/>
                  </a:cubicBezTo>
                  <a:cubicBezTo>
                    <a:pt x="568" y="368"/>
                    <a:pt x="868" y="501"/>
                    <a:pt x="1202" y="568"/>
                  </a:cubicBezTo>
                  <a:cubicBezTo>
                    <a:pt x="1535" y="668"/>
                    <a:pt x="1969" y="735"/>
                    <a:pt x="2403" y="835"/>
                  </a:cubicBezTo>
                  <a:cubicBezTo>
                    <a:pt x="2870" y="902"/>
                    <a:pt x="3337" y="968"/>
                    <a:pt x="3837" y="1002"/>
                  </a:cubicBezTo>
                  <a:cubicBezTo>
                    <a:pt x="4321" y="1018"/>
                    <a:pt x="4813" y="1027"/>
                    <a:pt x="5271" y="1027"/>
                  </a:cubicBezTo>
                  <a:cubicBezTo>
                    <a:pt x="5730" y="1027"/>
                    <a:pt x="6155" y="1018"/>
                    <a:pt x="6506" y="1002"/>
                  </a:cubicBezTo>
                  <a:cubicBezTo>
                    <a:pt x="7206" y="968"/>
                    <a:pt x="7706" y="902"/>
                    <a:pt x="7706" y="902"/>
                  </a:cubicBezTo>
                  <a:cubicBezTo>
                    <a:pt x="7773" y="868"/>
                    <a:pt x="7840" y="868"/>
                    <a:pt x="7840" y="835"/>
                  </a:cubicBezTo>
                  <a:cubicBezTo>
                    <a:pt x="7840" y="801"/>
                    <a:pt x="7807" y="735"/>
                    <a:pt x="7740" y="735"/>
                  </a:cubicBezTo>
                  <a:cubicBezTo>
                    <a:pt x="7740" y="735"/>
                    <a:pt x="7640" y="735"/>
                    <a:pt x="7406" y="801"/>
                  </a:cubicBezTo>
                  <a:cubicBezTo>
                    <a:pt x="7206" y="801"/>
                    <a:pt x="6939" y="835"/>
                    <a:pt x="6539" y="835"/>
                  </a:cubicBezTo>
                  <a:cubicBezTo>
                    <a:pt x="6294" y="835"/>
                    <a:pt x="6020" y="850"/>
                    <a:pt x="5736" y="850"/>
                  </a:cubicBezTo>
                  <a:cubicBezTo>
                    <a:pt x="5594" y="850"/>
                    <a:pt x="5449" y="846"/>
                    <a:pt x="5305" y="835"/>
                  </a:cubicBezTo>
                  <a:cubicBezTo>
                    <a:pt x="4838" y="835"/>
                    <a:pt x="4337" y="801"/>
                    <a:pt x="3870" y="701"/>
                  </a:cubicBezTo>
                  <a:lnTo>
                    <a:pt x="2503" y="468"/>
                  </a:lnTo>
                  <a:cubicBezTo>
                    <a:pt x="2036" y="368"/>
                    <a:pt x="1635" y="301"/>
                    <a:pt x="1302" y="201"/>
                  </a:cubicBezTo>
                  <a:cubicBezTo>
                    <a:pt x="635" y="68"/>
                    <a:pt x="13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3" name="Google Shape;813;p45">
              <a:extLst>
                <a:ext uri="{FF2B5EF4-FFF2-40B4-BE49-F238E27FC236}">
                  <a16:creationId xmlns:a16="http://schemas.microsoft.com/office/drawing/2014/main" id="{EDA5C31E-6644-6AB9-747A-68256299BE32}"/>
                </a:ext>
              </a:extLst>
            </p:cNvPr>
            <p:cNvSpPr/>
            <p:nvPr/>
          </p:nvSpPr>
          <p:spPr>
            <a:xfrm>
              <a:off x="1914875" y="667250"/>
              <a:ext cx="126775" cy="125250"/>
            </a:xfrm>
            <a:custGeom>
              <a:avLst/>
              <a:gdLst/>
              <a:ahLst/>
              <a:cxnLst/>
              <a:rect l="l" t="t" r="r" b="b"/>
              <a:pathLst>
                <a:path w="5071" h="5010" extrusionOk="0">
                  <a:moveTo>
                    <a:pt x="5000" y="0"/>
                  </a:moveTo>
                  <a:cubicBezTo>
                    <a:pt x="4990" y="0"/>
                    <a:pt x="4980" y="4"/>
                    <a:pt x="4971" y="14"/>
                  </a:cubicBezTo>
                  <a:cubicBezTo>
                    <a:pt x="4971" y="14"/>
                    <a:pt x="4570" y="247"/>
                    <a:pt x="4037" y="648"/>
                  </a:cubicBezTo>
                  <a:cubicBezTo>
                    <a:pt x="3503" y="1015"/>
                    <a:pt x="2836" y="1548"/>
                    <a:pt x="2169" y="2149"/>
                  </a:cubicBezTo>
                  <a:cubicBezTo>
                    <a:pt x="1835" y="2416"/>
                    <a:pt x="1535" y="2749"/>
                    <a:pt x="1235" y="3049"/>
                  </a:cubicBezTo>
                  <a:cubicBezTo>
                    <a:pt x="968" y="3350"/>
                    <a:pt x="701" y="3650"/>
                    <a:pt x="534" y="3917"/>
                  </a:cubicBezTo>
                  <a:cubicBezTo>
                    <a:pt x="334" y="4184"/>
                    <a:pt x="201" y="4450"/>
                    <a:pt x="134" y="4617"/>
                  </a:cubicBezTo>
                  <a:cubicBezTo>
                    <a:pt x="34" y="4817"/>
                    <a:pt x="0" y="4884"/>
                    <a:pt x="0" y="4884"/>
                  </a:cubicBezTo>
                  <a:cubicBezTo>
                    <a:pt x="0" y="4884"/>
                    <a:pt x="0" y="4951"/>
                    <a:pt x="34" y="4984"/>
                  </a:cubicBezTo>
                  <a:cubicBezTo>
                    <a:pt x="50" y="5001"/>
                    <a:pt x="75" y="5009"/>
                    <a:pt x="100" y="5009"/>
                  </a:cubicBezTo>
                  <a:cubicBezTo>
                    <a:pt x="125" y="5009"/>
                    <a:pt x="150" y="5001"/>
                    <a:pt x="167" y="4984"/>
                  </a:cubicBezTo>
                  <a:cubicBezTo>
                    <a:pt x="167" y="4984"/>
                    <a:pt x="467" y="4651"/>
                    <a:pt x="868" y="4150"/>
                  </a:cubicBezTo>
                  <a:cubicBezTo>
                    <a:pt x="1235" y="3650"/>
                    <a:pt x="1802" y="2983"/>
                    <a:pt x="2369" y="2349"/>
                  </a:cubicBezTo>
                  <a:cubicBezTo>
                    <a:pt x="2669" y="2049"/>
                    <a:pt x="3003" y="1715"/>
                    <a:pt x="3303" y="1482"/>
                  </a:cubicBezTo>
                  <a:cubicBezTo>
                    <a:pt x="3636" y="1181"/>
                    <a:pt x="3903" y="981"/>
                    <a:pt x="4170" y="781"/>
                  </a:cubicBezTo>
                  <a:cubicBezTo>
                    <a:pt x="4404" y="548"/>
                    <a:pt x="4604" y="381"/>
                    <a:pt x="4804" y="314"/>
                  </a:cubicBezTo>
                  <a:cubicBezTo>
                    <a:pt x="4937" y="181"/>
                    <a:pt x="5037" y="147"/>
                    <a:pt x="5037" y="147"/>
                  </a:cubicBezTo>
                  <a:cubicBezTo>
                    <a:pt x="5071" y="114"/>
                    <a:pt x="5071" y="47"/>
                    <a:pt x="5071" y="47"/>
                  </a:cubicBezTo>
                  <a:cubicBezTo>
                    <a:pt x="5047" y="24"/>
                    <a:pt x="5023" y="0"/>
                    <a:pt x="500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4" name="Google Shape;814;p45">
              <a:extLst>
                <a:ext uri="{FF2B5EF4-FFF2-40B4-BE49-F238E27FC236}">
                  <a16:creationId xmlns:a16="http://schemas.microsoft.com/office/drawing/2014/main" id="{D5D31FEB-C5CD-430B-8D58-733F3E8420CC}"/>
                </a:ext>
              </a:extLst>
            </p:cNvPr>
            <p:cNvSpPr/>
            <p:nvPr/>
          </p:nvSpPr>
          <p:spPr>
            <a:xfrm>
              <a:off x="2130850" y="590150"/>
              <a:ext cx="114275" cy="153150"/>
            </a:xfrm>
            <a:custGeom>
              <a:avLst/>
              <a:gdLst/>
              <a:ahLst/>
              <a:cxnLst/>
              <a:rect l="l" t="t" r="r" b="b"/>
              <a:pathLst>
                <a:path w="4571" h="6126" extrusionOk="0">
                  <a:moveTo>
                    <a:pt x="4444" y="1"/>
                  </a:moveTo>
                  <a:cubicBezTo>
                    <a:pt x="4402" y="1"/>
                    <a:pt x="4371" y="39"/>
                    <a:pt x="4371" y="62"/>
                  </a:cubicBezTo>
                  <a:cubicBezTo>
                    <a:pt x="4371" y="62"/>
                    <a:pt x="4337" y="196"/>
                    <a:pt x="4237" y="363"/>
                  </a:cubicBezTo>
                  <a:cubicBezTo>
                    <a:pt x="4171" y="563"/>
                    <a:pt x="4037" y="796"/>
                    <a:pt x="3870" y="1097"/>
                  </a:cubicBezTo>
                  <a:cubicBezTo>
                    <a:pt x="3704" y="1397"/>
                    <a:pt x="3503" y="1764"/>
                    <a:pt x="3237" y="2097"/>
                  </a:cubicBezTo>
                  <a:cubicBezTo>
                    <a:pt x="3003" y="2431"/>
                    <a:pt x="2703" y="2798"/>
                    <a:pt x="2403" y="3131"/>
                  </a:cubicBezTo>
                  <a:cubicBezTo>
                    <a:pt x="1836" y="3865"/>
                    <a:pt x="1202" y="4532"/>
                    <a:pt x="735" y="5066"/>
                  </a:cubicBezTo>
                  <a:cubicBezTo>
                    <a:pt x="268" y="5566"/>
                    <a:pt x="34" y="5967"/>
                    <a:pt x="34" y="5967"/>
                  </a:cubicBezTo>
                  <a:cubicBezTo>
                    <a:pt x="1" y="6033"/>
                    <a:pt x="1" y="6067"/>
                    <a:pt x="34" y="6100"/>
                  </a:cubicBezTo>
                  <a:cubicBezTo>
                    <a:pt x="51" y="6117"/>
                    <a:pt x="68" y="6125"/>
                    <a:pt x="88" y="6125"/>
                  </a:cubicBezTo>
                  <a:cubicBezTo>
                    <a:pt x="109" y="6125"/>
                    <a:pt x="134" y="6117"/>
                    <a:pt x="168" y="6100"/>
                  </a:cubicBezTo>
                  <a:cubicBezTo>
                    <a:pt x="168" y="6100"/>
                    <a:pt x="535" y="5800"/>
                    <a:pt x="1035" y="5300"/>
                  </a:cubicBezTo>
                  <a:cubicBezTo>
                    <a:pt x="1268" y="5066"/>
                    <a:pt x="1535" y="4766"/>
                    <a:pt x="1836" y="4432"/>
                  </a:cubicBezTo>
                  <a:cubicBezTo>
                    <a:pt x="2102" y="4099"/>
                    <a:pt x="2369" y="3732"/>
                    <a:pt x="2669" y="3365"/>
                  </a:cubicBezTo>
                  <a:cubicBezTo>
                    <a:pt x="3203" y="2598"/>
                    <a:pt x="3704" y="1797"/>
                    <a:pt x="4037" y="1197"/>
                  </a:cubicBezTo>
                  <a:cubicBezTo>
                    <a:pt x="4371" y="563"/>
                    <a:pt x="4537" y="129"/>
                    <a:pt x="4537" y="129"/>
                  </a:cubicBezTo>
                  <a:cubicBezTo>
                    <a:pt x="4571" y="96"/>
                    <a:pt x="4537" y="62"/>
                    <a:pt x="4504" y="29"/>
                  </a:cubicBezTo>
                  <a:cubicBezTo>
                    <a:pt x="4483" y="8"/>
                    <a:pt x="4463" y="1"/>
                    <a:pt x="44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5" name="Google Shape;815;p45">
              <a:extLst>
                <a:ext uri="{FF2B5EF4-FFF2-40B4-BE49-F238E27FC236}">
                  <a16:creationId xmlns:a16="http://schemas.microsoft.com/office/drawing/2014/main" id="{884B43A3-9C77-2516-E2AA-B56F63002369}"/>
                </a:ext>
              </a:extLst>
            </p:cNvPr>
            <p:cNvSpPr/>
            <p:nvPr/>
          </p:nvSpPr>
          <p:spPr>
            <a:xfrm>
              <a:off x="1994100" y="811850"/>
              <a:ext cx="147625" cy="50900"/>
            </a:xfrm>
            <a:custGeom>
              <a:avLst/>
              <a:gdLst/>
              <a:ahLst/>
              <a:cxnLst/>
              <a:rect l="l" t="t" r="r" b="b"/>
              <a:pathLst>
                <a:path w="5905" h="2036" extrusionOk="0">
                  <a:moveTo>
                    <a:pt x="167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0" y="67"/>
                    <a:pt x="0" y="101"/>
                    <a:pt x="34" y="168"/>
                  </a:cubicBezTo>
                  <a:lnTo>
                    <a:pt x="868" y="568"/>
                  </a:lnTo>
                  <a:cubicBezTo>
                    <a:pt x="1368" y="868"/>
                    <a:pt x="2068" y="1168"/>
                    <a:pt x="2769" y="1435"/>
                  </a:cubicBezTo>
                  <a:cubicBezTo>
                    <a:pt x="3503" y="1702"/>
                    <a:pt x="4237" y="1902"/>
                    <a:pt x="4837" y="2002"/>
                  </a:cubicBezTo>
                  <a:cubicBezTo>
                    <a:pt x="5137" y="2036"/>
                    <a:pt x="5371" y="2036"/>
                    <a:pt x="5538" y="2036"/>
                  </a:cubicBezTo>
                  <a:lnTo>
                    <a:pt x="5771" y="2036"/>
                  </a:lnTo>
                  <a:cubicBezTo>
                    <a:pt x="5838" y="2036"/>
                    <a:pt x="5871" y="2036"/>
                    <a:pt x="5871" y="2002"/>
                  </a:cubicBezTo>
                  <a:cubicBezTo>
                    <a:pt x="5905" y="1935"/>
                    <a:pt x="5871" y="1869"/>
                    <a:pt x="5838" y="1869"/>
                  </a:cubicBezTo>
                  <a:cubicBezTo>
                    <a:pt x="5838" y="1869"/>
                    <a:pt x="5438" y="1735"/>
                    <a:pt x="4904" y="1602"/>
                  </a:cubicBezTo>
                  <a:cubicBezTo>
                    <a:pt x="4370" y="1502"/>
                    <a:pt x="3636" y="1368"/>
                    <a:pt x="2902" y="1168"/>
                  </a:cubicBezTo>
                  <a:cubicBezTo>
                    <a:pt x="2202" y="935"/>
                    <a:pt x="1501" y="701"/>
                    <a:pt x="1001" y="434"/>
                  </a:cubicBezTo>
                  <a:cubicBezTo>
                    <a:pt x="501" y="201"/>
                    <a:pt x="1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6" name="Google Shape;816;p45">
              <a:extLst>
                <a:ext uri="{FF2B5EF4-FFF2-40B4-BE49-F238E27FC236}">
                  <a16:creationId xmlns:a16="http://schemas.microsoft.com/office/drawing/2014/main" id="{67EC1D5B-5924-F882-D589-34DB3E5DA4D7}"/>
                </a:ext>
              </a:extLst>
            </p:cNvPr>
            <p:cNvSpPr/>
            <p:nvPr/>
          </p:nvSpPr>
          <p:spPr>
            <a:xfrm>
              <a:off x="1768925" y="657700"/>
              <a:ext cx="132625" cy="125625"/>
            </a:xfrm>
            <a:custGeom>
              <a:avLst/>
              <a:gdLst/>
              <a:ahLst/>
              <a:cxnLst/>
              <a:rect l="l" t="t" r="r" b="b"/>
              <a:pathLst>
                <a:path w="5305" h="5025" extrusionOk="0">
                  <a:moveTo>
                    <a:pt x="5203" y="0"/>
                  </a:moveTo>
                  <a:cubicBezTo>
                    <a:pt x="5192" y="0"/>
                    <a:pt x="5182" y="8"/>
                    <a:pt x="5171" y="29"/>
                  </a:cubicBezTo>
                  <a:cubicBezTo>
                    <a:pt x="5171" y="29"/>
                    <a:pt x="4804" y="263"/>
                    <a:pt x="4237" y="629"/>
                  </a:cubicBezTo>
                  <a:cubicBezTo>
                    <a:pt x="3704" y="1030"/>
                    <a:pt x="3003" y="1563"/>
                    <a:pt x="2336" y="2131"/>
                  </a:cubicBezTo>
                  <a:cubicBezTo>
                    <a:pt x="2002" y="2431"/>
                    <a:pt x="1669" y="2764"/>
                    <a:pt x="1369" y="3065"/>
                  </a:cubicBezTo>
                  <a:cubicBezTo>
                    <a:pt x="1068" y="3365"/>
                    <a:pt x="835" y="3632"/>
                    <a:pt x="635" y="3932"/>
                  </a:cubicBezTo>
                  <a:cubicBezTo>
                    <a:pt x="401" y="4199"/>
                    <a:pt x="234" y="4432"/>
                    <a:pt x="168" y="4599"/>
                  </a:cubicBezTo>
                  <a:cubicBezTo>
                    <a:pt x="68" y="4832"/>
                    <a:pt x="34" y="4899"/>
                    <a:pt x="34" y="4899"/>
                  </a:cubicBezTo>
                  <a:cubicBezTo>
                    <a:pt x="1" y="4899"/>
                    <a:pt x="1" y="4933"/>
                    <a:pt x="34" y="4999"/>
                  </a:cubicBezTo>
                  <a:cubicBezTo>
                    <a:pt x="51" y="5016"/>
                    <a:pt x="76" y="5024"/>
                    <a:pt x="101" y="5024"/>
                  </a:cubicBezTo>
                  <a:cubicBezTo>
                    <a:pt x="126" y="5024"/>
                    <a:pt x="151" y="5016"/>
                    <a:pt x="168" y="4999"/>
                  </a:cubicBezTo>
                  <a:cubicBezTo>
                    <a:pt x="168" y="4999"/>
                    <a:pt x="501" y="4699"/>
                    <a:pt x="902" y="4199"/>
                  </a:cubicBezTo>
                  <a:cubicBezTo>
                    <a:pt x="1335" y="3698"/>
                    <a:pt x="1869" y="3031"/>
                    <a:pt x="2503" y="2397"/>
                  </a:cubicBezTo>
                  <a:cubicBezTo>
                    <a:pt x="2803" y="2097"/>
                    <a:pt x="3136" y="1764"/>
                    <a:pt x="3403" y="1530"/>
                  </a:cubicBezTo>
                  <a:cubicBezTo>
                    <a:pt x="3704" y="1230"/>
                    <a:pt x="4037" y="1030"/>
                    <a:pt x="4304" y="830"/>
                  </a:cubicBezTo>
                  <a:cubicBezTo>
                    <a:pt x="4571" y="596"/>
                    <a:pt x="4804" y="429"/>
                    <a:pt x="4971" y="363"/>
                  </a:cubicBezTo>
                  <a:cubicBezTo>
                    <a:pt x="5138" y="229"/>
                    <a:pt x="5205" y="196"/>
                    <a:pt x="5205" y="196"/>
                  </a:cubicBezTo>
                  <a:cubicBezTo>
                    <a:pt x="5238" y="196"/>
                    <a:pt x="5238" y="96"/>
                    <a:pt x="5305" y="62"/>
                  </a:cubicBezTo>
                  <a:cubicBezTo>
                    <a:pt x="5259" y="39"/>
                    <a:pt x="5228" y="0"/>
                    <a:pt x="52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817" name="Google Shape;817;p45">
            <a:extLst>
              <a:ext uri="{FF2B5EF4-FFF2-40B4-BE49-F238E27FC236}">
                <a16:creationId xmlns:a16="http://schemas.microsoft.com/office/drawing/2014/main" id="{D7F51EAA-6D21-E02B-DD17-32166F76EFD5}"/>
              </a:ext>
            </a:extLst>
          </p:cNvPr>
          <p:cNvGrpSpPr/>
          <p:nvPr/>
        </p:nvGrpSpPr>
        <p:grpSpPr>
          <a:xfrm rot="10800000">
            <a:off x="7687023" y="750022"/>
            <a:ext cx="1202550" cy="862300"/>
            <a:chOff x="1424525" y="381550"/>
            <a:chExt cx="1202550" cy="862300"/>
          </a:xfrm>
        </p:grpSpPr>
        <p:sp>
          <p:nvSpPr>
            <p:cNvPr id="818" name="Google Shape;818;p45">
              <a:extLst>
                <a:ext uri="{FF2B5EF4-FFF2-40B4-BE49-F238E27FC236}">
                  <a16:creationId xmlns:a16="http://schemas.microsoft.com/office/drawing/2014/main" id="{786D2425-1D0B-1482-BFBB-B5567E0779FA}"/>
                </a:ext>
              </a:extLst>
            </p:cNvPr>
            <p:cNvSpPr/>
            <p:nvPr/>
          </p:nvSpPr>
          <p:spPr>
            <a:xfrm>
              <a:off x="2348525" y="561250"/>
              <a:ext cx="115100" cy="93025"/>
            </a:xfrm>
            <a:custGeom>
              <a:avLst/>
              <a:gdLst/>
              <a:ahLst/>
              <a:cxnLst/>
              <a:rect l="l" t="t" r="r" b="b"/>
              <a:pathLst>
                <a:path w="4604" h="3721" extrusionOk="0">
                  <a:moveTo>
                    <a:pt x="588" y="1"/>
                  </a:moveTo>
                  <a:cubicBezTo>
                    <a:pt x="450" y="1"/>
                    <a:pt x="317" y="51"/>
                    <a:pt x="234" y="151"/>
                  </a:cubicBezTo>
                  <a:cubicBezTo>
                    <a:pt x="33" y="385"/>
                    <a:pt x="0" y="651"/>
                    <a:pt x="0" y="918"/>
                  </a:cubicBezTo>
                  <a:cubicBezTo>
                    <a:pt x="0" y="1919"/>
                    <a:pt x="500" y="2820"/>
                    <a:pt x="1001" y="3720"/>
                  </a:cubicBezTo>
                  <a:cubicBezTo>
                    <a:pt x="2135" y="3553"/>
                    <a:pt x="2835" y="3520"/>
                    <a:pt x="3236" y="3320"/>
                  </a:cubicBezTo>
                  <a:cubicBezTo>
                    <a:pt x="3603" y="3153"/>
                    <a:pt x="4036" y="3053"/>
                    <a:pt x="4337" y="2753"/>
                  </a:cubicBezTo>
                  <a:cubicBezTo>
                    <a:pt x="4503" y="2586"/>
                    <a:pt x="4603" y="2319"/>
                    <a:pt x="4537" y="2119"/>
                  </a:cubicBezTo>
                  <a:cubicBezTo>
                    <a:pt x="4437" y="1919"/>
                    <a:pt x="4203" y="1786"/>
                    <a:pt x="4003" y="1752"/>
                  </a:cubicBezTo>
                  <a:cubicBezTo>
                    <a:pt x="3767" y="1673"/>
                    <a:pt x="3508" y="1639"/>
                    <a:pt x="3248" y="1639"/>
                  </a:cubicBezTo>
                  <a:cubicBezTo>
                    <a:pt x="2958" y="1639"/>
                    <a:pt x="2666" y="1682"/>
                    <a:pt x="2402" y="1752"/>
                  </a:cubicBezTo>
                  <a:cubicBezTo>
                    <a:pt x="2251" y="1795"/>
                    <a:pt x="2059" y="1866"/>
                    <a:pt x="1878" y="1866"/>
                  </a:cubicBezTo>
                  <a:cubicBezTo>
                    <a:pt x="1779" y="1866"/>
                    <a:pt x="1684" y="1845"/>
                    <a:pt x="1601" y="1786"/>
                  </a:cubicBezTo>
                  <a:cubicBezTo>
                    <a:pt x="1501" y="1719"/>
                    <a:pt x="1401" y="1585"/>
                    <a:pt x="1368" y="1452"/>
                  </a:cubicBezTo>
                  <a:cubicBezTo>
                    <a:pt x="1234" y="1152"/>
                    <a:pt x="1168" y="818"/>
                    <a:pt x="1068" y="485"/>
                  </a:cubicBezTo>
                  <a:cubicBezTo>
                    <a:pt x="1034" y="385"/>
                    <a:pt x="1034" y="251"/>
                    <a:pt x="967" y="151"/>
                  </a:cubicBezTo>
                  <a:cubicBezTo>
                    <a:pt x="867" y="51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9" name="Google Shape;819;p45">
              <a:extLst>
                <a:ext uri="{FF2B5EF4-FFF2-40B4-BE49-F238E27FC236}">
                  <a16:creationId xmlns:a16="http://schemas.microsoft.com/office/drawing/2014/main" id="{D0E10EA6-7AB1-B2C6-A1E4-80AC0E7804D1}"/>
                </a:ext>
              </a:extLst>
            </p:cNvPr>
            <p:cNvSpPr/>
            <p:nvPr/>
          </p:nvSpPr>
          <p:spPr>
            <a:xfrm>
              <a:off x="2344350" y="554925"/>
              <a:ext cx="125950" cy="102075"/>
            </a:xfrm>
            <a:custGeom>
              <a:avLst/>
              <a:gdLst/>
              <a:ahLst/>
              <a:cxnLst/>
              <a:rect l="l" t="t" r="r" b="b"/>
              <a:pathLst>
                <a:path w="5038" h="4083" extrusionOk="0">
                  <a:moveTo>
                    <a:pt x="733" y="558"/>
                  </a:moveTo>
                  <a:cubicBezTo>
                    <a:pt x="778" y="558"/>
                    <a:pt x="823" y="574"/>
                    <a:pt x="868" y="604"/>
                  </a:cubicBezTo>
                  <a:lnTo>
                    <a:pt x="901" y="638"/>
                  </a:lnTo>
                  <a:cubicBezTo>
                    <a:pt x="934" y="638"/>
                    <a:pt x="934" y="704"/>
                    <a:pt x="1001" y="804"/>
                  </a:cubicBezTo>
                  <a:cubicBezTo>
                    <a:pt x="1068" y="1004"/>
                    <a:pt x="1101" y="1205"/>
                    <a:pt x="1201" y="1438"/>
                  </a:cubicBezTo>
                  <a:cubicBezTo>
                    <a:pt x="1268" y="1638"/>
                    <a:pt x="1335" y="1805"/>
                    <a:pt x="1501" y="2039"/>
                  </a:cubicBezTo>
                  <a:cubicBezTo>
                    <a:pt x="1568" y="2172"/>
                    <a:pt x="1702" y="2305"/>
                    <a:pt x="1868" y="2339"/>
                  </a:cubicBezTo>
                  <a:cubicBezTo>
                    <a:pt x="1952" y="2355"/>
                    <a:pt x="2027" y="2364"/>
                    <a:pt x="2093" y="2364"/>
                  </a:cubicBezTo>
                  <a:cubicBezTo>
                    <a:pt x="2160" y="2364"/>
                    <a:pt x="2219" y="2355"/>
                    <a:pt x="2269" y="2339"/>
                  </a:cubicBezTo>
                  <a:cubicBezTo>
                    <a:pt x="2535" y="2305"/>
                    <a:pt x="2702" y="2172"/>
                    <a:pt x="2902" y="2172"/>
                  </a:cubicBezTo>
                  <a:cubicBezTo>
                    <a:pt x="2942" y="2165"/>
                    <a:pt x="2981" y="2163"/>
                    <a:pt x="3019" y="2163"/>
                  </a:cubicBezTo>
                  <a:cubicBezTo>
                    <a:pt x="3172" y="2163"/>
                    <a:pt x="3316" y="2205"/>
                    <a:pt x="3503" y="2205"/>
                  </a:cubicBezTo>
                  <a:cubicBezTo>
                    <a:pt x="3703" y="2205"/>
                    <a:pt x="3903" y="2205"/>
                    <a:pt x="4070" y="2272"/>
                  </a:cubicBezTo>
                  <a:cubicBezTo>
                    <a:pt x="4237" y="2305"/>
                    <a:pt x="4403" y="2339"/>
                    <a:pt x="4504" y="2439"/>
                  </a:cubicBezTo>
                  <a:cubicBezTo>
                    <a:pt x="4570" y="2506"/>
                    <a:pt x="4570" y="2639"/>
                    <a:pt x="4504" y="2772"/>
                  </a:cubicBezTo>
                  <a:cubicBezTo>
                    <a:pt x="4437" y="2872"/>
                    <a:pt x="4337" y="2973"/>
                    <a:pt x="4170" y="3039"/>
                  </a:cubicBezTo>
                  <a:cubicBezTo>
                    <a:pt x="4037" y="3139"/>
                    <a:pt x="3870" y="3173"/>
                    <a:pt x="3703" y="3206"/>
                  </a:cubicBezTo>
                  <a:cubicBezTo>
                    <a:pt x="3536" y="3273"/>
                    <a:pt x="3369" y="3339"/>
                    <a:pt x="3236" y="3373"/>
                  </a:cubicBezTo>
                  <a:cubicBezTo>
                    <a:pt x="3002" y="3506"/>
                    <a:pt x="2702" y="3540"/>
                    <a:pt x="2435" y="3606"/>
                  </a:cubicBezTo>
                  <a:cubicBezTo>
                    <a:pt x="2202" y="3640"/>
                    <a:pt x="1968" y="3673"/>
                    <a:pt x="1768" y="3706"/>
                  </a:cubicBezTo>
                  <a:cubicBezTo>
                    <a:pt x="1496" y="3781"/>
                    <a:pt x="1316" y="3818"/>
                    <a:pt x="1241" y="3833"/>
                  </a:cubicBezTo>
                  <a:lnTo>
                    <a:pt x="1241" y="3833"/>
                  </a:lnTo>
                  <a:cubicBezTo>
                    <a:pt x="1207" y="3746"/>
                    <a:pt x="1141" y="3587"/>
                    <a:pt x="1034" y="3373"/>
                  </a:cubicBezTo>
                  <a:cubicBezTo>
                    <a:pt x="901" y="3039"/>
                    <a:pt x="667" y="2606"/>
                    <a:pt x="501" y="2005"/>
                  </a:cubicBezTo>
                  <a:cubicBezTo>
                    <a:pt x="401" y="1705"/>
                    <a:pt x="334" y="1371"/>
                    <a:pt x="367" y="1038"/>
                  </a:cubicBezTo>
                  <a:cubicBezTo>
                    <a:pt x="401" y="871"/>
                    <a:pt x="434" y="704"/>
                    <a:pt x="567" y="638"/>
                  </a:cubicBezTo>
                  <a:cubicBezTo>
                    <a:pt x="622" y="582"/>
                    <a:pt x="678" y="558"/>
                    <a:pt x="733" y="558"/>
                  </a:cubicBezTo>
                  <a:close/>
                  <a:moveTo>
                    <a:pt x="894" y="0"/>
                  </a:moveTo>
                  <a:cubicBezTo>
                    <a:pt x="590" y="0"/>
                    <a:pt x="324" y="185"/>
                    <a:pt x="200" y="371"/>
                  </a:cubicBezTo>
                  <a:cubicBezTo>
                    <a:pt x="67" y="571"/>
                    <a:pt x="0" y="804"/>
                    <a:pt x="0" y="1004"/>
                  </a:cubicBezTo>
                  <a:cubicBezTo>
                    <a:pt x="0" y="1371"/>
                    <a:pt x="0" y="1772"/>
                    <a:pt x="67" y="2105"/>
                  </a:cubicBezTo>
                  <a:cubicBezTo>
                    <a:pt x="134" y="2372"/>
                    <a:pt x="234" y="2672"/>
                    <a:pt x="367" y="2939"/>
                  </a:cubicBezTo>
                  <a:cubicBezTo>
                    <a:pt x="501" y="3139"/>
                    <a:pt x="634" y="3339"/>
                    <a:pt x="701" y="3506"/>
                  </a:cubicBezTo>
                  <a:cubicBezTo>
                    <a:pt x="901" y="3840"/>
                    <a:pt x="1034" y="4007"/>
                    <a:pt x="1034" y="4007"/>
                  </a:cubicBezTo>
                  <a:cubicBezTo>
                    <a:pt x="1061" y="4034"/>
                    <a:pt x="1110" y="4082"/>
                    <a:pt x="1181" y="4082"/>
                  </a:cubicBezTo>
                  <a:cubicBezTo>
                    <a:pt x="1198" y="4082"/>
                    <a:pt x="1215" y="4080"/>
                    <a:pt x="1235" y="4073"/>
                  </a:cubicBezTo>
                  <a:lnTo>
                    <a:pt x="1835" y="4073"/>
                  </a:lnTo>
                  <a:cubicBezTo>
                    <a:pt x="2002" y="4073"/>
                    <a:pt x="2235" y="4040"/>
                    <a:pt x="2502" y="4040"/>
                  </a:cubicBezTo>
                  <a:cubicBezTo>
                    <a:pt x="2736" y="4040"/>
                    <a:pt x="3036" y="4007"/>
                    <a:pt x="3403" y="3907"/>
                  </a:cubicBezTo>
                  <a:cubicBezTo>
                    <a:pt x="3570" y="3840"/>
                    <a:pt x="3703" y="3806"/>
                    <a:pt x="3870" y="3706"/>
                  </a:cubicBezTo>
                  <a:cubicBezTo>
                    <a:pt x="4037" y="3640"/>
                    <a:pt x="4203" y="3540"/>
                    <a:pt x="4370" y="3406"/>
                  </a:cubicBezTo>
                  <a:cubicBezTo>
                    <a:pt x="4537" y="3306"/>
                    <a:pt x="4704" y="3173"/>
                    <a:pt x="4837" y="2973"/>
                  </a:cubicBezTo>
                  <a:cubicBezTo>
                    <a:pt x="4937" y="2739"/>
                    <a:pt x="5037" y="2405"/>
                    <a:pt x="4837" y="2172"/>
                  </a:cubicBezTo>
                  <a:cubicBezTo>
                    <a:pt x="4604" y="1905"/>
                    <a:pt x="4370" y="1838"/>
                    <a:pt x="4170" y="1805"/>
                  </a:cubicBezTo>
                  <a:cubicBezTo>
                    <a:pt x="3936" y="1738"/>
                    <a:pt x="3703" y="1705"/>
                    <a:pt x="3503" y="1705"/>
                  </a:cubicBezTo>
                  <a:cubicBezTo>
                    <a:pt x="3236" y="1705"/>
                    <a:pt x="3036" y="1838"/>
                    <a:pt x="2836" y="1872"/>
                  </a:cubicBezTo>
                  <a:cubicBezTo>
                    <a:pt x="2569" y="1905"/>
                    <a:pt x="2369" y="2005"/>
                    <a:pt x="2202" y="2005"/>
                  </a:cubicBezTo>
                  <a:cubicBezTo>
                    <a:pt x="2102" y="2005"/>
                    <a:pt x="2035" y="2005"/>
                    <a:pt x="2002" y="1972"/>
                  </a:cubicBezTo>
                  <a:lnTo>
                    <a:pt x="1868" y="1838"/>
                  </a:lnTo>
                  <a:cubicBezTo>
                    <a:pt x="1768" y="1705"/>
                    <a:pt x="1702" y="1471"/>
                    <a:pt x="1668" y="1305"/>
                  </a:cubicBezTo>
                  <a:cubicBezTo>
                    <a:pt x="1568" y="1071"/>
                    <a:pt x="1535" y="904"/>
                    <a:pt x="1535" y="704"/>
                  </a:cubicBezTo>
                  <a:cubicBezTo>
                    <a:pt x="1501" y="571"/>
                    <a:pt x="1501" y="471"/>
                    <a:pt x="1401" y="304"/>
                  </a:cubicBezTo>
                  <a:cubicBezTo>
                    <a:pt x="1301" y="137"/>
                    <a:pt x="1134" y="4"/>
                    <a:pt x="968" y="4"/>
                  </a:cubicBezTo>
                  <a:cubicBezTo>
                    <a:pt x="943" y="1"/>
                    <a:pt x="918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0" name="Google Shape;820;p45">
              <a:extLst>
                <a:ext uri="{FF2B5EF4-FFF2-40B4-BE49-F238E27FC236}">
                  <a16:creationId xmlns:a16="http://schemas.microsoft.com/office/drawing/2014/main" id="{2E90B091-0752-2266-7BF4-419AA2A887B4}"/>
                </a:ext>
              </a:extLst>
            </p:cNvPr>
            <p:cNvSpPr/>
            <p:nvPr/>
          </p:nvSpPr>
          <p:spPr>
            <a:xfrm>
              <a:off x="2316825" y="381550"/>
              <a:ext cx="196000" cy="249375"/>
            </a:xfrm>
            <a:custGeom>
              <a:avLst/>
              <a:gdLst/>
              <a:ahLst/>
              <a:cxnLst/>
              <a:rect l="l" t="t" r="r" b="b"/>
              <a:pathLst>
                <a:path w="7840" h="9975" extrusionOk="0">
                  <a:moveTo>
                    <a:pt x="3503" y="0"/>
                  </a:moveTo>
                  <a:cubicBezTo>
                    <a:pt x="3403" y="0"/>
                    <a:pt x="3270" y="67"/>
                    <a:pt x="3136" y="134"/>
                  </a:cubicBezTo>
                  <a:lnTo>
                    <a:pt x="2903" y="401"/>
                  </a:lnTo>
                  <a:cubicBezTo>
                    <a:pt x="2786" y="546"/>
                    <a:pt x="2670" y="641"/>
                    <a:pt x="2598" y="641"/>
                  </a:cubicBezTo>
                  <a:cubicBezTo>
                    <a:pt x="2587" y="641"/>
                    <a:pt x="2578" y="639"/>
                    <a:pt x="2569" y="634"/>
                  </a:cubicBezTo>
                  <a:cubicBezTo>
                    <a:pt x="2436" y="634"/>
                    <a:pt x="2269" y="501"/>
                    <a:pt x="2102" y="401"/>
                  </a:cubicBezTo>
                  <a:cubicBezTo>
                    <a:pt x="1946" y="297"/>
                    <a:pt x="1749" y="213"/>
                    <a:pt x="1559" y="213"/>
                  </a:cubicBezTo>
                  <a:cubicBezTo>
                    <a:pt x="1506" y="213"/>
                    <a:pt x="1453" y="219"/>
                    <a:pt x="1402" y="234"/>
                  </a:cubicBezTo>
                  <a:cubicBezTo>
                    <a:pt x="1168" y="267"/>
                    <a:pt x="935" y="401"/>
                    <a:pt x="768" y="501"/>
                  </a:cubicBezTo>
                  <a:cubicBezTo>
                    <a:pt x="401" y="801"/>
                    <a:pt x="234" y="1235"/>
                    <a:pt x="134" y="1635"/>
                  </a:cubicBezTo>
                  <a:cubicBezTo>
                    <a:pt x="67" y="2069"/>
                    <a:pt x="67" y="2436"/>
                    <a:pt x="1" y="2802"/>
                  </a:cubicBezTo>
                  <a:lnTo>
                    <a:pt x="1" y="3937"/>
                  </a:lnTo>
                  <a:cubicBezTo>
                    <a:pt x="67" y="4637"/>
                    <a:pt x="134" y="5304"/>
                    <a:pt x="234" y="5938"/>
                  </a:cubicBezTo>
                  <a:cubicBezTo>
                    <a:pt x="301" y="6572"/>
                    <a:pt x="468" y="7106"/>
                    <a:pt x="601" y="7606"/>
                  </a:cubicBezTo>
                  <a:cubicBezTo>
                    <a:pt x="734" y="8106"/>
                    <a:pt x="901" y="8507"/>
                    <a:pt x="1001" y="8840"/>
                  </a:cubicBezTo>
                  <a:cubicBezTo>
                    <a:pt x="1135" y="9174"/>
                    <a:pt x="1268" y="9474"/>
                    <a:pt x="1335" y="9641"/>
                  </a:cubicBezTo>
                  <a:cubicBezTo>
                    <a:pt x="1435" y="9841"/>
                    <a:pt x="1468" y="9941"/>
                    <a:pt x="1468" y="9941"/>
                  </a:cubicBezTo>
                  <a:cubicBezTo>
                    <a:pt x="1502" y="9974"/>
                    <a:pt x="1568" y="9974"/>
                    <a:pt x="1602" y="9974"/>
                  </a:cubicBezTo>
                  <a:cubicBezTo>
                    <a:pt x="1635" y="9941"/>
                    <a:pt x="1635" y="9908"/>
                    <a:pt x="1635" y="9874"/>
                  </a:cubicBezTo>
                  <a:cubicBezTo>
                    <a:pt x="1635" y="9874"/>
                    <a:pt x="1635" y="9741"/>
                    <a:pt x="1568" y="9574"/>
                  </a:cubicBezTo>
                  <a:cubicBezTo>
                    <a:pt x="1502" y="9407"/>
                    <a:pt x="1435" y="9107"/>
                    <a:pt x="1301" y="8773"/>
                  </a:cubicBezTo>
                  <a:cubicBezTo>
                    <a:pt x="1101" y="8106"/>
                    <a:pt x="834" y="7106"/>
                    <a:pt x="668" y="5905"/>
                  </a:cubicBezTo>
                  <a:cubicBezTo>
                    <a:pt x="601" y="5304"/>
                    <a:pt x="501" y="4637"/>
                    <a:pt x="501" y="3937"/>
                  </a:cubicBezTo>
                  <a:lnTo>
                    <a:pt x="501" y="2836"/>
                  </a:lnTo>
                  <a:cubicBezTo>
                    <a:pt x="568" y="2469"/>
                    <a:pt x="568" y="2102"/>
                    <a:pt x="634" y="1735"/>
                  </a:cubicBezTo>
                  <a:cubicBezTo>
                    <a:pt x="668" y="1335"/>
                    <a:pt x="834" y="1001"/>
                    <a:pt x="1101" y="801"/>
                  </a:cubicBezTo>
                  <a:cubicBezTo>
                    <a:pt x="1296" y="671"/>
                    <a:pt x="1505" y="583"/>
                    <a:pt x="1701" y="583"/>
                  </a:cubicBezTo>
                  <a:cubicBezTo>
                    <a:pt x="1806" y="583"/>
                    <a:pt x="1908" y="609"/>
                    <a:pt x="2002" y="668"/>
                  </a:cubicBezTo>
                  <a:cubicBezTo>
                    <a:pt x="2169" y="768"/>
                    <a:pt x="2336" y="934"/>
                    <a:pt x="2636" y="968"/>
                  </a:cubicBezTo>
                  <a:cubicBezTo>
                    <a:pt x="2803" y="968"/>
                    <a:pt x="2969" y="934"/>
                    <a:pt x="3069" y="834"/>
                  </a:cubicBezTo>
                  <a:cubicBezTo>
                    <a:pt x="3169" y="768"/>
                    <a:pt x="3236" y="668"/>
                    <a:pt x="3303" y="601"/>
                  </a:cubicBezTo>
                  <a:cubicBezTo>
                    <a:pt x="3436" y="434"/>
                    <a:pt x="3503" y="334"/>
                    <a:pt x="3670" y="334"/>
                  </a:cubicBezTo>
                  <a:cubicBezTo>
                    <a:pt x="3837" y="334"/>
                    <a:pt x="4003" y="401"/>
                    <a:pt x="4137" y="501"/>
                  </a:cubicBezTo>
                  <a:cubicBezTo>
                    <a:pt x="4404" y="768"/>
                    <a:pt x="4470" y="1168"/>
                    <a:pt x="4604" y="1568"/>
                  </a:cubicBezTo>
                  <a:cubicBezTo>
                    <a:pt x="4737" y="1935"/>
                    <a:pt x="4904" y="2402"/>
                    <a:pt x="5304" y="2636"/>
                  </a:cubicBezTo>
                  <a:cubicBezTo>
                    <a:pt x="5438" y="2725"/>
                    <a:pt x="5601" y="2754"/>
                    <a:pt x="5754" y="2754"/>
                  </a:cubicBezTo>
                  <a:cubicBezTo>
                    <a:pt x="5831" y="2754"/>
                    <a:pt x="5905" y="2747"/>
                    <a:pt x="5971" y="2736"/>
                  </a:cubicBezTo>
                  <a:cubicBezTo>
                    <a:pt x="6172" y="2702"/>
                    <a:pt x="6405" y="2602"/>
                    <a:pt x="6572" y="2569"/>
                  </a:cubicBezTo>
                  <a:cubicBezTo>
                    <a:pt x="6653" y="2547"/>
                    <a:pt x="6733" y="2536"/>
                    <a:pt x="6809" y="2536"/>
                  </a:cubicBezTo>
                  <a:cubicBezTo>
                    <a:pt x="7080" y="2536"/>
                    <a:pt x="7317" y="2669"/>
                    <a:pt x="7473" y="2903"/>
                  </a:cubicBezTo>
                  <a:cubicBezTo>
                    <a:pt x="7673" y="3203"/>
                    <a:pt x="7806" y="3570"/>
                    <a:pt x="7739" y="3903"/>
                  </a:cubicBezTo>
                  <a:cubicBezTo>
                    <a:pt x="7673" y="4237"/>
                    <a:pt x="7506" y="4570"/>
                    <a:pt x="7306" y="4871"/>
                  </a:cubicBezTo>
                  <a:cubicBezTo>
                    <a:pt x="6939" y="5438"/>
                    <a:pt x="6472" y="5938"/>
                    <a:pt x="6005" y="6372"/>
                  </a:cubicBezTo>
                  <a:cubicBezTo>
                    <a:pt x="5138" y="7239"/>
                    <a:pt x="4304" y="7873"/>
                    <a:pt x="3737" y="8273"/>
                  </a:cubicBezTo>
                  <a:cubicBezTo>
                    <a:pt x="3136" y="8740"/>
                    <a:pt x="2803" y="8940"/>
                    <a:pt x="2803" y="8940"/>
                  </a:cubicBezTo>
                  <a:cubicBezTo>
                    <a:pt x="2769" y="8974"/>
                    <a:pt x="2769" y="9040"/>
                    <a:pt x="2602" y="9107"/>
                  </a:cubicBezTo>
                  <a:cubicBezTo>
                    <a:pt x="2626" y="9131"/>
                    <a:pt x="2650" y="9154"/>
                    <a:pt x="2685" y="9154"/>
                  </a:cubicBezTo>
                  <a:cubicBezTo>
                    <a:pt x="2700" y="9154"/>
                    <a:pt x="2716" y="9150"/>
                    <a:pt x="2736" y="9140"/>
                  </a:cubicBezTo>
                  <a:cubicBezTo>
                    <a:pt x="2736" y="9140"/>
                    <a:pt x="3069" y="8907"/>
                    <a:pt x="3636" y="8473"/>
                  </a:cubicBezTo>
                  <a:cubicBezTo>
                    <a:pt x="4204" y="8073"/>
                    <a:pt x="5037" y="7439"/>
                    <a:pt x="5971" y="6572"/>
                  </a:cubicBezTo>
                  <a:cubicBezTo>
                    <a:pt x="6438" y="6138"/>
                    <a:pt x="6905" y="5638"/>
                    <a:pt x="7306" y="5071"/>
                  </a:cubicBezTo>
                  <a:cubicBezTo>
                    <a:pt x="7506" y="4771"/>
                    <a:pt x="7673" y="4404"/>
                    <a:pt x="7773" y="4003"/>
                  </a:cubicBezTo>
                  <a:cubicBezTo>
                    <a:pt x="7839" y="3636"/>
                    <a:pt x="7773" y="3169"/>
                    <a:pt x="7506" y="2836"/>
                  </a:cubicBezTo>
                  <a:cubicBezTo>
                    <a:pt x="7406" y="2669"/>
                    <a:pt x="7239" y="2502"/>
                    <a:pt x="7006" y="2436"/>
                  </a:cubicBezTo>
                  <a:cubicBezTo>
                    <a:pt x="6895" y="2380"/>
                    <a:pt x="6775" y="2356"/>
                    <a:pt x="6650" y="2356"/>
                  </a:cubicBezTo>
                  <a:cubicBezTo>
                    <a:pt x="6548" y="2356"/>
                    <a:pt x="6443" y="2372"/>
                    <a:pt x="6338" y="2402"/>
                  </a:cubicBezTo>
                  <a:cubicBezTo>
                    <a:pt x="6075" y="2468"/>
                    <a:pt x="5826" y="2563"/>
                    <a:pt x="5601" y="2563"/>
                  </a:cubicBezTo>
                  <a:cubicBezTo>
                    <a:pt x="5484" y="2563"/>
                    <a:pt x="5374" y="2537"/>
                    <a:pt x="5271" y="2469"/>
                  </a:cubicBezTo>
                  <a:cubicBezTo>
                    <a:pt x="4971" y="2269"/>
                    <a:pt x="4804" y="1902"/>
                    <a:pt x="4737" y="1502"/>
                  </a:cubicBezTo>
                  <a:cubicBezTo>
                    <a:pt x="4637" y="1101"/>
                    <a:pt x="4570" y="634"/>
                    <a:pt x="4170" y="301"/>
                  </a:cubicBezTo>
                  <a:cubicBezTo>
                    <a:pt x="4003" y="134"/>
                    <a:pt x="3770" y="0"/>
                    <a:pt x="3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1" name="Google Shape;821;p45">
              <a:extLst>
                <a:ext uri="{FF2B5EF4-FFF2-40B4-BE49-F238E27FC236}">
                  <a16:creationId xmlns:a16="http://schemas.microsoft.com/office/drawing/2014/main" id="{94B4928E-A551-84BD-06E4-58B95A99CC4E}"/>
                </a:ext>
              </a:extLst>
            </p:cNvPr>
            <p:cNvSpPr/>
            <p:nvPr/>
          </p:nvSpPr>
          <p:spPr>
            <a:xfrm>
              <a:off x="2398550" y="455300"/>
              <a:ext cx="228525" cy="199800"/>
            </a:xfrm>
            <a:custGeom>
              <a:avLst/>
              <a:gdLst/>
              <a:ahLst/>
              <a:cxnLst/>
              <a:rect l="l" t="t" r="r" b="b"/>
              <a:pathLst>
                <a:path w="9141" h="7992" extrusionOk="0">
                  <a:moveTo>
                    <a:pt x="5474" y="1"/>
                  </a:moveTo>
                  <a:cubicBezTo>
                    <a:pt x="5382" y="1"/>
                    <a:pt x="5293" y="8"/>
                    <a:pt x="5204" y="19"/>
                  </a:cubicBezTo>
                  <a:cubicBezTo>
                    <a:pt x="4971" y="86"/>
                    <a:pt x="4804" y="119"/>
                    <a:pt x="4671" y="186"/>
                  </a:cubicBezTo>
                  <a:cubicBezTo>
                    <a:pt x="4537" y="286"/>
                    <a:pt x="4504" y="319"/>
                    <a:pt x="4504" y="319"/>
                  </a:cubicBezTo>
                  <a:cubicBezTo>
                    <a:pt x="4470" y="353"/>
                    <a:pt x="4470" y="420"/>
                    <a:pt x="4470" y="453"/>
                  </a:cubicBezTo>
                  <a:cubicBezTo>
                    <a:pt x="4487" y="470"/>
                    <a:pt x="4504" y="478"/>
                    <a:pt x="4520" y="478"/>
                  </a:cubicBezTo>
                  <a:cubicBezTo>
                    <a:pt x="4537" y="478"/>
                    <a:pt x="4554" y="470"/>
                    <a:pt x="4570" y="453"/>
                  </a:cubicBezTo>
                  <a:lnTo>
                    <a:pt x="4737" y="353"/>
                  </a:lnTo>
                  <a:cubicBezTo>
                    <a:pt x="4871" y="319"/>
                    <a:pt x="5037" y="219"/>
                    <a:pt x="5238" y="186"/>
                  </a:cubicBezTo>
                  <a:cubicBezTo>
                    <a:pt x="5315" y="175"/>
                    <a:pt x="5397" y="167"/>
                    <a:pt x="5482" y="167"/>
                  </a:cubicBezTo>
                  <a:cubicBezTo>
                    <a:pt x="5653" y="167"/>
                    <a:pt x="5838" y="197"/>
                    <a:pt x="6038" y="286"/>
                  </a:cubicBezTo>
                  <a:cubicBezTo>
                    <a:pt x="6338" y="386"/>
                    <a:pt x="6639" y="653"/>
                    <a:pt x="6805" y="987"/>
                  </a:cubicBezTo>
                  <a:cubicBezTo>
                    <a:pt x="6872" y="1153"/>
                    <a:pt x="6972" y="1354"/>
                    <a:pt x="6972" y="1554"/>
                  </a:cubicBezTo>
                  <a:cubicBezTo>
                    <a:pt x="6972" y="1654"/>
                    <a:pt x="6972" y="1787"/>
                    <a:pt x="7006" y="1887"/>
                  </a:cubicBezTo>
                  <a:cubicBezTo>
                    <a:pt x="7039" y="2021"/>
                    <a:pt x="7072" y="2154"/>
                    <a:pt x="7206" y="2221"/>
                  </a:cubicBezTo>
                  <a:cubicBezTo>
                    <a:pt x="7295" y="2310"/>
                    <a:pt x="7398" y="2339"/>
                    <a:pt x="7497" y="2339"/>
                  </a:cubicBezTo>
                  <a:cubicBezTo>
                    <a:pt x="7547" y="2339"/>
                    <a:pt x="7595" y="2332"/>
                    <a:pt x="7639" y="2321"/>
                  </a:cubicBezTo>
                  <a:cubicBezTo>
                    <a:pt x="7739" y="2288"/>
                    <a:pt x="7839" y="2221"/>
                    <a:pt x="7973" y="2221"/>
                  </a:cubicBezTo>
                  <a:cubicBezTo>
                    <a:pt x="8173" y="2221"/>
                    <a:pt x="8373" y="2321"/>
                    <a:pt x="8540" y="2488"/>
                  </a:cubicBezTo>
                  <a:cubicBezTo>
                    <a:pt x="8874" y="2788"/>
                    <a:pt x="8874" y="3322"/>
                    <a:pt x="8707" y="3789"/>
                  </a:cubicBezTo>
                  <a:cubicBezTo>
                    <a:pt x="8540" y="4222"/>
                    <a:pt x="8240" y="4689"/>
                    <a:pt x="7873" y="5023"/>
                  </a:cubicBezTo>
                  <a:cubicBezTo>
                    <a:pt x="7539" y="5390"/>
                    <a:pt x="7072" y="5690"/>
                    <a:pt x="6672" y="5990"/>
                  </a:cubicBezTo>
                  <a:cubicBezTo>
                    <a:pt x="6405" y="6157"/>
                    <a:pt x="6238" y="6290"/>
                    <a:pt x="6005" y="6390"/>
                  </a:cubicBezTo>
                  <a:cubicBezTo>
                    <a:pt x="5805" y="6491"/>
                    <a:pt x="5571" y="6624"/>
                    <a:pt x="5338" y="6691"/>
                  </a:cubicBezTo>
                  <a:cubicBezTo>
                    <a:pt x="4404" y="7058"/>
                    <a:pt x="3536" y="7324"/>
                    <a:pt x="2736" y="7491"/>
                  </a:cubicBezTo>
                  <a:cubicBezTo>
                    <a:pt x="1969" y="7658"/>
                    <a:pt x="1301" y="7691"/>
                    <a:pt x="834" y="7725"/>
                  </a:cubicBezTo>
                  <a:lnTo>
                    <a:pt x="67" y="7725"/>
                  </a:lnTo>
                  <a:cubicBezTo>
                    <a:pt x="34" y="7725"/>
                    <a:pt x="1" y="7791"/>
                    <a:pt x="1" y="7825"/>
                  </a:cubicBezTo>
                  <a:cubicBezTo>
                    <a:pt x="1" y="7858"/>
                    <a:pt x="34" y="7892"/>
                    <a:pt x="67" y="7892"/>
                  </a:cubicBezTo>
                  <a:cubicBezTo>
                    <a:pt x="67" y="7892"/>
                    <a:pt x="167" y="7958"/>
                    <a:pt x="301" y="7958"/>
                  </a:cubicBezTo>
                  <a:cubicBezTo>
                    <a:pt x="401" y="7992"/>
                    <a:pt x="568" y="7992"/>
                    <a:pt x="834" y="7992"/>
                  </a:cubicBezTo>
                  <a:cubicBezTo>
                    <a:pt x="1301" y="7992"/>
                    <a:pt x="2002" y="7958"/>
                    <a:pt x="2803" y="7825"/>
                  </a:cubicBezTo>
                  <a:cubicBezTo>
                    <a:pt x="3570" y="7691"/>
                    <a:pt x="4504" y="7458"/>
                    <a:pt x="5471" y="7058"/>
                  </a:cubicBezTo>
                  <a:cubicBezTo>
                    <a:pt x="5671" y="6991"/>
                    <a:pt x="5905" y="6857"/>
                    <a:pt x="6172" y="6757"/>
                  </a:cubicBezTo>
                  <a:cubicBezTo>
                    <a:pt x="6372" y="6624"/>
                    <a:pt x="6639" y="6457"/>
                    <a:pt x="6839" y="6324"/>
                  </a:cubicBezTo>
                  <a:cubicBezTo>
                    <a:pt x="7306" y="6024"/>
                    <a:pt x="7739" y="5690"/>
                    <a:pt x="8140" y="5290"/>
                  </a:cubicBezTo>
                  <a:cubicBezTo>
                    <a:pt x="8507" y="4856"/>
                    <a:pt x="8840" y="4422"/>
                    <a:pt x="9007" y="3855"/>
                  </a:cubicBezTo>
                  <a:cubicBezTo>
                    <a:pt x="9074" y="3622"/>
                    <a:pt x="9140" y="3322"/>
                    <a:pt x="9074" y="3021"/>
                  </a:cubicBezTo>
                  <a:cubicBezTo>
                    <a:pt x="9074" y="2755"/>
                    <a:pt x="8907" y="2454"/>
                    <a:pt x="8707" y="2288"/>
                  </a:cubicBezTo>
                  <a:cubicBezTo>
                    <a:pt x="8527" y="2108"/>
                    <a:pt x="8267" y="1982"/>
                    <a:pt x="7999" y="1982"/>
                  </a:cubicBezTo>
                  <a:cubicBezTo>
                    <a:pt x="7968" y="1982"/>
                    <a:pt x="7937" y="1984"/>
                    <a:pt x="7906" y="1987"/>
                  </a:cubicBezTo>
                  <a:cubicBezTo>
                    <a:pt x="7691" y="2014"/>
                    <a:pt x="7498" y="2106"/>
                    <a:pt x="7379" y="2106"/>
                  </a:cubicBezTo>
                  <a:cubicBezTo>
                    <a:pt x="7350" y="2106"/>
                    <a:pt x="7325" y="2100"/>
                    <a:pt x="7306" y="2087"/>
                  </a:cubicBezTo>
                  <a:cubicBezTo>
                    <a:pt x="7139" y="1987"/>
                    <a:pt x="7139" y="1754"/>
                    <a:pt x="7072" y="1520"/>
                  </a:cubicBezTo>
                  <a:cubicBezTo>
                    <a:pt x="7072" y="1320"/>
                    <a:pt x="7006" y="1087"/>
                    <a:pt x="6905" y="920"/>
                  </a:cubicBezTo>
                  <a:cubicBezTo>
                    <a:pt x="6705" y="486"/>
                    <a:pt x="6405" y="253"/>
                    <a:pt x="6072" y="119"/>
                  </a:cubicBezTo>
                  <a:cubicBezTo>
                    <a:pt x="5849" y="30"/>
                    <a:pt x="5656" y="1"/>
                    <a:pt x="54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2" name="Google Shape;822;p45">
              <a:extLst>
                <a:ext uri="{FF2B5EF4-FFF2-40B4-BE49-F238E27FC236}">
                  <a16:creationId xmlns:a16="http://schemas.microsoft.com/office/drawing/2014/main" id="{0315BD06-AA36-B795-C6CE-32D7375FABAF}"/>
                </a:ext>
              </a:extLst>
            </p:cNvPr>
            <p:cNvSpPr/>
            <p:nvPr/>
          </p:nvSpPr>
          <p:spPr>
            <a:xfrm>
              <a:off x="1424525" y="630900"/>
              <a:ext cx="969875" cy="612950"/>
            </a:xfrm>
            <a:custGeom>
              <a:avLst/>
              <a:gdLst/>
              <a:ahLst/>
              <a:cxnLst/>
              <a:rect l="l" t="t" r="r" b="b"/>
              <a:pathLst>
                <a:path w="38795" h="24518" fill="none" extrusionOk="0">
                  <a:moveTo>
                    <a:pt x="38795" y="0"/>
                  </a:moveTo>
                  <a:cubicBezTo>
                    <a:pt x="36860" y="2602"/>
                    <a:pt x="34091" y="4170"/>
                    <a:pt x="30989" y="5137"/>
                  </a:cubicBezTo>
                  <a:cubicBezTo>
                    <a:pt x="29355" y="5638"/>
                    <a:pt x="27653" y="5971"/>
                    <a:pt x="25986" y="6138"/>
                  </a:cubicBezTo>
                  <a:cubicBezTo>
                    <a:pt x="21149" y="6672"/>
                    <a:pt x="16245" y="6271"/>
                    <a:pt x="11409" y="7072"/>
                  </a:cubicBezTo>
                  <a:cubicBezTo>
                    <a:pt x="7072" y="7772"/>
                    <a:pt x="2369" y="9907"/>
                    <a:pt x="1135" y="14110"/>
                  </a:cubicBezTo>
                  <a:cubicBezTo>
                    <a:pt x="0" y="17846"/>
                    <a:pt x="2469" y="22283"/>
                    <a:pt x="6205" y="23417"/>
                  </a:cubicBezTo>
                  <a:cubicBezTo>
                    <a:pt x="9974" y="24518"/>
                    <a:pt x="14377" y="22250"/>
                    <a:pt x="15778" y="18580"/>
                  </a:cubicBezTo>
                  <a:cubicBezTo>
                    <a:pt x="16112" y="17680"/>
                    <a:pt x="16279" y="16746"/>
                    <a:pt x="16112" y="15812"/>
                  </a:cubicBezTo>
                  <a:cubicBezTo>
                    <a:pt x="15945" y="14911"/>
                    <a:pt x="15511" y="14077"/>
                    <a:pt x="14878" y="13410"/>
                  </a:cubicBezTo>
                  <a:cubicBezTo>
                    <a:pt x="13610" y="11842"/>
                    <a:pt x="11375" y="11008"/>
                    <a:pt x="9507" y="11742"/>
                  </a:cubicBezTo>
                  <a:cubicBezTo>
                    <a:pt x="7639" y="12442"/>
                    <a:pt x="6538" y="14978"/>
                    <a:pt x="7706" y="16612"/>
                  </a:cubicBezTo>
                </a:path>
              </a:pathLst>
            </a:custGeom>
            <a:solidFill>
              <a:schemeClr val="dk2"/>
            </a:solidFill>
            <a:ln w="216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3" name="Google Shape;823;p45">
              <a:extLst>
                <a:ext uri="{FF2B5EF4-FFF2-40B4-BE49-F238E27FC236}">
                  <a16:creationId xmlns:a16="http://schemas.microsoft.com/office/drawing/2014/main" id="{78D414A8-3B7D-3A3B-5F90-06A78CD257FC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extrusionOk="0">
                  <a:moveTo>
                    <a:pt x="7072" y="1"/>
                  </a:moveTo>
                  <a:lnTo>
                    <a:pt x="7072" y="1"/>
                  </a:ln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  <a:lnTo>
                    <a:pt x="267" y="8707"/>
                  </a:lnTo>
                  <a:cubicBezTo>
                    <a:pt x="3937" y="7406"/>
                    <a:pt x="6705" y="3870"/>
                    <a:pt x="70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4" name="Google Shape;824;p45">
              <a:extLst>
                <a:ext uri="{FF2B5EF4-FFF2-40B4-BE49-F238E27FC236}">
                  <a16:creationId xmlns:a16="http://schemas.microsoft.com/office/drawing/2014/main" id="{C2572873-09B9-6BD7-DB85-630FD31AA8BF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fill="none" extrusionOk="0">
                  <a:moveTo>
                    <a:pt x="267" y="8707"/>
                  </a:moveTo>
                  <a:cubicBezTo>
                    <a:pt x="3937" y="7406"/>
                    <a:pt x="6705" y="3870"/>
                    <a:pt x="7072" y="1"/>
                  </a:cubicBez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5" name="Google Shape;825;p45">
              <a:extLst>
                <a:ext uri="{FF2B5EF4-FFF2-40B4-BE49-F238E27FC236}">
                  <a16:creationId xmlns:a16="http://schemas.microsoft.com/office/drawing/2014/main" id="{BFA19A9A-3CBE-64E0-7C54-BAC1A7A6C9AE}"/>
                </a:ext>
              </a:extLst>
            </p:cNvPr>
            <p:cNvSpPr/>
            <p:nvPr/>
          </p:nvSpPr>
          <p:spPr>
            <a:xfrm>
              <a:off x="1956575" y="796000"/>
              <a:ext cx="256025" cy="93575"/>
            </a:xfrm>
            <a:custGeom>
              <a:avLst/>
              <a:gdLst/>
              <a:ahLst/>
              <a:cxnLst/>
              <a:rect l="l" t="t" r="r" b="b"/>
              <a:pathLst>
                <a:path w="10241" h="3743" extrusionOk="0">
                  <a:moveTo>
                    <a:pt x="200" y="1"/>
                  </a:moveTo>
                  <a:cubicBezTo>
                    <a:pt x="0" y="34"/>
                    <a:pt x="34" y="335"/>
                    <a:pt x="167" y="501"/>
                  </a:cubicBezTo>
                  <a:cubicBezTo>
                    <a:pt x="1450" y="2554"/>
                    <a:pt x="3873" y="3743"/>
                    <a:pt x="6340" y="3743"/>
                  </a:cubicBezTo>
                  <a:cubicBezTo>
                    <a:pt x="6440" y="3743"/>
                    <a:pt x="6539" y="3741"/>
                    <a:pt x="6638" y="3737"/>
                  </a:cubicBezTo>
                  <a:cubicBezTo>
                    <a:pt x="7565" y="3711"/>
                    <a:pt x="8492" y="3507"/>
                    <a:pt x="9419" y="3507"/>
                  </a:cubicBezTo>
                  <a:cubicBezTo>
                    <a:pt x="9693" y="3507"/>
                    <a:pt x="9967" y="3525"/>
                    <a:pt x="10241" y="3570"/>
                  </a:cubicBezTo>
                  <a:cubicBezTo>
                    <a:pt x="8076" y="1377"/>
                    <a:pt x="4988" y="107"/>
                    <a:pt x="1883" y="107"/>
                  </a:cubicBezTo>
                  <a:cubicBezTo>
                    <a:pt x="1399" y="107"/>
                    <a:pt x="915" y="138"/>
                    <a:pt x="434" y="2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6" name="Google Shape;826;p45">
              <a:extLst>
                <a:ext uri="{FF2B5EF4-FFF2-40B4-BE49-F238E27FC236}">
                  <a16:creationId xmlns:a16="http://schemas.microsoft.com/office/drawing/2014/main" id="{A4701833-16F1-8E8A-618A-885D3F437FD8}"/>
                </a:ext>
              </a:extLst>
            </p:cNvPr>
            <p:cNvSpPr/>
            <p:nvPr/>
          </p:nvSpPr>
          <p:spPr>
            <a:xfrm>
              <a:off x="1956575" y="789350"/>
              <a:ext cx="256025" cy="102600"/>
            </a:xfrm>
            <a:custGeom>
              <a:avLst/>
              <a:gdLst/>
              <a:ahLst/>
              <a:cxnLst/>
              <a:rect l="l" t="t" r="r" b="b"/>
              <a:pathLst>
                <a:path w="10241" h="4104" fill="none" extrusionOk="0">
                  <a:moveTo>
                    <a:pt x="434" y="467"/>
                  </a:moveTo>
                  <a:cubicBezTo>
                    <a:pt x="4003" y="0"/>
                    <a:pt x="7739" y="1301"/>
                    <a:pt x="10241" y="3836"/>
                  </a:cubicBezTo>
                  <a:cubicBezTo>
                    <a:pt x="9040" y="3636"/>
                    <a:pt x="7839" y="3970"/>
                    <a:pt x="6638" y="4003"/>
                  </a:cubicBezTo>
                  <a:cubicBezTo>
                    <a:pt x="4070" y="4103"/>
                    <a:pt x="1501" y="2902"/>
                    <a:pt x="167" y="767"/>
                  </a:cubicBezTo>
                  <a:cubicBezTo>
                    <a:pt x="34" y="601"/>
                    <a:pt x="0" y="300"/>
                    <a:pt x="200" y="2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7" name="Google Shape;827;p45">
              <a:extLst>
                <a:ext uri="{FF2B5EF4-FFF2-40B4-BE49-F238E27FC236}">
                  <a16:creationId xmlns:a16="http://schemas.microsoft.com/office/drawing/2014/main" id="{4FE35DCD-51AE-A6E3-2326-825E53D0C854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extrusionOk="0">
                  <a:moveTo>
                    <a:pt x="8407" y="0"/>
                  </a:moveTo>
                  <a:lnTo>
                    <a:pt x="8407" y="0"/>
                  </a:lnTo>
                  <a:cubicBezTo>
                    <a:pt x="4737" y="367"/>
                    <a:pt x="1302" y="2902"/>
                    <a:pt x="1" y="6405"/>
                  </a:cubicBezTo>
                  <a:lnTo>
                    <a:pt x="1135" y="6505"/>
                  </a:ln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8" name="Google Shape;828;p45">
              <a:extLst>
                <a:ext uri="{FF2B5EF4-FFF2-40B4-BE49-F238E27FC236}">
                  <a16:creationId xmlns:a16="http://schemas.microsoft.com/office/drawing/2014/main" id="{2377D4AA-D252-AF86-5153-CE0C3C31B301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fill="none" extrusionOk="0">
                  <a:moveTo>
                    <a:pt x="1135" y="6505"/>
                  </a:move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ubicBezTo>
                    <a:pt x="4737" y="367"/>
                    <a:pt x="1302" y="2902"/>
                    <a:pt x="1" y="640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9" name="Google Shape;829;p45">
              <a:extLst>
                <a:ext uri="{FF2B5EF4-FFF2-40B4-BE49-F238E27FC236}">
                  <a16:creationId xmlns:a16="http://schemas.microsoft.com/office/drawing/2014/main" id="{88737C95-E716-2F6E-5604-BFFF67756ED0}"/>
                </a:ext>
              </a:extLst>
            </p:cNvPr>
            <p:cNvSpPr/>
            <p:nvPr/>
          </p:nvSpPr>
          <p:spPr>
            <a:xfrm>
              <a:off x="1479550" y="858975"/>
              <a:ext cx="323600" cy="341875"/>
            </a:xfrm>
            <a:custGeom>
              <a:avLst/>
              <a:gdLst/>
              <a:ahLst/>
              <a:cxnLst/>
              <a:rect l="l" t="t" r="r" b="b"/>
              <a:pathLst>
                <a:path w="12944" h="13675" extrusionOk="0">
                  <a:moveTo>
                    <a:pt x="3128" y="0"/>
                  </a:moveTo>
                  <a:cubicBezTo>
                    <a:pt x="3078" y="0"/>
                    <a:pt x="3020" y="17"/>
                    <a:pt x="2970" y="50"/>
                  </a:cubicBezTo>
                  <a:cubicBezTo>
                    <a:pt x="2970" y="50"/>
                    <a:pt x="2903" y="117"/>
                    <a:pt x="2770" y="217"/>
                  </a:cubicBezTo>
                  <a:cubicBezTo>
                    <a:pt x="2636" y="351"/>
                    <a:pt x="2436" y="551"/>
                    <a:pt x="2236" y="818"/>
                  </a:cubicBezTo>
                  <a:cubicBezTo>
                    <a:pt x="1802" y="1318"/>
                    <a:pt x="1202" y="2052"/>
                    <a:pt x="735" y="3153"/>
                  </a:cubicBezTo>
                  <a:cubicBezTo>
                    <a:pt x="468" y="3653"/>
                    <a:pt x="301" y="4287"/>
                    <a:pt x="201" y="4954"/>
                  </a:cubicBezTo>
                  <a:cubicBezTo>
                    <a:pt x="68" y="5554"/>
                    <a:pt x="1" y="6322"/>
                    <a:pt x="68" y="7022"/>
                  </a:cubicBezTo>
                  <a:cubicBezTo>
                    <a:pt x="101" y="7723"/>
                    <a:pt x="268" y="8523"/>
                    <a:pt x="568" y="9224"/>
                  </a:cubicBezTo>
                  <a:cubicBezTo>
                    <a:pt x="902" y="9958"/>
                    <a:pt x="1335" y="10625"/>
                    <a:pt x="1902" y="11192"/>
                  </a:cubicBezTo>
                  <a:cubicBezTo>
                    <a:pt x="2469" y="11792"/>
                    <a:pt x="3103" y="12226"/>
                    <a:pt x="3804" y="12626"/>
                  </a:cubicBezTo>
                  <a:cubicBezTo>
                    <a:pt x="4471" y="12960"/>
                    <a:pt x="5238" y="13227"/>
                    <a:pt x="5939" y="13393"/>
                  </a:cubicBezTo>
                  <a:cubicBezTo>
                    <a:pt x="6272" y="13493"/>
                    <a:pt x="6639" y="13560"/>
                    <a:pt x="7039" y="13627"/>
                  </a:cubicBezTo>
                  <a:cubicBezTo>
                    <a:pt x="7275" y="13650"/>
                    <a:pt x="7544" y="13674"/>
                    <a:pt x="7800" y="13674"/>
                  </a:cubicBezTo>
                  <a:cubicBezTo>
                    <a:pt x="7906" y="13674"/>
                    <a:pt x="8009" y="13670"/>
                    <a:pt x="8107" y="13660"/>
                  </a:cubicBezTo>
                  <a:cubicBezTo>
                    <a:pt x="8807" y="13627"/>
                    <a:pt x="9441" y="13460"/>
                    <a:pt x="10041" y="13227"/>
                  </a:cubicBezTo>
                  <a:cubicBezTo>
                    <a:pt x="11209" y="12793"/>
                    <a:pt x="11943" y="12059"/>
                    <a:pt x="12376" y="11492"/>
                  </a:cubicBezTo>
                  <a:lnTo>
                    <a:pt x="12610" y="11125"/>
                  </a:lnTo>
                  <a:cubicBezTo>
                    <a:pt x="12710" y="10992"/>
                    <a:pt x="12743" y="10892"/>
                    <a:pt x="12777" y="10825"/>
                  </a:cubicBezTo>
                  <a:lnTo>
                    <a:pt x="12910" y="10558"/>
                  </a:lnTo>
                  <a:cubicBezTo>
                    <a:pt x="12944" y="10525"/>
                    <a:pt x="12944" y="10391"/>
                    <a:pt x="12877" y="10358"/>
                  </a:cubicBezTo>
                  <a:cubicBezTo>
                    <a:pt x="12835" y="10344"/>
                    <a:pt x="12788" y="10336"/>
                    <a:pt x="12745" y="10336"/>
                  </a:cubicBezTo>
                  <a:cubicBezTo>
                    <a:pt x="12683" y="10336"/>
                    <a:pt x="12629" y="10352"/>
                    <a:pt x="12610" y="10391"/>
                  </a:cubicBezTo>
                  <a:cubicBezTo>
                    <a:pt x="12610" y="10391"/>
                    <a:pt x="12577" y="10491"/>
                    <a:pt x="12443" y="10625"/>
                  </a:cubicBezTo>
                  <a:cubicBezTo>
                    <a:pt x="12410" y="10691"/>
                    <a:pt x="12310" y="10792"/>
                    <a:pt x="12243" y="10858"/>
                  </a:cubicBezTo>
                  <a:lnTo>
                    <a:pt x="11943" y="11158"/>
                  </a:lnTo>
                  <a:cubicBezTo>
                    <a:pt x="11543" y="11559"/>
                    <a:pt x="10775" y="12126"/>
                    <a:pt x="9775" y="12493"/>
                  </a:cubicBezTo>
                  <a:cubicBezTo>
                    <a:pt x="9274" y="12660"/>
                    <a:pt x="8741" y="12793"/>
                    <a:pt x="8107" y="12826"/>
                  </a:cubicBezTo>
                  <a:cubicBezTo>
                    <a:pt x="7940" y="12843"/>
                    <a:pt x="7798" y="12851"/>
                    <a:pt x="7648" y="12851"/>
                  </a:cubicBezTo>
                  <a:cubicBezTo>
                    <a:pt x="7498" y="12851"/>
                    <a:pt x="7340" y="12843"/>
                    <a:pt x="7139" y="12826"/>
                  </a:cubicBezTo>
                  <a:cubicBezTo>
                    <a:pt x="6873" y="12760"/>
                    <a:pt x="6539" y="12726"/>
                    <a:pt x="6205" y="12660"/>
                  </a:cubicBezTo>
                  <a:cubicBezTo>
                    <a:pt x="4871" y="12359"/>
                    <a:pt x="3470" y="11792"/>
                    <a:pt x="2403" y="10792"/>
                  </a:cubicBezTo>
                  <a:cubicBezTo>
                    <a:pt x="1869" y="10325"/>
                    <a:pt x="1402" y="9691"/>
                    <a:pt x="1102" y="9057"/>
                  </a:cubicBezTo>
                  <a:cubicBezTo>
                    <a:pt x="802" y="8390"/>
                    <a:pt x="635" y="7723"/>
                    <a:pt x="568" y="7022"/>
                  </a:cubicBezTo>
                  <a:cubicBezTo>
                    <a:pt x="468" y="6322"/>
                    <a:pt x="535" y="5688"/>
                    <a:pt x="601" y="5021"/>
                  </a:cubicBezTo>
                  <a:cubicBezTo>
                    <a:pt x="701" y="4387"/>
                    <a:pt x="868" y="3820"/>
                    <a:pt x="1068" y="3319"/>
                  </a:cubicBezTo>
                  <a:cubicBezTo>
                    <a:pt x="1535" y="2319"/>
                    <a:pt x="2069" y="1552"/>
                    <a:pt x="2536" y="1051"/>
                  </a:cubicBezTo>
                  <a:lnTo>
                    <a:pt x="3070" y="517"/>
                  </a:lnTo>
                  <a:cubicBezTo>
                    <a:pt x="3203" y="451"/>
                    <a:pt x="3270" y="351"/>
                    <a:pt x="3270" y="351"/>
                  </a:cubicBezTo>
                  <a:cubicBezTo>
                    <a:pt x="3303" y="284"/>
                    <a:pt x="3303" y="184"/>
                    <a:pt x="3237" y="50"/>
                  </a:cubicBezTo>
                  <a:cubicBezTo>
                    <a:pt x="3220" y="17"/>
                    <a:pt x="3178" y="0"/>
                    <a:pt x="31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0" name="Google Shape;830;p45">
              <a:extLst>
                <a:ext uri="{FF2B5EF4-FFF2-40B4-BE49-F238E27FC236}">
                  <a16:creationId xmlns:a16="http://schemas.microsoft.com/office/drawing/2014/main" id="{09DE372C-3000-E63B-1F24-D6ED418D6286}"/>
                </a:ext>
              </a:extLst>
            </p:cNvPr>
            <p:cNvSpPr/>
            <p:nvPr/>
          </p:nvSpPr>
          <p:spPr>
            <a:xfrm>
              <a:off x="1857325" y="666750"/>
              <a:ext cx="191825" cy="128450"/>
            </a:xfrm>
            <a:custGeom>
              <a:avLst/>
              <a:gdLst/>
              <a:ahLst/>
              <a:cxnLst/>
              <a:rect l="l" t="t" r="r" b="b"/>
              <a:pathLst>
                <a:path w="7673" h="5138" fill="none" extrusionOk="0">
                  <a:moveTo>
                    <a:pt x="1" y="5138"/>
                  </a:moveTo>
                  <a:cubicBezTo>
                    <a:pt x="1535" y="5071"/>
                    <a:pt x="3036" y="4571"/>
                    <a:pt x="4304" y="3703"/>
                  </a:cubicBezTo>
                  <a:cubicBezTo>
                    <a:pt x="5671" y="2736"/>
                    <a:pt x="6706" y="1335"/>
                    <a:pt x="7673" y="1"/>
                  </a:cubicBezTo>
                  <a:cubicBezTo>
                    <a:pt x="5638" y="134"/>
                    <a:pt x="3870" y="1635"/>
                    <a:pt x="2736" y="3336"/>
                  </a:cubicBezTo>
                  <a:cubicBezTo>
                    <a:pt x="2336" y="3970"/>
                    <a:pt x="1969" y="4671"/>
                    <a:pt x="1368" y="513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1" name="Google Shape;831;p45">
              <a:extLst>
                <a:ext uri="{FF2B5EF4-FFF2-40B4-BE49-F238E27FC236}">
                  <a16:creationId xmlns:a16="http://schemas.microsoft.com/office/drawing/2014/main" id="{5C4D9A79-92F7-82B8-BE6B-80AFC871ADD4}"/>
                </a:ext>
              </a:extLst>
            </p:cNvPr>
            <p:cNvSpPr/>
            <p:nvPr/>
          </p:nvSpPr>
          <p:spPr>
            <a:xfrm>
              <a:off x="2179225" y="740975"/>
              <a:ext cx="239375" cy="60075"/>
            </a:xfrm>
            <a:custGeom>
              <a:avLst/>
              <a:gdLst/>
              <a:ahLst/>
              <a:cxnLst/>
              <a:rect l="l" t="t" r="r" b="b"/>
              <a:pathLst>
                <a:path w="9575" h="2403" fill="none" extrusionOk="0">
                  <a:moveTo>
                    <a:pt x="634" y="834"/>
                  </a:moveTo>
                  <a:cubicBezTo>
                    <a:pt x="3570" y="0"/>
                    <a:pt x="6672" y="668"/>
                    <a:pt x="9574" y="1668"/>
                  </a:cubicBezTo>
                  <a:cubicBezTo>
                    <a:pt x="8974" y="1568"/>
                    <a:pt x="8407" y="1868"/>
                    <a:pt x="7806" y="2035"/>
                  </a:cubicBezTo>
                  <a:cubicBezTo>
                    <a:pt x="6572" y="2402"/>
                    <a:pt x="5171" y="2369"/>
                    <a:pt x="3903" y="2102"/>
                  </a:cubicBezTo>
                  <a:cubicBezTo>
                    <a:pt x="2602" y="1868"/>
                    <a:pt x="1335" y="1368"/>
                    <a:pt x="134" y="868"/>
                  </a:cubicBezTo>
                  <a:cubicBezTo>
                    <a:pt x="67" y="834"/>
                    <a:pt x="1" y="768"/>
                    <a:pt x="1" y="734"/>
                  </a:cubicBezTo>
                  <a:cubicBezTo>
                    <a:pt x="1" y="668"/>
                    <a:pt x="134" y="734"/>
                    <a:pt x="101" y="76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2" name="Google Shape;832;p45">
              <a:extLst>
                <a:ext uri="{FF2B5EF4-FFF2-40B4-BE49-F238E27FC236}">
                  <a16:creationId xmlns:a16="http://schemas.microsoft.com/office/drawing/2014/main" id="{7679CCE6-47CA-4F3A-F88D-A9C8B250D33B}"/>
                </a:ext>
              </a:extLst>
            </p:cNvPr>
            <p:cNvSpPr/>
            <p:nvPr/>
          </p:nvSpPr>
          <p:spPr>
            <a:xfrm>
              <a:off x="2440250" y="504625"/>
              <a:ext cx="141800" cy="126075"/>
            </a:xfrm>
            <a:custGeom>
              <a:avLst/>
              <a:gdLst/>
              <a:ahLst/>
              <a:cxnLst/>
              <a:rect l="l" t="t" r="r" b="b"/>
              <a:pathLst>
                <a:path w="5672" h="5043" extrusionOk="0">
                  <a:moveTo>
                    <a:pt x="5629" y="0"/>
                  </a:moveTo>
                  <a:cubicBezTo>
                    <a:pt x="5588" y="0"/>
                    <a:pt x="5538" y="24"/>
                    <a:pt x="5538" y="48"/>
                  </a:cubicBezTo>
                  <a:cubicBezTo>
                    <a:pt x="5538" y="48"/>
                    <a:pt x="5504" y="114"/>
                    <a:pt x="5504" y="148"/>
                  </a:cubicBezTo>
                  <a:cubicBezTo>
                    <a:pt x="5471" y="181"/>
                    <a:pt x="5471" y="281"/>
                    <a:pt x="5404" y="348"/>
                  </a:cubicBezTo>
                  <a:cubicBezTo>
                    <a:pt x="5338" y="515"/>
                    <a:pt x="5204" y="815"/>
                    <a:pt x="5004" y="1048"/>
                  </a:cubicBezTo>
                  <a:cubicBezTo>
                    <a:pt x="4804" y="1315"/>
                    <a:pt x="4504" y="1615"/>
                    <a:pt x="4170" y="1849"/>
                  </a:cubicBezTo>
                  <a:cubicBezTo>
                    <a:pt x="4003" y="1982"/>
                    <a:pt x="3803" y="2116"/>
                    <a:pt x="3636" y="2216"/>
                  </a:cubicBezTo>
                  <a:cubicBezTo>
                    <a:pt x="3403" y="2349"/>
                    <a:pt x="3236" y="2483"/>
                    <a:pt x="3036" y="2616"/>
                  </a:cubicBezTo>
                  <a:cubicBezTo>
                    <a:pt x="2636" y="2816"/>
                    <a:pt x="2235" y="3050"/>
                    <a:pt x="1868" y="3317"/>
                  </a:cubicBezTo>
                  <a:cubicBezTo>
                    <a:pt x="1501" y="3550"/>
                    <a:pt x="1168" y="3817"/>
                    <a:pt x="868" y="4017"/>
                  </a:cubicBezTo>
                  <a:cubicBezTo>
                    <a:pt x="567" y="4217"/>
                    <a:pt x="367" y="4451"/>
                    <a:pt x="234" y="4618"/>
                  </a:cubicBezTo>
                  <a:cubicBezTo>
                    <a:pt x="167" y="4684"/>
                    <a:pt x="134" y="4784"/>
                    <a:pt x="67" y="4818"/>
                  </a:cubicBezTo>
                  <a:cubicBezTo>
                    <a:pt x="34" y="4851"/>
                    <a:pt x="34" y="4884"/>
                    <a:pt x="34" y="4884"/>
                  </a:cubicBezTo>
                  <a:cubicBezTo>
                    <a:pt x="0" y="4951"/>
                    <a:pt x="0" y="4985"/>
                    <a:pt x="34" y="5018"/>
                  </a:cubicBezTo>
                  <a:cubicBezTo>
                    <a:pt x="50" y="5035"/>
                    <a:pt x="75" y="5043"/>
                    <a:pt x="100" y="5043"/>
                  </a:cubicBezTo>
                  <a:cubicBezTo>
                    <a:pt x="125" y="5043"/>
                    <a:pt x="150" y="5035"/>
                    <a:pt x="167" y="5018"/>
                  </a:cubicBezTo>
                  <a:lnTo>
                    <a:pt x="201" y="4985"/>
                  </a:lnTo>
                  <a:cubicBezTo>
                    <a:pt x="234" y="4985"/>
                    <a:pt x="301" y="4884"/>
                    <a:pt x="367" y="4851"/>
                  </a:cubicBezTo>
                  <a:cubicBezTo>
                    <a:pt x="534" y="4718"/>
                    <a:pt x="734" y="4551"/>
                    <a:pt x="1034" y="4384"/>
                  </a:cubicBezTo>
                  <a:cubicBezTo>
                    <a:pt x="1335" y="4184"/>
                    <a:pt x="1668" y="3984"/>
                    <a:pt x="2035" y="3717"/>
                  </a:cubicBezTo>
                  <a:cubicBezTo>
                    <a:pt x="2369" y="3483"/>
                    <a:pt x="2802" y="3217"/>
                    <a:pt x="3169" y="2983"/>
                  </a:cubicBezTo>
                  <a:cubicBezTo>
                    <a:pt x="3369" y="2850"/>
                    <a:pt x="3570" y="2683"/>
                    <a:pt x="3736" y="2549"/>
                  </a:cubicBezTo>
                  <a:cubicBezTo>
                    <a:pt x="3903" y="2383"/>
                    <a:pt x="4070" y="2249"/>
                    <a:pt x="4237" y="2116"/>
                  </a:cubicBezTo>
                  <a:cubicBezTo>
                    <a:pt x="4570" y="1749"/>
                    <a:pt x="4871" y="1482"/>
                    <a:pt x="5071" y="1182"/>
                  </a:cubicBezTo>
                  <a:cubicBezTo>
                    <a:pt x="5304" y="882"/>
                    <a:pt x="5404" y="648"/>
                    <a:pt x="5504" y="448"/>
                  </a:cubicBezTo>
                  <a:cubicBezTo>
                    <a:pt x="5538" y="348"/>
                    <a:pt x="5571" y="281"/>
                    <a:pt x="5571" y="214"/>
                  </a:cubicBezTo>
                  <a:cubicBezTo>
                    <a:pt x="5638" y="181"/>
                    <a:pt x="5638" y="148"/>
                    <a:pt x="5638" y="148"/>
                  </a:cubicBezTo>
                  <a:cubicBezTo>
                    <a:pt x="5671" y="48"/>
                    <a:pt x="5638" y="14"/>
                    <a:pt x="5671" y="14"/>
                  </a:cubicBezTo>
                  <a:cubicBezTo>
                    <a:pt x="5661" y="5"/>
                    <a:pt x="5646" y="0"/>
                    <a:pt x="56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3" name="Google Shape;833;p45">
              <a:extLst>
                <a:ext uri="{FF2B5EF4-FFF2-40B4-BE49-F238E27FC236}">
                  <a16:creationId xmlns:a16="http://schemas.microsoft.com/office/drawing/2014/main" id="{7366BA5F-99F8-1E69-E7D4-758971464DDF}"/>
                </a:ext>
              </a:extLst>
            </p:cNvPr>
            <p:cNvSpPr/>
            <p:nvPr/>
          </p:nvSpPr>
          <p:spPr>
            <a:xfrm>
              <a:off x="2359350" y="399900"/>
              <a:ext cx="35050" cy="178475"/>
            </a:xfrm>
            <a:custGeom>
              <a:avLst/>
              <a:gdLst/>
              <a:ahLst/>
              <a:cxnLst/>
              <a:rect l="l" t="t" r="r" b="b"/>
              <a:pathLst>
                <a:path w="1402" h="7139" extrusionOk="0">
                  <a:moveTo>
                    <a:pt x="1168" y="0"/>
                  </a:moveTo>
                  <a:cubicBezTo>
                    <a:pt x="1135" y="0"/>
                    <a:pt x="1102" y="34"/>
                    <a:pt x="1102" y="67"/>
                  </a:cubicBezTo>
                  <a:lnTo>
                    <a:pt x="1102" y="167"/>
                  </a:lnTo>
                  <a:cubicBezTo>
                    <a:pt x="1102" y="167"/>
                    <a:pt x="1168" y="234"/>
                    <a:pt x="1235" y="401"/>
                  </a:cubicBezTo>
                  <a:cubicBezTo>
                    <a:pt x="1268" y="567"/>
                    <a:pt x="1302" y="834"/>
                    <a:pt x="1235" y="1168"/>
                  </a:cubicBezTo>
                  <a:cubicBezTo>
                    <a:pt x="1135" y="1501"/>
                    <a:pt x="1001" y="1868"/>
                    <a:pt x="901" y="2235"/>
                  </a:cubicBezTo>
                  <a:cubicBezTo>
                    <a:pt x="768" y="2669"/>
                    <a:pt x="601" y="3069"/>
                    <a:pt x="468" y="3503"/>
                  </a:cubicBezTo>
                  <a:cubicBezTo>
                    <a:pt x="334" y="3970"/>
                    <a:pt x="234" y="4370"/>
                    <a:pt x="134" y="4804"/>
                  </a:cubicBezTo>
                  <a:cubicBezTo>
                    <a:pt x="67" y="5204"/>
                    <a:pt x="1" y="5638"/>
                    <a:pt x="1" y="5971"/>
                  </a:cubicBezTo>
                  <a:cubicBezTo>
                    <a:pt x="1" y="6305"/>
                    <a:pt x="67" y="6572"/>
                    <a:pt x="101" y="6805"/>
                  </a:cubicBezTo>
                  <a:cubicBezTo>
                    <a:pt x="134" y="6972"/>
                    <a:pt x="201" y="7072"/>
                    <a:pt x="201" y="7072"/>
                  </a:cubicBezTo>
                  <a:cubicBezTo>
                    <a:pt x="201" y="7072"/>
                    <a:pt x="234" y="7139"/>
                    <a:pt x="268" y="7139"/>
                  </a:cubicBezTo>
                  <a:cubicBezTo>
                    <a:pt x="301" y="7139"/>
                    <a:pt x="368" y="7072"/>
                    <a:pt x="368" y="7039"/>
                  </a:cubicBezTo>
                  <a:lnTo>
                    <a:pt x="368" y="6738"/>
                  </a:lnTo>
                  <a:cubicBezTo>
                    <a:pt x="368" y="6538"/>
                    <a:pt x="368" y="6305"/>
                    <a:pt x="401" y="5971"/>
                  </a:cubicBezTo>
                  <a:cubicBezTo>
                    <a:pt x="401" y="5671"/>
                    <a:pt x="434" y="5304"/>
                    <a:pt x="534" y="4870"/>
                  </a:cubicBezTo>
                  <a:cubicBezTo>
                    <a:pt x="601" y="4504"/>
                    <a:pt x="668" y="4037"/>
                    <a:pt x="768" y="3636"/>
                  </a:cubicBezTo>
                  <a:cubicBezTo>
                    <a:pt x="835" y="3203"/>
                    <a:pt x="935" y="2802"/>
                    <a:pt x="1068" y="2369"/>
                  </a:cubicBezTo>
                  <a:cubicBezTo>
                    <a:pt x="1135" y="1968"/>
                    <a:pt x="1302" y="1568"/>
                    <a:pt x="1368" y="1235"/>
                  </a:cubicBezTo>
                  <a:cubicBezTo>
                    <a:pt x="1402" y="901"/>
                    <a:pt x="1402" y="634"/>
                    <a:pt x="1302" y="401"/>
                  </a:cubicBezTo>
                  <a:cubicBezTo>
                    <a:pt x="1268" y="334"/>
                    <a:pt x="1235" y="234"/>
                    <a:pt x="1202" y="200"/>
                  </a:cubicBezTo>
                  <a:cubicBezTo>
                    <a:pt x="1135" y="167"/>
                    <a:pt x="1135" y="134"/>
                    <a:pt x="1135" y="134"/>
                  </a:cubicBezTo>
                  <a:cubicBezTo>
                    <a:pt x="1135" y="67"/>
                    <a:pt x="1135" y="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4" name="Google Shape;834;p45">
              <a:extLst>
                <a:ext uri="{FF2B5EF4-FFF2-40B4-BE49-F238E27FC236}">
                  <a16:creationId xmlns:a16="http://schemas.microsoft.com/office/drawing/2014/main" id="{866F4A43-E65F-9FF7-732E-A945645E46C0}"/>
                </a:ext>
              </a:extLst>
            </p:cNvPr>
            <p:cNvSpPr/>
            <p:nvPr/>
          </p:nvSpPr>
          <p:spPr>
            <a:xfrm>
              <a:off x="2370200" y="447425"/>
              <a:ext cx="86750" cy="153275"/>
            </a:xfrm>
            <a:custGeom>
              <a:avLst/>
              <a:gdLst/>
              <a:ahLst/>
              <a:cxnLst/>
              <a:rect l="l" t="t" r="r" b="b"/>
              <a:pathLst>
                <a:path w="3470" h="6131" extrusionOk="0">
                  <a:moveTo>
                    <a:pt x="3369" y="1"/>
                  </a:moveTo>
                  <a:cubicBezTo>
                    <a:pt x="3336" y="1"/>
                    <a:pt x="3303" y="67"/>
                    <a:pt x="3303" y="101"/>
                  </a:cubicBezTo>
                  <a:lnTo>
                    <a:pt x="3303" y="167"/>
                  </a:lnTo>
                  <a:lnTo>
                    <a:pt x="3303" y="401"/>
                  </a:lnTo>
                  <a:cubicBezTo>
                    <a:pt x="3303" y="568"/>
                    <a:pt x="3269" y="835"/>
                    <a:pt x="3169" y="1135"/>
                  </a:cubicBezTo>
                  <a:cubicBezTo>
                    <a:pt x="3103" y="1468"/>
                    <a:pt x="2936" y="1802"/>
                    <a:pt x="2702" y="2136"/>
                  </a:cubicBezTo>
                  <a:cubicBezTo>
                    <a:pt x="2502" y="2469"/>
                    <a:pt x="2202" y="2803"/>
                    <a:pt x="1968" y="3136"/>
                  </a:cubicBezTo>
                  <a:cubicBezTo>
                    <a:pt x="1702" y="3470"/>
                    <a:pt x="1435" y="3803"/>
                    <a:pt x="1168" y="4137"/>
                  </a:cubicBezTo>
                  <a:cubicBezTo>
                    <a:pt x="934" y="4471"/>
                    <a:pt x="668" y="4771"/>
                    <a:pt x="501" y="5038"/>
                  </a:cubicBezTo>
                  <a:cubicBezTo>
                    <a:pt x="167" y="5605"/>
                    <a:pt x="0" y="6005"/>
                    <a:pt x="0" y="6005"/>
                  </a:cubicBezTo>
                  <a:cubicBezTo>
                    <a:pt x="0" y="6005"/>
                    <a:pt x="0" y="6038"/>
                    <a:pt x="34" y="6105"/>
                  </a:cubicBezTo>
                  <a:cubicBezTo>
                    <a:pt x="67" y="6122"/>
                    <a:pt x="92" y="6130"/>
                    <a:pt x="113" y="6130"/>
                  </a:cubicBezTo>
                  <a:cubicBezTo>
                    <a:pt x="134" y="6130"/>
                    <a:pt x="150" y="6122"/>
                    <a:pt x="167" y="6105"/>
                  </a:cubicBezTo>
                  <a:cubicBezTo>
                    <a:pt x="167" y="6105"/>
                    <a:pt x="434" y="5771"/>
                    <a:pt x="834" y="5271"/>
                  </a:cubicBezTo>
                  <a:cubicBezTo>
                    <a:pt x="1034" y="5004"/>
                    <a:pt x="1268" y="4737"/>
                    <a:pt x="1501" y="4404"/>
                  </a:cubicBezTo>
                  <a:cubicBezTo>
                    <a:pt x="1768" y="4037"/>
                    <a:pt x="2002" y="3703"/>
                    <a:pt x="2269" y="3336"/>
                  </a:cubicBezTo>
                  <a:cubicBezTo>
                    <a:pt x="2502" y="2969"/>
                    <a:pt x="2702" y="2603"/>
                    <a:pt x="2936" y="2236"/>
                  </a:cubicBezTo>
                  <a:cubicBezTo>
                    <a:pt x="3103" y="1835"/>
                    <a:pt x="3269" y="1502"/>
                    <a:pt x="3336" y="1168"/>
                  </a:cubicBezTo>
                  <a:cubicBezTo>
                    <a:pt x="3436" y="835"/>
                    <a:pt x="3470" y="601"/>
                    <a:pt x="3470" y="401"/>
                  </a:cubicBezTo>
                  <a:lnTo>
                    <a:pt x="3470" y="167"/>
                  </a:lnTo>
                  <a:lnTo>
                    <a:pt x="3470" y="101"/>
                  </a:lnTo>
                  <a:cubicBezTo>
                    <a:pt x="3470" y="67"/>
                    <a:pt x="343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5" name="Google Shape;835;p45">
              <a:extLst>
                <a:ext uri="{FF2B5EF4-FFF2-40B4-BE49-F238E27FC236}">
                  <a16:creationId xmlns:a16="http://schemas.microsoft.com/office/drawing/2014/main" id="{4DA09202-BF09-4B57-C359-82E9338B1909}"/>
                </a:ext>
              </a:extLst>
            </p:cNvPr>
            <p:cNvSpPr/>
            <p:nvPr/>
          </p:nvSpPr>
          <p:spPr>
            <a:xfrm>
              <a:off x="2203400" y="758475"/>
              <a:ext cx="196000" cy="25675"/>
            </a:xfrm>
            <a:custGeom>
              <a:avLst/>
              <a:gdLst/>
              <a:ahLst/>
              <a:cxnLst/>
              <a:rect l="l" t="t" r="r" b="b"/>
              <a:pathLst>
                <a:path w="7840" h="1027" extrusionOk="0">
                  <a:moveTo>
                    <a:pt x="134" y="1"/>
                  </a:moveTo>
                  <a:cubicBezTo>
                    <a:pt x="68" y="1"/>
                    <a:pt x="34" y="1"/>
                    <a:pt x="34" y="34"/>
                  </a:cubicBezTo>
                  <a:cubicBezTo>
                    <a:pt x="1" y="68"/>
                    <a:pt x="34" y="134"/>
                    <a:pt x="68" y="168"/>
                  </a:cubicBezTo>
                  <a:cubicBezTo>
                    <a:pt x="68" y="168"/>
                    <a:pt x="168" y="201"/>
                    <a:pt x="368" y="301"/>
                  </a:cubicBezTo>
                  <a:cubicBezTo>
                    <a:pt x="568" y="368"/>
                    <a:pt x="868" y="501"/>
                    <a:pt x="1202" y="568"/>
                  </a:cubicBezTo>
                  <a:cubicBezTo>
                    <a:pt x="1535" y="668"/>
                    <a:pt x="1969" y="735"/>
                    <a:pt x="2403" y="835"/>
                  </a:cubicBezTo>
                  <a:cubicBezTo>
                    <a:pt x="2870" y="902"/>
                    <a:pt x="3337" y="968"/>
                    <a:pt x="3837" y="1002"/>
                  </a:cubicBezTo>
                  <a:cubicBezTo>
                    <a:pt x="4321" y="1018"/>
                    <a:pt x="4813" y="1027"/>
                    <a:pt x="5271" y="1027"/>
                  </a:cubicBezTo>
                  <a:cubicBezTo>
                    <a:pt x="5730" y="1027"/>
                    <a:pt x="6155" y="1018"/>
                    <a:pt x="6506" y="1002"/>
                  </a:cubicBezTo>
                  <a:cubicBezTo>
                    <a:pt x="7206" y="968"/>
                    <a:pt x="7706" y="902"/>
                    <a:pt x="7706" y="902"/>
                  </a:cubicBezTo>
                  <a:cubicBezTo>
                    <a:pt x="7773" y="868"/>
                    <a:pt x="7840" y="868"/>
                    <a:pt x="7840" y="835"/>
                  </a:cubicBezTo>
                  <a:cubicBezTo>
                    <a:pt x="7840" y="801"/>
                    <a:pt x="7807" y="735"/>
                    <a:pt x="7740" y="735"/>
                  </a:cubicBezTo>
                  <a:cubicBezTo>
                    <a:pt x="7740" y="735"/>
                    <a:pt x="7640" y="735"/>
                    <a:pt x="7406" y="801"/>
                  </a:cubicBezTo>
                  <a:cubicBezTo>
                    <a:pt x="7206" y="801"/>
                    <a:pt x="6939" y="835"/>
                    <a:pt x="6539" y="835"/>
                  </a:cubicBezTo>
                  <a:cubicBezTo>
                    <a:pt x="6294" y="835"/>
                    <a:pt x="6020" y="850"/>
                    <a:pt x="5736" y="850"/>
                  </a:cubicBezTo>
                  <a:cubicBezTo>
                    <a:pt x="5594" y="850"/>
                    <a:pt x="5449" y="846"/>
                    <a:pt x="5305" y="835"/>
                  </a:cubicBezTo>
                  <a:cubicBezTo>
                    <a:pt x="4838" y="835"/>
                    <a:pt x="4337" y="801"/>
                    <a:pt x="3870" y="701"/>
                  </a:cubicBezTo>
                  <a:lnTo>
                    <a:pt x="2503" y="468"/>
                  </a:lnTo>
                  <a:cubicBezTo>
                    <a:pt x="2036" y="368"/>
                    <a:pt x="1635" y="301"/>
                    <a:pt x="1302" y="201"/>
                  </a:cubicBezTo>
                  <a:cubicBezTo>
                    <a:pt x="635" y="68"/>
                    <a:pt x="13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6" name="Google Shape;836;p45">
              <a:extLst>
                <a:ext uri="{FF2B5EF4-FFF2-40B4-BE49-F238E27FC236}">
                  <a16:creationId xmlns:a16="http://schemas.microsoft.com/office/drawing/2014/main" id="{C19D73BD-7D1B-F9BF-66CC-3E56E4F9D568}"/>
                </a:ext>
              </a:extLst>
            </p:cNvPr>
            <p:cNvSpPr/>
            <p:nvPr/>
          </p:nvSpPr>
          <p:spPr>
            <a:xfrm>
              <a:off x="1914875" y="667250"/>
              <a:ext cx="126775" cy="125250"/>
            </a:xfrm>
            <a:custGeom>
              <a:avLst/>
              <a:gdLst/>
              <a:ahLst/>
              <a:cxnLst/>
              <a:rect l="l" t="t" r="r" b="b"/>
              <a:pathLst>
                <a:path w="5071" h="5010" extrusionOk="0">
                  <a:moveTo>
                    <a:pt x="5000" y="0"/>
                  </a:moveTo>
                  <a:cubicBezTo>
                    <a:pt x="4990" y="0"/>
                    <a:pt x="4980" y="4"/>
                    <a:pt x="4971" y="14"/>
                  </a:cubicBezTo>
                  <a:cubicBezTo>
                    <a:pt x="4971" y="14"/>
                    <a:pt x="4570" y="247"/>
                    <a:pt x="4037" y="648"/>
                  </a:cubicBezTo>
                  <a:cubicBezTo>
                    <a:pt x="3503" y="1015"/>
                    <a:pt x="2836" y="1548"/>
                    <a:pt x="2169" y="2149"/>
                  </a:cubicBezTo>
                  <a:cubicBezTo>
                    <a:pt x="1835" y="2416"/>
                    <a:pt x="1535" y="2749"/>
                    <a:pt x="1235" y="3049"/>
                  </a:cubicBezTo>
                  <a:cubicBezTo>
                    <a:pt x="968" y="3350"/>
                    <a:pt x="701" y="3650"/>
                    <a:pt x="534" y="3917"/>
                  </a:cubicBezTo>
                  <a:cubicBezTo>
                    <a:pt x="334" y="4184"/>
                    <a:pt x="201" y="4450"/>
                    <a:pt x="134" y="4617"/>
                  </a:cubicBezTo>
                  <a:cubicBezTo>
                    <a:pt x="34" y="4817"/>
                    <a:pt x="0" y="4884"/>
                    <a:pt x="0" y="4884"/>
                  </a:cubicBezTo>
                  <a:cubicBezTo>
                    <a:pt x="0" y="4884"/>
                    <a:pt x="0" y="4951"/>
                    <a:pt x="34" y="4984"/>
                  </a:cubicBezTo>
                  <a:cubicBezTo>
                    <a:pt x="50" y="5001"/>
                    <a:pt x="75" y="5009"/>
                    <a:pt x="100" y="5009"/>
                  </a:cubicBezTo>
                  <a:cubicBezTo>
                    <a:pt x="125" y="5009"/>
                    <a:pt x="150" y="5001"/>
                    <a:pt x="167" y="4984"/>
                  </a:cubicBezTo>
                  <a:cubicBezTo>
                    <a:pt x="167" y="4984"/>
                    <a:pt x="467" y="4651"/>
                    <a:pt x="868" y="4150"/>
                  </a:cubicBezTo>
                  <a:cubicBezTo>
                    <a:pt x="1235" y="3650"/>
                    <a:pt x="1802" y="2983"/>
                    <a:pt x="2369" y="2349"/>
                  </a:cubicBezTo>
                  <a:cubicBezTo>
                    <a:pt x="2669" y="2049"/>
                    <a:pt x="3003" y="1715"/>
                    <a:pt x="3303" y="1482"/>
                  </a:cubicBezTo>
                  <a:cubicBezTo>
                    <a:pt x="3636" y="1181"/>
                    <a:pt x="3903" y="981"/>
                    <a:pt x="4170" y="781"/>
                  </a:cubicBezTo>
                  <a:cubicBezTo>
                    <a:pt x="4404" y="548"/>
                    <a:pt x="4604" y="381"/>
                    <a:pt x="4804" y="314"/>
                  </a:cubicBezTo>
                  <a:cubicBezTo>
                    <a:pt x="4937" y="181"/>
                    <a:pt x="5037" y="147"/>
                    <a:pt x="5037" y="147"/>
                  </a:cubicBezTo>
                  <a:cubicBezTo>
                    <a:pt x="5071" y="114"/>
                    <a:pt x="5071" y="47"/>
                    <a:pt x="5071" y="47"/>
                  </a:cubicBezTo>
                  <a:cubicBezTo>
                    <a:pt x="5047" y="24"/>
                    <a:pt x="5023" y="0"/>
                    <a:pt x="500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7" name="Google Shape;837;p45">
              <a:extLst>
                <a:ext uri="{FF2B5EF4-FFF2-40B4-BE49-F238E27FC236}">
                  <a16:creationId xmlns:a16="http://schemas.microsoft.com/office/drawing/2014/main" id="{702D39BC-7686-DA8A-BF80-5DB7D9789E6C}"/>
                </a:ext>
              </a:extLst>
            </p:cNvPr>
            <p:cNvSpPr/>
            <p:nvPr/>
          </p:nvSpPr>
          <p:spPr>
            <a:xfrm>
              <a:off x="2130850" y="590150"/>
              <a:ext cx="114275" cy="153150"/>
            </a:xfrm>
            <a:custGeom>
              <a:avLst/>
              <a:gdLst/>
              <a:ahLst/>
              <a:cxnLst/>
              <a:rect l="l" t="t" r="r" b="b"/>
              <a:pathLst>
                <a:path w="4571" h="6126" extrusionOk="0">
                  <a:moveTo>
                    <a:pt x="4444" y="1"/>
                  </a:moveTo>
                  <a:cubicBezTo>
                    <a:pt x="4402" y="1"/>
                    <a:pt x="4371" y="39"/>
                    <a:pt x="4371" y="62"/>
                  </a:cubicBezTo>
                  <a:cubicBezTo>
                    <a:pt x="4371" y="62"/>
                    <a:pt x="4337" y="196"/>
                    <a:pt x="4237" y="363"/>
                  </a:cubicBezTo>
                  <a:cubicBezTo>
                    <a:pt x="4171" y="563"/>
                    <a:pt x="4037" y="796"/>
                    <a:pt x="3870" y="1097"/>
                  </a:cubicBezTo>
                  <a:cubicBezTo>
                    <a:pt x="3704" y="1397"/>
                    <a:pt x="3503" y="1764"/>
                    <a:pt x="3237" y="2097"/>
                  </a:cubicBezTo>
                  <a:cubicBezTo>
                    <a:pt x="3003" y="2431"/>
                    <a:pt x="2703" y="2798"/>
                    <a:pt x="2403" y="3131"/>
                  </a:cubicBezTo>
                  <a:cubicBezTo>
                    <a:pt x="1836" y="3865"/>
                    <a:pt x="1202" y="4532"/>
                    <a:pt x="735" y="5066"/>
                  </a:cubicBezTo>
                  <a:cubicBezTo>
                    <a:pt x="268" y="5566"/>
                    <a:pt x="34" y="5967"/>
                    <a:pt x="34" y="5967"/>
                  </a:cubicBezTo>
                  <a:cubicBezTo>
                    <a:pt x="1" y="6033"/>
                    <a:pt x="1" y="6067"/>
                    <a:pt x="34" y="6100"/>
                  </a:cubicBezTo>
                  <a:cubicBezTo>
                    <a:pt x="51" y="6117"/>
                    <a:pt x="68" y="6125"/>
                    <a:pt x="88" y="6125"/>
                  </a:cubicBezTo>
                  <a:cubicBezTo>
                    <a:pt x="109" y="6125"/>
                    <a:pt x="134" y="6117"/>
                    <a:pt x="168" y="6100"/>
                  </a:cubicBezTo>
                  <a:cubicBezTo>
                    <a:pt x="168" y="6100"/>
                    <a:pt x="535" y="5800"/>
                    <a:pt x="1035" y="5300"/>
                  </a:cubicBezTo>
                  <a:cubicBezTo>
                    <a:pt x="1268" y="5066"/>
                    <a:pt x="1535" y="4766"/>
                    <a:pt x="1836" y="4432"/>
                  </a:cubicBezTo>
                  <a:cubicBezTo>
                    <a:pt x="2102" y="4099"/>
                    <a:pt x="2369" y="3732"/>
                    <a:pt x="2669" y="3365"/>
                  </a:cubicBezTo>
                  <a:cubicBezTo>
                    <a:pt x="3203" y="2598"/>
                    <a:pt x="3704" y="1797"/>
                    <a:pt x="4037" y="1197"/>
                  </a:cubicBezTo>
                  <a:cubicBezTo>
                    <a:pt x="4371" y="563"/>
                    <a:pt x="4537" y="129"/>
                    <a:pt x="4537" y="129"/>
                  </a:cubicBezTo>
                  <a:cubicBezTo>
                    <a:pt x="4571" y="96"/>
                    <a:pt x="4537" y="62"/>
                    <a:pt x="4504" y="29"/>
                  </a:cubicBezTo>
                  <a:cubicBezTo>
                    <a:pt x="4483" y="8"/>
                    <a:pt x="4463" y="1"/>
                    <a:pt x="44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8" name="Google Shape;838;p45">
              <a:extLst>
                <a:ext uri="{FF2B5EF4-FFF2-40B4-BE49-F238E27FC236}">
                  <a16:creationId xmlns:a16="http://schemas.microsoft.com/office/drawing/2014/main" id="{A5B836B8-D730-5D13-C1A9-1A5BB91A4647}"/>
                </a:ext>
              </a:extLst>
            </p:cNvPr>
            <p:cNvSpPr/>
            <p:nvPr/>
          </p:nvSpPr>
          <p:spPr>
            <a:xfrm>
              <a:off x="1994100" y="811850"/>
              <a:ext cx="147625" cy="50900"/>
            </a:xfrm>
            <a:custGeom>
              <a:avLst/>
              <a:gdLst/>
              <a:ahLst/>
              <a:cxnLst/>
              <a:rect l="l" t="t" r="r" b="b"/>
              <a:pathLst>
                <a:path w="5905" h="2036" extrusionOk="0">
                  <a:moveTo>
                    <a:pt x="167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0" y="67"/>
                    <a:pt x="0" y="101"/>
                    <a:pt x="34" y="168"/>
                  </a:cubicBezTo>
                  <a:lnTo>
                    <a:pt x="868" y="568"/>
                  </a:lnTo>
                  <a:cubicBezTo>
                    <a:pt x="1368" y="868"/>
                    <a:pt x="2068" y="1168"/>
                    <a:pt x="2769" y="1435"/>
                  </a:cubicBezTo>
                  <a:cubicBezTo>
                    <a:pt x="3503" y="1702"/>
                    <a:pt x="4237" y="1902"/>
                    <a:pt x="4837" y="2002"/>
                  </a:cubicBezTo>
                  <a:cubicBezTo>
                    <a:pt x="5137" y="2036"/>
                    <a:pt x="5371" y="2036"/>
                    <a:pt x="5538" y="2036"/>
                  </a:cubicBezTo>
                  <a:lnTo>
                    <a:pt x="5771" y="2036"/>
                  </a:lnTo>
                  <a:cubicBezTo>
                    <a:pt x="5838" y="2036"/>
                    <a:pt x="5871" y="2036"/>
                    <a:pt x="5871" y="2002"/>
                  </a:cubicBezTo>
                  <a:cubicBezTo>
                    <a:pt x="5905" y="1935"/>
                    <a:pt x="5871" y="1869"/>
                    <a:pt x="5838" y="1869"/>
                  </a:cubicBezTo>
                  <a:cubicBezTo>
                    <a:pt x="5838" y="1869"/>
                    <a:pt x="5438" y="1735"/>
                    <a:pt x="4904" y="1602"/>
                  </a:cubicBezTo>
                  <a:cubicBezTo>
                    <a:pt x="4370" y="1502"/>
                    <a:pt x="3636" y="1368"/>
                    <a:pt x="2902" y="1168"/>
                  </a:cubicBezTo>
                  <a:cubicBezTo>
                    <a:pt x="2202" y="935"/>
                    <a:pt x="1501" y="701"/>
                    <a:pt x="1001" y="434"/>
                  </a:cubicBezTo>
                  <a:cubicBezTo>
                    <a:pt x="501" y="201"/>
                    <a:pt x="1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9" name="Google Shape;839;p45">
              <a:extLst>
                <a:ext uri="{FF2B5EF4-FFF2-40B4-BE49-F238E27FC236}">
                  <a16:creationId xmlns:a16="http://schemas.microsoft.com/office/drawing/2014/main" id="{779A0850-3698-7ACF-B115-66F9D6E5DA7A}"/>
                </a:ext>
              </a:extLst>
            </p:cNvPr>
            <p:cNvSpPr/>
            <p:nvPr/>
          </p:nvSpPr>
          <p:spPr>
            <a:xfrm>
              <a:off x="1768925" y="657700"/>
              <a:ext cx="132625" cy="125625"/>
            </a:xfrm>
            <a:custGeom>
              <a:avLst/>
              <a:gdLst/>
              <a:ahLst/>
              <a:cxnLst/>
              <a:rect l="l" t="t" r="r" b="b"/>
              <a:pathLst>
                <a:path w="5305" h="5025" extrusionOk="0">
                  <a:moveTo>
                    <a:pt x="5203" y="0"/>
                  </a:moveTo>
                  <a:cubicBezTo>
                    <a:pt x="5192" y="0"/>
                    <a:pt x="5182" y="8"/>
                    <a:pt x="5171" y="29"/>
                  </a:cubicBezTo>
                  <a:cubicBezTo>
                    <a:pt x="5171" y="29"/>
                    <a:pt x="4804" y="263"/>
                    <a:pt x="4237" y="629"/>
                  </a:cubicBezTo>
                  <a:cubicBezTo>
                    <a:pt x="3704" y="1030"/>
                    <a:pt x="3003" y="1563"/>
                    <a:pt x="2336" y="2131"/>
                  </a:cubicBezTo>
                  <a:cubicBezTo>
                    <a:pt x="2002" y="2431"/>
                    <a:pt x="1669" y="2764"/>
                    <a:pt x="1369" y="3065"/>
                  </a:cubicBezTo>
                  <a:cubicBezTo>
                    <a:pt x="1068" y="3365"/>
                    <a:pt x="835" y="3632"/>
                    <a:pt x="635" y="3932"/>
                  </a:cubicBezTo>
                  <a:cubicBezTo>
                    <a:pt x="401" y="4199"/>
                    <a:pt x="234" y="4432"/>
                    <a:pt x="168" y="4599"/>
                  </a:cubicBezTo>
                  <a:cubicBezTo>
                    <a:pt x="68" y="4832"/>
                    <a:pt x="34" y="4899"/>
                    <a:pt x="34" y="4899"/>
                  </a:cubicBezTo>
                  <a:cubicBezTo>
                    <a:pt x="1" y="4899"/>
                    <a:pt x="1" y="4933"/>
                    <a:pt x="34" y="4999"/>
                  </a:cubicBezTo>
                  <a:cubicBezTo>
                    <a:pt x="51" y="5016"/>
                    <a:pt x="76" y="5024"/>
                    <a:pt x="101" y="5024"/>
                  </a:cubicBezTo>
                  <a:cubicBezTo>
                    <a:pt x="126" y="5024"/>
                    <a:pt x="151" y="5016"/>
                    <a:pt x="168" y="4999"/>
                  </a:cubicBezTo>
                  <a:cubicBezTo>
                    <a:pt x="168" y="4999"/>
                    <a:pt x="501" y="4699"/>
                    <a:pt x="902" y="4199"/>
                  </a:cubicBezTo>
                  <a:cubicBezTo>
                    <a:pt x="1335" y="3698"/>
                    <a:pt x="1869" y="3031"/>
                    <a:pt x="2503" y="2397"/>
                  </a:cubicBezTo>
                  <a:cubicBezTo>
                    <a:pt x="2803" y="2097"/>
                    <a:pt x="3136" y="1764"/>
                    <a:pt x="3403" y="1530"/>
                  </a:cubicBezTo>
                  <a:cubicBezTo>
                    <a:pt x="3704" y="1230"/>
                    <a:pt x="4037" y="1030"/>
                    <a:pt x="4304" y="830"/>
                  </a:cubicBezTo>
                  <a:cubicBezTo>
                    <a:pt x="4571" y="596"/>
                    <a:pt x="4804" y="429"/>
                    <a:pt x="4971" y="363"/>
                  </a:cubicBezTo>
                  <a:cubicBezTo>
                    <a:pt x="5138" y="229"/>
                    <a:pt x="5205" y="196"/>
                    <a:pt x="5205" y="196"/>
                  </a:cubicBezTo>
                  <a:cubicBezTo>
                    <a:pt x="5238" y="196"/>
                    <a:pt x="5238" y="96"/>
                    <a:pt x="5305" y="62"/>
                  </a:cubicBezTo>
                  <a:cubicBezTo>
                    <a:pt x="5259" y="39"/>
                    <a:pt x="5228" y="0"/>
                    <a:pt x="52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7" name="Google Shape;789;p45">
            <a:extLst>
              <a:ext uri="{FF2B5EF4-FFF2-40B4-BE49-F238E27FC236}">
                <a16:creationId xmlns:a16="http://schemas.microsoft.com/office/drawing/2014/main" id="{C2F7CFE7-2DA1-E07D-0778-6B704047AADC}"/>
              </a:ext>
            </a:extLst>
          </p:cNvPr>
          <p:cNvSpPr txBox="1">
            <a:spLocks/>
          </p:cNvSpPr>
          <p:nvPr/>
        </p:nvSpPr>
        <p:spPr>
          <a:xfrm>
            <a:off x="720000" y="60537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COOL XiaoWei"/>
              <a:buNone/>
              <a:defRPr sz="3000" b="0" i="0" u="none" strike="noStrike" cap="none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" err="1">
                <a:latin typeface="Baguet Script" pitchFamily="2" charset="0"/>
                <a:ea typeface="Calibri"/>
                <a:cs typeface="Calibri"/>
              </a:rPr>
              <a:t>Historie</a:t>
            </a:r>
            <a:r>
              <a:rPr lang="en">
                <a:latin typeface="Baguet Script" pitchFamily="2" charset="0"/>
                <a:ea typeface="Calibri"/>
                <a:cs typeface="Calibri"/>
              </a:rPr>
              <a:t>​ pohanství</a:t>
            </a:r>
          </a:p>
        </p:txBody>
      </p:sp>
    </p:spTree>
    <p:extLst>
      <p:ext uri="{BB962C8B-B14F-4D97-AF65-F5344CB8AC3E}">
        <p14:creationId xmlns:p14="http://schemas.microsoft.com/office/powerpoint/2010/main" val="255452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>
          <a:extLst>
            <a:ext uri="{FF2B5EF4-FFF2-40B4-BE49-F238E27FC236}">
              <a16:creationId xmlns:a16="http://schemas.microsoft.com/office/drawing/2014/main" id="{406A75D7-FC4E-E136-6354-803490C41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45">
            <a:extLst>
              <a:ext uri="{FF2B5EF4-FFF2-40B4-BE49-F238E27FC236}">
                <a16:creationId xmlns:a16="http://schemas.microsoft.com/office/drawing/2014/main" id="{7D9EA877-0BC9-4944-6CBF-C72AF54701DB}"/>
              </a:ext>
            </a:extLst>
          </p:cNvPr>
          <p:cNvGrpSpPr/>
          <p:nvPr/>
        </p:nvGrpSpPr>
        <p:grpSpPr>
          <a:xfrm rot="1565461">
            <a:off x="640266" y="4115826"/>
            <a:ext cx="1202555" cy="862303"/>
            <a:chOff x="1424525" y="381550"/>
            <a:chExt cx="1202550" cy="862300"/>
          </a:xfrm>
        </p:grpSpPr>
        <p:sp>
          <p:nvSpPr>
            <p:cNvPr id="795" name="Google Shape;795;p45">
              <a:extLst>
                <a:ext uri="{FF2B5EF4-FFF2-40B4-BE49-F238E27FC236}">
                  <a16:creationId xmlns:a16="http://schemas.microsoft.com/office/drawing/2014/main" id="{3D62B343-23C6-DCA0-28FD-1FF47B3EE551}"/>
                </a:ext>
              </a:extLst>
            </p:cNvPr>
            <p:cNvSpPr/>
            <p:nvPr/>
          </p:nvSpPr>
          <p:spPr>
            <a:xfrm>
              <a:off x="2348525" y="561250"/>
              <a:ext cx="115100" cy="93025"/>
            </a:xfrm>
            <a:custGeom>
              <a:avLst/>
              <a:gdLst/>
              <a:ahLst/>
              <a:cxnLst/>
              <a:rect l="l" t="t" r="r" b="b"/>
              <a:pathLst>
                <a:path w="4604" h="3721" extrusionOk="0">
                  <a:moveTo>
                    <a:pt x="588" y="1"/>
                  </a:moveTo>
                  <a:cubicBezTo>
                    <a:pt x="450" y="1"/>
                    <a:pt x="317" y="51"/>
                    <a:pt x="234" y="151"/>
                  </a:cubicBezTo>
                  <a:cubicBezTo>
                    <a:pt x="33" y="385"/>
                    <a:pt x="0" y="651"/>
                    <a:pt x="0" y="918"/>
                  </a:cubicBezTo>
                  <a:cubicBezTo>
                    <a:pt x="0" y="1919"/>
                    <a:pt x="500" y="2820"/>
                    <a:pt x="1001" y="3720"/>
                  </a:cubicBezTo>
                  <a:cubicBezTo>
                    <a:pt x="2135" y="3553"/>
                    <a:pt x="2835" y="3520"/>
                    <a:pt x="3236" y="3320"/>
                  </a:cubicBezTo>
                  <a:cubicBezTo>
                    <a:pt x="3603" y="3153"/>
                    <a:pt x="4036" y="3053"/>
                    <a:pt x="4337" y="2753"/>
                  </a:cubicBezTo>
                  <a:cubicBezTo>
                    <a:pt x="4503" y="2586"/>
                    <a:pt x="4603" y="2319"/>
                    <a:pt x="4537" y="2119"/>
                  </a:cubicBezTo>
                  <a:cubicBezTo>
                    <a:pt x="4437" y="1919"/>
                    <a:pt x="4203" y="1786"/>
                    <a:pt x="4003" y="1752"/>
                  </a:cubicBezTo>
                  <a:cubicBezTo>
                    <a:pt x="3767" y="1673"/>
                    <a:pt x="3508" y="1639"/>
                    <a:pt x="3248" y="1639"/>
                  </a:cubicBezTo>
                  <a:cubicBezTo>
                    <a:pt x="2958" y="1639"/>
                    <a:pt x="2666" y="1682"/>
                    <a:pt x="2402" y="1752"/>
                  </a:cubicBezTo>
                  <a:cubicBezTo>
                    <a:pt x="2251" y="1795"/>
                    <a:pt x="2059" y="1866"/>
                    <a:pt x="1878" y="1866"/>
                  </a:cubicBezTo>
                  <a:cubicBezTo>
                    <a:pt x="1779" y="1866"/>
                    <a:pt x="1684" y="1845"/>
                    <a:pt x="1601" y="1786"/>
                  </a:cubicBezTo>
                  <a:cubicBezTo>
                    <a:pt x="1501" y="1719"/>
                    <a:pt x="1401" y="1585"/>
                    <a:pt x="1368" y="1452"/>
                  </a:cubicBezTo>
                  <a:cubicBezTo>
                    <a:pt x="1234" y="1152"/>
                    <a:pt x="1168" y="818"/>
                    <a:pt x="1068" y="485"/>
                  </a:cubicBezTo>
                  <a:cubicBezTo>
                    <a:pt x="1034" y="385"/>
                    <a:pt x="1034" y="251"/>
                    <a:pt x="967" y="151"/>
                  </a:cubicBezTo>
                  <a:cubicBezTo>
                    <a:pt x="867" y="51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6" name="Google Shape;796;p45">
              <a:extLst>
                <a:ext uri="{FF2B5EF4-FFF2-40B4-BE49-F238E27FC236}">
                  <a16:creationId xmlns:a16="http://schemas.microsoft.com/office/drawing/2014/main" id="{BDF28466-1E3B-1A53-BF18-E643274074DB}"/>
                </a:ext>
              </a:extLst>
            </p:cNvPr>
            <p:cNvSpPr/>
            <p:nvPr/>
          </p:nvSpPr>
          <p:spPr>
            <a:xfrm>
              <a:off x="2344350" y="554925"/>
              <a:ext cx="125950" cy="102075"/>
            </a:xfrm>
            <a:custGeom>
              <a:avLst/>
              <a:gdLst/>
              <a:ahLst/>
              <a:cxnLst/>
              <a:rect l="l" t="t" r="r" b="b"/>
              <a:pathLst>
                <a:path w="5038" h="4083" extrusionOk="0">
                  <a:moveTo>
                    <a:pt x="733" y="558"/>
                  </a:moveTo>
                  <a:cubicBezTo>
                    <a:pt x="778" y="558"/>
                    <a:pt x="823" y="574"/>
                    <a:pt x="868" y="604"/>
                  </a:cubicBezTo>
                  <a:lnTo>
                    <a:pt x="901" y="638"/>
                  </a:lnTo>
                  <a:cubicBezTo>
                    <a:pt x="934" y="638"/>
                    <a:pt x="934" y="704"/>
                    <a:pt x="1001" y="804"/>
                  </a:cubicBezTo>
                  <a:cubicBezTo>
                    <a:pt x="1068" y="1004"/>
                    <a:pt x="1101" y="1205"/>
                    <a:pt x="1201" y="1438"/>
                  </a:cubicBezTo>
                  <a:cubicBezTo>
                    <a:pt x="1268" y="1638"/>
                    <a:pt x="1335" y="1805"/>
                    <a:pt x="1501" y="2039"/>
                  </a:cubicBezTo>
                  <a:cubicBezTo>
                    <a:pt x="1568" y="2172"/>
                    <a:pt x="1702" y="2305"/>
                    <a:pt x="1868" y="2339"/>
                  </a:cubicBezTo>
                  <a:cubicBezTo>
                    <a:pt x="1952" y="2355"/>
                    <a:pt x="2027" y="2364"/>
                    <a:pt x="2093" y="2364"/>
                  </a:cubicBezTo>
                  <a:cubicBezTo>
                    <a:pt x="2160" y="2364"/>
                    <a:pt x="2219" y="2355"/>
                    <a:pt x="2269" y="2339"/>
                  </a:cubicBezTo>
                  <a:cubicBezTo>
                    <a:pt x="2535" y="2305"/>
                    <a:pt x="2702" y="2172"/>
                    <a:pt x="2902" y="2172"/>
                  </a:cubicBezTo>
                  <a:cubicBezTo>
                    <a:pt x="2942" y="2165"/>
                    <a:pt x="2981" y="2163"/>
                    <a:pt x="3019" y="2163"/>
                  </a:cubicBezTo>
                  <a:cubicBezTo>
                    <a:pt x="3172" y="2163"/>
                    <a:pt x="3316" y="2205"/>
                    <a:pt x="3503" y="2205"/>
                  </a:cubicBezTo>
                  <a:cubicBezTo>
                    <a:pt x="3703" y="2205"/>
                    <a:pt x="3903" y="2205"/>
                    <a:pt x="4070" y="2272"/>
                  </a:cubicBezTo>
                  <a:cubicBezTo>
                    <a:pt x="4237" y="2305"/>
                    <a:pt x="4403" y="2339"/>
                    <a:pt x="4504" y="2439"/>
                  </a:cubicBezTo>
                  <a:cubicBezTo>
                    <a:pt x="4570" y="2506"/>
                    <a:pt x="4570" y="2639"/>
                    <a:pt x="4504" y="2772"/>
                  </a:cubicBezTo>
                  <a:cubicBezTo>
                    <a:pt x="4437" y="2872"/>
                    <a:pt x="4337" y="2973"/>
                    <a:pt x="4170" y="3039"/>
                  </a:cubicBezTo>
                  <a:cubicBezTo>
                    <a:pt x="4037" y="3139"/>
                    <a:pt x="3870" y="3173"/>
                    <a:pt x="3703" y="3206"/>
                  </a:cubicBezTo>
                  <a:cubicBezTo>
                    <a:pt x="3536" y="3273"/>
                    <a:pt x="3369" y="3339"/>
                    <a:pt x="3236" y="3373"/>
                  </a:cubicBezTo>
                  <a:cubicBezTo>
                    <a:pt x="3002" y="3506"/>
                    <a:pt x="2702" y="3540"/>
                    <a:pt x="2435" y="3606"/>
                  </a:cubicBezTo>
                  <a:cubicBezTo>
                    <a:pt x="2202" y="3640"/>
                    <a:pt x="1968" y="3673"/>
                    <a:pt x="1768" y="3706"/>
                  </a:cubicBezTo>
                  <a:cubicBezTo>
                    <a:pt x="1496" y="3781"/>
                    <a:pt x="1316" y="3818"/>
                    <a:pt x="1241" y="3833"/>
                  </a:cubicBezTo>
                  <a:lnTo>
                    <a:pt x="1241" y="3833"/>
                  </a:lnTo>
                  <a:cubicBezTo>
                    <a:pt x="1207" y="3746"/>
                    <a:pt x="1141" y="3587"/>
                    <a:pt x="1034" y="3373"/>
                  </a:cubicBezTo>
                  <a:cubicBezTo>
                    <a:pt x="901" y="3039"/>
                    <a:pt x="667" y="2606"/>
                    <a:pt x="501" y="2005"/>
                  </a:cubicBezTo>
                  <a:cubicBezTo>
                    <a:pt x="401" y="1705"/>
                    <a:pt x="334" y="1371"/>
                    <a:pt x="367" y="1038"/>
                  </a:cubicBezTo>
                  <a:cubicBezTo>
                    <a:pt x="401" y="871"/>
                    <a:pt x="434" y="704"/>
                    <a:pt x="567" y="638"/>
                  </a:cubicBezTo>
                  <a:cubicBezTo>
                    <a:pt x="622" y="582"/>
                    <a:pt x="678" y="558"/>
                    <a:pt x="733" y="558"/>
                  </a:cubicBezTo>
                  <a:close/>
                  <a:moveTo>
                    <a:pt x="894" y="0"/>
                  </a:moveTo>
                  <a:cubicBezTo>
                    <a:pt x="590" y="0"/>
                    <a:pt x="324" y="185"/>
                    <a:pt x="200" y="371"/>
                  </a:cubicBezTo>
                  <a:cubicBezTo>
                    <a:pt x="67" y="571"/>
                    <a:pt x="0" y="804"/>
                    <a:pt x="0" y="1004"/>
                  </a:cubicBezTo>
                  <a:cubicBezTo>
                    <a:pt x="0" y="1371"/>
                    <a:pt x="0" y="1772"/>
                    <a:pt x="67" y="2105"/>
                  </a:cubicBezTo>
                  <a:cubicBezTo>
                    <a:pt x="134" y="2372"/>
                    <a:pt x="234" y="2672"/>
                    <a:pt x="367" y="2939"/>
                  </a:cubicBezTo>
                  <a:cubicBezTo>
                    <a:pt x="501" y="3139"/>
                    <a:pt x="634" y="3339"/>
                    <a:pt x="701" y="3506"/>
                  </a:cubicBezTo>
                  <a:cubicBezTo>
                    <a:pt x="901" y="3840"/>
                    <a:pt x="1034" y="4007"/>
                    <a:pt x="1034" y="4007"/>
                  </a:cubicBezTo>
                  <a:cubicBezTo>
                    <a:pt x="1061" y="4034"/>
                    <a:pt x="1110" y="4082"/>
                    <a:pt x="1181" y="4082"/>
                  </a:cubicBezTo>
                  <a:cubicBezTo>
                    <a:pt x="1198" y="4082"/>
                    <a:pt x="1215" y="4080"/>
                    <a:pt x="1235" y="4073"/>
                  </a:cubicBezTo>
                  <a:lnTo>
                    <a:pt x="1835" y="4073"/>
                  </a:lnTo>
                  <a:cubicBezTo>
                    <a:pt x="2002" y="4073"/>
                    <a:pt x="2235" y="4040"/>
                    <a:pt x="2502" y="4040"/>
                  </a:cubicBezTo>
                  <a:cubicBezTo>
                    <a:pt x="2736" y="4040"/>
                    <a:pt x="3036" y="4007"/>
                    <a:pt x="3403" y="3907"/>
                  </a:cubicBezTo>
                  <a:cubicBezTo>
                    <a:pt x="3570" y="3840"/>
                    <a:pt x="3703" y="3806"/>
                    <a:pt x="3870" y="3706"/>
                  </a:cubicBezTo>
                  <a:cubicBezTo>
                    <a:pt x="4037" y="3640"/>
                    <a:pt x="4203" y="3540"/>
                    <a:pt x="4370" y="3406"/>
                  </a:cubicBezTo>
                  <a:cubicBezTo>
                    <a:pt x="4537" y="3306"/>
                    <a:pt x="4704" y="3173"/>
                    <a:pt x="4837" y="2973"/>
                  </a:cubicBezTo>
                  <a:cubicBezTo>
                    <a:pt x="4937" y="2739"/>
                    <a:pt x="5037" y="2405"/>
                    <a:pt x="4837" y="2172"/>
                  </a:cubicBezTo>
                  <a:cubicBezTo>
                    <a:pt x="4604" y="1905"/>
                    <a:pt x="4370" y="1838"/>
                    <a:pt x="4170" y="1805"/>
                  </a:cubicBezTo>
                  <a:cubicBezTo>
                    <a:pt x="3936" y="1738"/>
                    <a:pt x="3703" y="1705"/>
                    <a:pt x="3503" y="1705"/>
                  </a:cubicBezTo>
                  <a:cubicBezTo>
                    <a:pt x="3236" y="1705"/>
                    <a:pt x="3036" y="1838"/>
                    <a:pt x="2836" y="1872"/>
                  </a:cubicBezTo>
                  <a:cubicBezTo>
                    <a:pt x="2569" y="1905"/>
                    <a:pt x="2369" y="2005"/>
                    <a:pt x="2202" y="2005"/>
                  </a:cubicBezTo>
                  <a:cubicBezTo>
                    <a:pt x="2102" y="2005"/>
                    <a:pt x="2035" y="2005"/>
                    <a:pt x="2002" y="1972"/>
                  </a:cubicBezTo>
                  <a:lnTo>
                    <a:pt x="1868" y="1838"/>
                  </a:lnTo>
                  <a:cubicBezTo>
                    <a:pt x="1768" y="1705"/>
                    <a:pt x="1702" y="1471"/>
                    <a:pt x="1668" y="1305"/>
                  </a:cubicBezTo>
                  <a:cubicBezTo>
                    <a:pt x="1568" y="1071"/>
                    <a:pt x="1535" y="904"/>
                    <a:pt x="1535" y="704"/>
                  </a:cubicBezTo>
                  <a:cubicBezTo>
                    <a:pt x="1501" y="571"/>
                    <a:pt x="1501" y="471"/>
                    <a:pt x="1401" y="304"/>
                  </a:cubicBezTo>
                  <a:cubicBezTo>
                    <a:pt x="1301" y="137"/>
                    <a:pt x="1134" y="4"/>
                    <a:pt x="968" y="4"/>
                  </a:cubicBezTo>
                  <a:cubicBezTo>
                    <a:pt x="943" y="1"/>
                    <a:pt x="918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7" name="Google Shape;797;p45">
              <a:extLst>
                <a:ext uri="{FF2B5EF4-FFF2-40B4-BE49-F238E27FC236}">
                  <a16:creationId xmlns:a16="http://schemas.microsoft.com/office/drawing/2014/main" id="{2D1EDB2E-3A27-3DC9-550F-646A77C05F61}"/>
                </a:ext>
              </a:extLst>
            </p:cNvPr>
            <p:cNvSpPr/>
            <p:nvPr/>
          </p:nvSpPr>
          <p:spPr>
            <a:xfrm>
              <a:off x="2316825" y="381550"/>
              <a:ext cx="196000" cy="249375"/>
            </a:xfrm>
            <a:custGeom>
              <a:avLst/>
              <a:gdLst/>
              <a:ahLst/>
              <a:cxnLst/>
              <a:rect l="l" t="t" r="r" b="b"/>
              <a:pathLst>
                <a:path w="7840" h="9975" extrusionOk="0">
                  <a:moveTo>
                    <a:pt x="3503" y="0"/>
                  </a:moveTo>
                  <a:cubicBezTo>
                    <a:pt x="3403" y="0"/>
                    <a:pt x="3270" y="67"/>
                    <a:pt x="3136" y="134"/>
                  </a:cubicBezTo>
                  <a:lnTo>
                    <a:pt x="2903" y="401"/>
                  </a:lnTo>
                  <a:cubicBezTo>
                    <a:pt x="2786" y="546"/>
                    <a:pt x="2670" y="641"/>
                    <a:pt x="2598" y="641"/>
                  </a:cubicBezTo>
                  <a:cubicBezTo>
                    <a:pt x="2587" y="641"/>
                    <a:pt x="2578" y="639"/>
                    <a:pt x="2569" y="634"/>
                  </a:cubicBezTo>
                  <a:cubicBezTo>
                    <a:pt x="2436" y="634"/>
                    <a:pt x="2269" y="501"/>
                    <a:pt x="2102" y="401"/>
                  </a:cubicBezTo>
                  <a:cubicBezTo>
                    <a:pt x="1946" y="297"/>
                    <a:pt x="1749" y="213"/>
                    <a:pt x="1559" y="213"/>
                  </a:cubicBezTo>
                  <a:cubicBezTo>
                    <a:pt x="1506" y="213"/>
                    <a:pt x="1453" y="219"/>
                    <a:pt x="1402" y="234"/>
                  </a:cubicBezTo>
                  <a:cubicBezTo>
                    <a:pt x="1168" y="267"/>
                    <a:pt x="935" y="401"/>
                    <a:pt x="768" y="501"/>
                  </a:cubicBezTo>
                  <a:cubicBezTo>
                    <a:pt x="401" y="801"/>
                    <a:pt x="234" y="1235"/>
                    <a:pt x="134" y="1635"/>
                  </a:cubicBezTo>
                  <a:cubicBezTo>
                    <a:pt x="67" y="2069"/>
                    <a:pt x="67" y="2436"/>
                    <a:pt x="1" y="2802"/>
                  </a:cubicBezTo>
                  <a:lnTo>
                    <a:pt x="1" y="3937"/>
                  </a:lnTo>
                  <a:cubicBezTo>
                    <a:pt x="67" y="4637"/>
                    <a:pt x="134" y="5304"/>
                    <a:pt x="234" y="5938"/>
                  </a:cubicBezTo>
                  <a:cubicBezTo>
                    <a:pt x="301" y="6572"/>
                    <a:pt x="468" y="7106"/>
                    <a:pt x="601" y="7606"/>
                  </a:cubicBezTo>
                  <a:cubicBezTo>
                    <a:pt x="734" y="8106"/>
                    <a:pt x="901" y="8507"/>
                    <a:pt x="1001" y="8840"/>
                  </a:cubicBezTo>
                  <a:cubicBezTo>
                    <a:pt x="1135" y="9174"/>
                    <a:pt x="1268" y="9474"/>
                    <a:pt x="1335" y="9641"/>
                  </a:cubicBezTo>
                  <a:cubicBezTo>
                    <a:pt x="1435" y="9841"/>
                    <a:pt x="1468" y="9941"/>
                    <a:pt x="1468" y="9941"/>
                  </a:cubicBezTo>
                  <a:cubicBezTo>
                    <a:pt x="1502" y="9974"/>
                    <a:pt x="1568" y="9974"/>
                    <a:pt x="1602" y="9974"/>
                  </a:cubicBezTo>
                  <a:cubicBezTo>
                    <a:pt x="1635" y="9941"/>
                    <a:pt x="1635" y="9908"/>
                    <a:pt x="1635" y="9874"/>
                  </a:cubicBezTo>
                  <a:cubicBezTo>
                    <a:pt x="1635" y="9874"/>
                    <a:pt x="1635" y="9741"/>
                    <a:pt x="1568" y="9574"/>
                  </a:cubicBezTo>
                  <a:cubicBezTo>
                    <a:pt x="1502" y="9407"/>
                    <a:pt x="1435" y="9107"/>
                    <a:pt x="1301" y="8773"/>
                  </a:cubicBezTo>
                  <a:cubicBezTo>
                    <a:pt x="1101" y="8106"/>
                    <a:pt x="834" y="7106"/>
                    <a:pt x="668" y="5905"/>
                  </a:cubicBezTo>
                  <a:cubicBezTo>
                    <a:pt x="601" y="5304"/>
                    <a:pt x="501" y="4637"/>
                    <a:pt x="501" y="3937"/>
                  </a:cubicBezTo>
                  <a:lnTo>
                    <a:pt x="501" y="2836"/>
                  </a:lnTo>
                  <a:cubicBezTo>
                    <a:pt x="568" y="2469"/>
                    <a:pt x="568" y="2102"/>
                    <a:pt x="634" y="1735"/>
                  </a:cubicBezTo>
                  <a:cubicBezTo>
                    <a:pt x="668" y="1335"/>
                    <a:pt x="834" y="1001"/>
                    <a:pt x="1101" y="801"/>
                  </a:cubicBezTo>
                  <a:cubicBezTo>
                    <a:pt x="1296" y="671"/>
                    <a:pt x="1505" y="583"/>
                    <a:pt x="1701" y="583"/>
                  </a:cubicBezTo>
                  <a:cubicBezTo>
                    <a:pt x="1806" y="583"/>
                    <a:pt x="1908" y="609"/>
                    <a:pt x="2002" y="668"/>
                  </a:cubicBezTo>
                  <a:cubicBezTo>
                    <a:pt x="2169" y="768"/>
                    <a:pt x="2336" y="934"/>
                    <a:pt x="2636" y="968"/>
                  </a:cubicBezTo>
                  <a:cubicBezTo>
                    <a:pt x="2803" y="968"/>
                    <a:pt x="2969" y="934"/>
                    <a:pt x="3069" y="834"/>
                  </a:cubicBezTo>
                  <a:cubicBezTo>
                    <a:pt x="3169" y="768"/>
                    <a:pt x="3236" y="668"/>
                    <a:pt x="3303" y="601"/>
                  </a:cubicBezTo>
                  <a:cubicBezTo>
                    <a:pt x="3436" y="434"/>
                    <a:pt x="3503" y="334"/>
                    <a:pt x="3670" y="334"/>
                  </a:cubicBezTo>
                  <a:cubicBezTo>
                    <a:pt x="3837" y="334"/>
                    <a:pt x="4003" y="401"/>
                    <a:pt x="4137" y="501"/>
                  </a:cubicBezTo>
                  <a:cubicBezTo>
                    <a:pt x="4404" y="768"/>
                    <a:pt x="4470" y="1168"/>
                    <a:pt x="4604" y="1568"/>
                  </a:cubicBezTo>
                  <a:cubicBezTo>
                    <a:pt x="4737" y="1935"/>
                    <a:pt x="4904" y="2402"/>
                    <a:pt x="5304" y="2636"/>
                  </a:cubicBezTo>
                  <a:cubicBezTo>
                    <a:pt x="5438" y="2725"/>
                    <a:pt x="5601" y="2754"/>
                    <a:pt x="5754" y="2754"/>
                  </a:cubicBezTo>
                  <a:cubicBezTo>
                    <a:pt x="5831" y="2754"/>
                    <a:pt x="5905" y="2747"/>
                    <a:pt x="5971" y="2736"/>
                  </a:cubicBezTo>
                  <a:cubicBezTo>
                    <a:pt x="6172" y="2702"/>
                    <a:pt x="6405" y="2602"/>
                    <a:pt x="6572" y="2569"/>
                  </a:cubicBezTo>
                  <a:cubicBezTo>
                    <a:pt x="6653" y="2547"/>
                    <a:pt x="6733" y="2536"/>
                    <a:pt x="6809" y="2536"/>
                  </a:cubicBezTo>
                  <a:cubicBezTo>
                    <a:pt x="7080" y="2536"/>
                    <a:pt x="7317" y="2669"/>
                    <a:pt x="7473" y="2903"/>
                  </a:cubicBezTo>
                  <a:cubicBezTo>
                    <a:pt x="7673" y="3203"/>
                    <a:pt x="7806" y="3570"/>
                    <a:pt x="7739" y="3903"/>
                  </a:cubicBezTo>
                  <a:cubicBezTo>
                    <a:pt x="7673" y="4237"/>
                    <a:pt x="7506" y="4570"/>
                    <a:pt x="7306" y="4871"/>
                  </a:cubicBezTo>
                  <a:cubicBezTo>
                    <a:pt x="6939" y="5438"/>
                    <a:pt x="6472" y="5938"/>
                    <a:pt x="6005" y="6372"/>
                  </a:cubicBezTo>
                  <a:cubicBezTo>
                    <a:pt x="5138" y="7239"/>
                    <a:pt x="4304" y="7873"/>
                    <a:pt x="3737" y="8273"/>
                  </a:cubicBezTo>
                  <a:cubicBezTo>
                    <a:pt x="3136" y="8740"/>
                    <a:pt x="2803" y="8940"/>
                    <a:pt x="2803" y="8940"/>
                  </a:cubicBezTo>
                  <a:cubicBezTo>
                    <a:pt x="2769" y="8974"/>
                    <a:pt x="2769" y="9040"/>
                    <a:pt x="2602" y="9107"/>
                  </a:cubicBezTo>
                  <a:cubicBezTo>
                    <a:pt x="2626" y="9131"/>
                    <a:pt x="2650" y="9154"/>
                    <a:pt x="2685" y="9154"/>
                  </a:cubicBezTo>
                  <a:cubicBezTo>
                    <a:pt x="2700" y="9154"/>
                    <a:pt x="2716" y="9150"/>
                    <a:pt x="2736" y="9140"/>
                  </a:cubicBezTo>
                  <a:cubicBezTo>
                    <a:pt x="2736" y="9140"/>
                    <a:pt x="3069" y="8907"/>
                    <a:pt x="3636" y="8473"/>
                  </a:cubicBezTo>
                  <a:cubicBezTo>
                    <a:pt x="4204" y="8073"/>
                    <a:pt x="5037" y="7439"/>
                    <a:pt x="5971" y="6572"/>
                  </a:cubicBezTo>
                  <a:cubicBezTo>
                    <a:pt x="6438" y="6138"/>
                    <a:pt x="6905" y="5638"/>
                    <a:pt x="7306" y="5071"/>
                  </a:cubicBezTo>
                  <a:cubicBezTo>
                    <a:pt x="7506" y="4771"/>
                    <a:pt x="7673" y="4404"/>
                    <a:pt x="7773" y="4003"/>
                  </a:cubicBezTo>
                  <a:cubicBezTo>
                    <a:pt x="7839" y="3636"/>
                    <a:pt x="7773" y="3169"/>
                    <a:pt x="7506" y="2836"/>
                  </a:cubicBezTo>
                  <a:cubicBezTo>
                    <a:pt x="7406" y="2669"/>
                    <a:pt x="7239" y="2502"/>
                    <a:pt x="7006" y="2436"/>
                  </a:cubicBezTo>
                  <a:cubicBezTo>
                    <a:pt x="6895" y="2380"/>
                    <a:pt x="6775" y="2356"/>
                    <a:pt x="6650" y="2356"/>
                  </a:cubicBezTo>
                  <a:cubicBezTo>
                    <a:pt x="6548" y="2356"/>
                    <a:pt x="6443" y="2372"/>
                    <a:pt x="6338" y="2402"/>
                  </a:cubicBezTo>
                  <a:cubicBezTo>
                    <a:pt x="6075" y="2468"/>
                    <a:pt x="5826" y="2563"/>
                    <a:pt x="5601" y="2563"/>
                  </a:cubicBezTo>
                  <a:cubicBezTo>
                    <a:pt x="5484" y="2563"/>
                    <a:pt x="5374" y="2537"/>
                    <a:pt x="5271" y="2469"/>
                  </a:cubicBezTo>
                  <a:cubicBezTo>
                    <a:pt x="4971" y="2269"/>
                    <a:pt x="4804" y="1902"/>
                    <a:pt x="4737" y="1502"/>
                  </a:cubicBezTo>
                  <a:cubicBezTo>
                    <a:pt x="4637" y="1101"/>
                    <a:pt x="4570" y="634"/>
                    <a:pt x="4170" y="301"/>
                  </a:cubicBezTo>
                  <a:cubicBezTo>
                    <a:pt x="4003" y="134"/>
                    <a:pt x="3770" y="0"/>
                    <a:pt x="3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8" name="Google Shape;798;p45">
              <a:extLst>
                <a:ext uri="{FF2B5EF4-FFF2-40B4-BE49-F238E27FC236}">
                  <a16:creationId xmlns:a16="http://schemas.microsoft.com/office/drawing/2014/main" id="{4AD456B3-DF86-8A4C-FF53-2557C95A6E1E}"/>
                </a:ext>
              </a:extLst>
            </p:cNvPr>
            <p:cNvSpPr/>
            <p:nvPr/>
          </p:nvSpPr>
          <p:spPr>
            <a:xfrm>
              <a:off x="2398550" y="455300"/>
              <a:ext cx="228525" cy="199800"/>
            </a:xfrm>
            <a:custGeom>
              <a:avLst/>
              <a:gdLst/>
              <a:ahLst/>
              <a:cxnLst/>
              <a:rect l="l" t="t" r="r" b="b"/>
              <a:pathLst>
                <a:path w="9141" h="7992" extrusionOk="0">
                  <a:moveTo>
                    <a:pt x="5474" y="1"/>
                  </a:moveTo>
                  <a:cubicBezTo>
                    <a:pt x="5382" y="1"/>
                    <a:pt x="5293" y="8"/>
                    <a:pt x="5204" y="19"/>
                  </a:cubicBezTo>
                  <a:cubicBezTo>
                    <a:pt x="4971" y="86"/>
                    <a:pt x="4804" y="119"/>
                    <a:pt x="4671" y="186"/>
                  </a:cubicBezTo>
                  <a:cubicBezTo>
                    <a:pt x="4537" y="286"/>
                    <a:pt x="4504" y="319"/>
                    <a:pt x="4504" y="319"/>
                  </a:cubicBezTo>
                  <a:cubicBezTo>
                    <a:pt x="4470" y="353"/>
                    <a:pt x="4470" y="420"/>
                    <a:pt x="4470" y="453"/>
                  </a:cubicBezTo>
                  <a:cubicBezTo>
                    <a:pt x="4487" y="470"/>
                    <a:pt x="4504" y="478"/>
                    <a:pt x="4520" y="478"/>
                  </a:cubicBezTo>
                  <a:cubicBezTo>
                    <a:pt x="4537" y="478"/>
                    <a:pt x="4554" y="470"/>
                    <a:pt x="4570" y="453"/>
                  </a:cubicBezTo>
                  <a:lnTo>
                    <a:pt x="4737" y="353"/>
                  </a:lnTo>
                  <a:cubicBezTo>
                    <a:pt x="4871" y="319"/>
                    <a:pt x="5037" y="219"/>
                    <a:pt x="5238" y="186"/>
                  </a:cubicBezTo>
                  <a:cubicBezTo>
                    <a:pt x="5315" y="175"/>
                    <a:pt x="5397" y="167"/>
                    <a:pt x="5482" y="167"/>
                  </a:cubicBezTo>
                  <a:cubicBezTo>
                    <a:pt x="5653" y="167"/>
                    <a:pt x="5838" y="197"/>
                    <a:pt x="6038" y="286"/>
                  </a:cubicBezTo>
                  <a:cubicBezTo>
                    <a:pt x="6338" y="386"/>
                    <a:pt x="6639" y="653"/>
                    <a:pt x="6805" y="987"/>
                  </a:cubicBezTo>
                  <a:cubicBezTo>
                    <a:pt x="6872" y="1153"/>
                    <a:pt x="6972" y="1354"/>
                    <a:pt x="6972" y="1554"/>
                  </a:cubicBezTo>
                  <a:cubicBezTo>
                    <a:pt x="6972" y="1654"/>
                    <a:pt x="6972" y="1787"/>
                    <a:pt x="7006" y="1887"/>
                  </a:cubicBezTo>
                  <a:cubicBezTo>
                    <a:pt x="7039" y="2021"/>
                    <a:pt x="7072" y="2154"/>
                    <a:pt x="7206" y="2221"/>
                  </a:cubicBezTo>
                  <a:cubicBezTo>
                    <a:pt x="7295" y="2310"/>
                    <a:pt x="7398" y="2339"/>
                    <a:pt x="7497" y="2339"/>
                  </a:cubicBezTo>
                  <a:cubicBezTo>
                    <a:pt x="7547" y="2339"/>
                    <a:pt x="7595" y="2332"/>
                    <a:pt x="7639" y="2321"/>
                  </a:cubicBezTo>
                  <a:cubicBezTo>
                    <a:pt x="7739" y="2288"/>
                    <a:pt x="7839" y="2221"/>
                    <a:pt x="7973" y="2221"/>
                  </a:cubicBezTo>
                  <a:cubicBezTo>
                    <a:pt x="8173" y="2221"/>
                    <a:pt x="8373" y="2321"/>
                    <a:pt x="8540" y="2488"/>
                  </a:cubicBezTo>
                  <a:cubicBezTo>
                    <a:pt x="8874" y="2788"/>
                    <a:pt x="8874" y="3322"/>
                    <a:pt x="8707" y="3789"/>
                  </a:cubicBezTo>
                  <a:cubicBezTo>
                    <a:pt x="8540" y="4222"/>
                    <a:pt x="8240" y="4689"/>
                    <a:pt x="7873" y="5023"/>
                  </a:cubicBezTo>
                  <a:cubicBezTo>
                    <a:pt x="7539" y="5390"/>
                    <a:pt x="7072" y="5690"/>
                    <a:pt x="6672" y="5990"/>
                  </a:cubicBezTo>
                  <a:cubicBezTo>
                    <a:pt x="6405" y="6157"/>
                    <a:pt x="6238" y="6290"/>
                    <a:pt x="6005" y="6390"/>
                  </a:cubicBezTo>
                  <a:cubicBezTo>
                    <a:pt x="5805" y="6491"/>
                    <a:pt x="5571" y="6624"/>
                    <a:pt x="5338" y="6691"/>
                  </a:cubicBezTo>
                  <a:cubicBezTo>
                    <a:pt x="4404" y="7058"/>
                    <a:pt x="3536" y="7324"/>
                    <a:pt x="2736" y="7491"/>
                  </a:cubicBezTo>
                  <a:cubicBezTo>
                    <a:pt x="1969" y="7658"/>
                    <a:pt x="1301" y="7691"/>
                    <a:pt x="834" y="7725"/>
                  </a:cubicBezTo>
                  <a:lnTo>
                    <a:pt x="67" y="7725"/>
                  </a:lnTo>
                  <a:cubicBezTo>
                    <a:pt x="34" y="7725"/>
                    <a:pt x="1" y="7791"/>
                    <a:pt x="1" y="7825"/>
                  </a:cubicBezTo>
                  <a:cubicBezTo>
                    <a:pt x="1" y="7858"/>
                    <a:pt x="34" y="7892"/>
                    <a:pt x="67" y="7892"/>
                  </a:cubicBezTo>
                  <a:cubicBezTo>
                    <a:pt x="67" y="7892"/>
                    <a:pt x="167" y="7958"/>
                    <a:pt x="301" y="7958"/>
                  </a:cubicBezTo>
                  <a:cubicBezTo>
                    <a:pt x="401" y="7992"/>
                    <a:pt x="568" y="7992"/>
                    <a:pt x="834" y="7992"/>
                  </a:cubicBezTo>
                  <a:cubicBezTo>
                    <a:pt x="1301" y="7992"/>
                    <a:pt x="2002" y="7958"/>
                    <a:pt x="2803" y="7825"/>
                  </a:cubicBezTo>
                  <a:cubicBezTo>
                    <a:pt x="3570" y="7691"/>
                    <a:pt x="4504" y="7458"/>
                    <a:pt x="5471" y="7058"/>
                  </a:cubicBezTo>
                  <a:cubicBezTo>
                    <a:pt x="5671" y="6991"/>
                    <a:pt x="5905" y="6857"/>
                    <a:pt x="6172" y="6757"/>
                  </a:cubicBezTo>
                  <a:cubicBezTo>
                    <a:pt x="6372" y="6624"/>
                    <a:pt x="6639" y="6457"/>
                    <a:pt x="6839" y="6324"/>
                  </a:cubicBezTo>
                  <a:cubicBezTo>
                    <a:pt x="7306" y="6024"/>
                    <a:pt x="7739" y="5690"/>
                    <a:pt x="8140" y="5290"/>
                  </a:cubicBezTo>
                  <a:cubicBezTo>
                    <a:pt x="8507" y="4856"/>
                    <a:pt x="8840" y="4422"/>
                    <a:pt x="9007" y="3855"/>
                  </a:cubicBezTo>
                  <a:cubicBezTo>
                    <a:pt x="9074" y="3622"/>
                    <a:pt x="9140" y="3322"/>
                    <a:pt x="9074" y="3021"/>
                  </a:cubicBezTo>
                  <a:cubicBezTo>
                    <a:pt x="9074" y="2755"/>
                    <a:pt x="8907" y="2454"/>
                    <a:pt x="8707" y="2288"/>
                  </a:cubicBezTo>
                  <a:cubicBezTo>
                    <a:pt x="8527" y="2108"/>
                    <a:pt x="8267" y="1982"/>
                    <a:pt x="7999" y="1982"/>
                  </a:cubicBezTo>
                  <a:cubicBezTo>
                    <a:pt x="7968" y="1982"/>
                    <a:pt x="7937" y="1984"/>
                    <a:pt x="7906" y="1987"/>
                  </a:cubicBezTo>
                  <a:cubicBezTo>
                    <a:pt x="7691" y="2014"/>
                    <a:pt x="7498" y="2106"/>
                    <a:pt x="7379" y="2106"/>
                  </a:cubicBezTo>
                  <a:cubicBezTo>
                    <a:pt x="7350" y="2106"/>
                    <a:pt x="7325" y="2100"/>
                    <a:pt x="7306" y="2087"/>
                  </a:cubicBezTo>
                  <a:cubicBezTo>
                    <a:pt x="7139" y="1987"/>
                    <a:pt x="7139" y="1754"/>
                    <a:pt x="7072" y="1520"/>
                  </a:cubicBezTo>
                  <a:cubicBezTo>
                    <a:pt x="7072" y="1320"/>
                    <a:pt x="7006" y="1087"/>
                    <a:pt x="6905" y="920"/>
                  </a:cubicBezTo>
                  <a:cubicBezTo>
                    <a:pt x="6705" y="486"/>
                    <a:pt x="6405" y="253"/>
                    <a:pt x="6072" y="119"/>
                  </a:cubicBezTo>
                  <a:cubicBezTo>
                    <a:pt x="5849" y="30"/>
                    <a:pt x="5656" y="1"/>
                    <a:pt x="54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9" name="Google Shape;799;p45">
              <a:extLst>
                <a:ext uri="{FF2B5EF4-FFF2-40B4-BE49-F238E27FC236}">
                  <a16:creationId xmlns:a16="http://schemas.microsoft.com/office/drawing/2014/main" id="{3CC11867-7927-689A-6016-996718C77AAD}"/>
                </a:ext>
              </a:extLst>
            </p:cNvPr>
            <p:cNvSpPr/>
            <p:nvPr/>
          </p:nvSpPr>
          <p:spPr>
            <a:xfrm>
              <a:off x="1424525" y="630900"/>
              <a:ext cx="969875" cy="612950"/>
            </a:xfrm>
            <a:custGeom>
              <a:avLst/>
              <a:gdLst/>
              <a:ahLst/>
              <a:cxnLst/>
              <a:rect l="l" t="t" r="r" b="b"/>
              <a:pathLst>
                <a:path w="38795" h="24518" fill="none" extrusionOk="0">
                  <a:moveTo>
                    <a:pt x="38795" y="0"/>
                  </a:moveTo>
                  <a:cubicBezTo>
                    <a:pt x="36860" y="2602"/>
                    <a:pt x="34091" y="4170"/>
                    <a:pt x="30989" y="5137"/>
                  </a:cubicBezTo>
                  <a:cubicBezTo>
                    <a:pt x="29355" y="5638"/>
                    <a:pt x="27653" y="5971"/>
                    <a:pt x="25986" y="6138"/>
                  </a:cubicBezTo>
                  <a:cubicBezTo>
                    <a:pt x="21149" y="6672"/>
                    <a:pt x="16245" y="6271"/>
                    <a:pt x="11409" y="7072"/>
                  </a:cubicBezTo>
                  <a:cubicBezTo>
                    <a:pt x="7072" y="7772"/>
                    <a:pt x="2369" y="9907"/>
                    <a:pt x="1135" y="14110"/>
                  </a:cubicBezTo>
                  <a:cubicBezTo>
                    <a:pt x="0" y="17846"/>
                    <a:pt x="2469" y="22283"/>
                    <a:pt x="6205" y="23417"/>
                  </a:cubicBezTo>
                  <a:cubicBezTo>
                    <a:pt x="9974" y="24518"/>
                    <a:pt x="14377" y="22250"/>
                    <a:pt x="15778" y="18580"/>
                  </a:cubicBezTo>
                  <a:cubicBezTo>
                    <a:pt x="16112" y="17680"/>
                    <a:pt x="16279" y="16746"/>
                    <a:pt x="16112" y="15812"/>
                  </a:cubicBezTo>
                  <a:cubicBezTo>
                    <a:pt x="15945" y="14911"/>
                    <a:pt x="15511" y="14077"/>
                    <a:pt x="14878" y="13410"/>
                  </a:cubicBezTo>
                  <a:cubicBezTo>
                    <a:pt x="13610" y="11842"/>
                    <a:pt x="11375" y="11008"/>
                    <a:pt x="9507" y="11742"/>
                  </a:cubicBezTo>
                  <a:cubicBezTo>
                    <a:pt x="7639" y="12442"/>
                    <a:pt x="6538" y="14978"/>
                    <a:pt x="7706" y="16612"/>
                  </a:cubicBezTo>
                </a:path>
              </a:pathLst>
            </a:custGeom>
            <a:solidFill>
              <a:schemeClr val="dk2"/>
            </a:solidFill>
            <a:ln w="216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0" name="Google Shape;800;p45">
              <a:extLst>
                <a:ext uri="{FF2B5EF4-FFF2-40B4-BE49-F238E27FC236}">
                  <a16:creationId xmlns:a16="http://schemas.microsoft.com/office/drawing/2014/main" id="{EA50017C-DF81-F5D8-ED77-F4B02D3B06EB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extrusionOk="0">
                  <a:moveTo>
                    <a:pt x="7072" y="1"/>
                  </a:moveTo>
                  <a:lnTo>
                    <a:pt x="7072" y="1"/>
                  </a:ln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  <a:lnTo>
                    <a:pt x="267" y="8707"/>
                  </a:lnTo>
                  <a:cubicBezTo>
                    <a:pt x="3937" y="7406"/>
                    <a:pt x="6705" y="3870"/>
                    <a:pt x="70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1" name="Google Shape;801;p45">
              <a:extLst>
                <a:ext uri="{FF2B5EF4-FFF2-40B4-BE49-F238E27FC236}">
                  <a16:creationId xmlns:a16="http://schemas.microsoft.com/office/drawing/2014/main" id="{E9BF8FDE-2523-7279-001D-78AD9DFF9EDC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fill="none" extrusionOk="0">
                  <a:moveTo>
                    <a:pt x="267" y="8707"/>
                  </a:moveTo>
                  <a:cubicBezTo>
                    <a:pt x="3937" y="7406"/>
                    <a:pt x="6705" y="3870"/>
                    <a:pt x="7072" y="1"/>
                  </a:cubicBez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2" name="Google Shape;802;p45">
              <a:extLst>
                <a:ext uri="{FF2B5EF4-FFF2-40B4-BE49-F238E27FC236}">
                  <a16:creationId xmlns:a16="http://schemas.microsoft.com/office/drawing/2014/main" id="{762AD7AB-3A22-CC4C-4F88-5244909E33C7}"/>
                </a:ext>
              </a:extLst>
            </p:cNvPr>
            <p:cNvSpPr/>
            <p:nvPr/>
          </p:nvSpPr>
          <p:spPr>
            <a:xfrm>
              <a:off x="1956575" y="796000"/>
              <a:ext cx="256025" cy="93575"/>
            </a:xfrm>
            <a:custGeom>
              <a:avLst/>
              <a:gdLst/>
              <a:ahLst/>
              <a:cxnLst/>
              <a:rect l="l" t="t" r="r" b="b"/>
              <a:pathLst>
                <a:path w="10241" h="3743" extrusionOk="0">
                  <a:moveTo>
                    <a:pt x="200" y="1"/>
                  </a:moveTo>
                  <a:cubicBezTo>
                    <a:pt x="0" y="34"/>
                    <a:pt x="34" y="335"/>
                    <a:pt x="167" y="501"/>
                  </a:cubicBezTo>
                  <a:cubicBezTo>
                    <a:pt x="1450" y="2554"/>
                    <a:pt x="3873" y="3743"/>
                    <a:pt x="6340" y="3743"/>
                  </a:cubicBezTo>
                  <a:cubicBezTo>
                    <a:pt x="6440" y="3743"/>
                    <a:pt x="6539" y="3741"/>
                    <a:pt x="6638" y="3737"/>
                  </a:cubicBezTo>
                  <a:cubicBezTo>
                    <a:pt x="7565" y="3711"/>
                    <a:pt x="8492" y="3507"/>
                    <a:pt x="9419" y="3507"/>
                  </a:cubicBezTo>
                  <a:cubicBezTo>
                    <a:pt x="9693" y="3507"/>
                    <a:pt x="9967" y="3525"/>
                    <a:pt x="10241" y="3570"/>
                  </a:cubicBezTo>
                  <a:cubicBezTo>
                    <a:pt x="8076" y="1377"/>
                    <a:pt x="4988" y="107"/>
                    <a:pt x="1883" y="107"/>
                  </a:cubicBezTo>
                  <a:cubicBezTo>
                    <a:pt x="1399" y="107"/>
                    <a:pt x="915" y="138"/>
                    <a:pt x="434" y="2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3" name="Google Shape;803;p45">
              <a:extLst>
                <a:ext uri="{FF2B5EF4-FFF2-40B4-BE49-F238E27FC236}">
                  <a16:creationId xmlns:a16="http://schemas.microsoft.com/office/drawing/2014/main" id="{10EB2CB3-7527-5E7E-6F7D-CBCC2B35E18F}"/>
                </a:ext>
              </a:extLst>
            </p:cNvPr>
            <p:cNvSpPr/>
            <p:nvPr/>
          </p:nvSpPr>
          <p:spPr>
            <a:xfrm>
              <a:off x="1956575" y="789350"/>
              <a:ext cx="256025" cy="102600"/>
            </a:xfrm>
            <a:custGeom>
              <a:avLst/>
              <a:gdLst/>
              <a:ahLst/>
              <a:cxnLst/>
              <a:rect l="l" t="t" r="r" b="b"/>
              <a:pathLst>
                <a:path w="10241" h="4104" fill="none" extrusionOk="0">
                  <a:moveTo>
                    <a:pt x="434" y="467"/>
                  </a:moveTo>
                  <a:cubicBezTo>
                    <a:pt x="4003" y="0"/>
                    <a:pt x="7739" y="1301"/>
                    <a:pt x="10241" y="3836"/>
                  </a:cubicBezTo>
                  <a:cubicBezTo>
                    <a:pt x="9040" y="3636"/>
                    <a:pt x="7839" y="3970"/>
                    <a:pt x="6638" y="4003"/>
                  </a:cubicBezTo>
                  <a:cubicBezTo>
                    <a:pt x="4070" y="4103"/>
                    <a:pt x="1501" y="2902"/>
                    <a:pt x="167" y="767"/>
                  </a:cubicBezTo>
                  <a:cubicBezTo>
                    <a:pt x="34" y="601"/>
                    <a:pt x="0" y="300"/>
                    <a:pt x="200" y="2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4" name="Google Shape;804;p45">
              <a:extLst>
                <a:ext uri="{FF2B5EF4-FFF2-40B4-BE49-F238E27FC236}">
                  <a16:creationId xmlns:a16="http://schemas.microsoft.com/office/drawing/2014/main" id="{2959E032-2EEC-12E9-19C0-7F827FAC480E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extrusionOk="0">
                  <a:moveTo>
                    <a:pt x="8407" y="0"/>
                  </a:moveTo>
                  <a:lnTo>
                    <a:pt x="8407" y="0"/>
                  </a:lnTo>
                  <a:cubicBezTo>
                    <a:pt x="4737" y="367"/>
                    <a:pt x="1302" y="2902"/>
                    <a:pt x="1" y="6405"/>
                  </a:cubicBezTo>
                  <a:lnTo>
                    <a:pt x="1135" y="6505"/>
                  </a:ln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5" name="Google Shape;805;p45">
              <a:extLst>
                <a:ext uri="{FF2B5EF4-FFF2-40B4-BE49-F238E27FC236}">
                  <a16:creationId xmlns:a16="http://schemas.microsoft.com/office/drawing/2014/main" id="{CACC0FF5-A0B5-E262-0915-E421E2A92ECF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fill="none" extrusionOk="0">
                  <a:moveTo>
                    <a:pt x="1135" y="6505"/>
                  </a:move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ubicBezTo>
                    <a:pt x="4737" y="367"/>
                    <a:pt x="1302" y="2902"/>
                    <a:pt x="1" y="640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6" name="Google Shape;806;p45">
              <a:extLst>
                <a:ext uri="{FF2B5EF4-FFF2-40B4-BE49-F238E27FC236}">
                  <a16:creationId xmlns:a16="http://schemas.microsoft.com/office/drawing/2014/main" id="{9E886322-B761-D160-4116-2C2E7B6DE796}"/>
                </a:ext>
              </a:extLst>
            </p:cNvPr>
            <p:cNvSpPr/>
            <p:nvPr/>
          </p:nvSpPr>
          <p:spPr>
            <a:xfrm>
              <a:off x="1479550" y="858975"/>
              <a:ext cx="323600" cy="341875"/>
            </a:xfrm>
            <a:custGeom>
              <a:avLst/>
              <a:gdLst/>
              <a:ahLst/>
              <a:cxnLst/>
              <a:rect l="l" t="t" r="r" b="b"/>
              <a:pathLst>
                <a:path w="12944" h="13675" extrusionOk="0">
                  <a:moveTo>
                    <a:pt x="3128" y="0"/>
                  </a:moveTo>
                  <a:cubicBezTo>
                    <a:pt x="3078" y="0"/>
                    <a:pt x="3020" y="17"/>
                    <a:pt x="2970" y="50"/>
                  </a:cubicBezTo>
                  <a:cubicBezTo>
                    <a:pt x="2970" y="50"/>
                    <a:pt x="2903" y="117"/>
                    <a:pt x="2770" y="217"/>
                  </a:cubicBezTo>
                  <a:cubicBezTo>
                    <a:pt x="2636" y="351"/>
                    <a:pt x="2436" y="551"/>
                    <a:pt x="2236" y="818"/>
                  </a:cubicBezTo>
                  <a:cubicBezTo>
                    <a:pt x="1802" y="1318"/>
                    <a:pt x="1202" y="2052"/>
                    <a:pt x="735" y="3153"/>
                  </a:cubicBezTo>
                  <a:cubicBezTo>
                    <a:pt x="468" y="3653"/>
                    <a:pt x="301" y="4287"/>
                    <a:pt x="201" y="4954"/>
                  </a:cubicBezTo>
                  <a:cubicBezTo>
                    <a:pt x="68" y="5554"/>
                    <a:pt x="1" y="6322"/>
                    <a:pt x="68" y="7022"/>
                  </a:cubicBezTo>
                  <a:cubicBezTo>
                    <a:pt x="101" y="7723"/>
                    <a:pt x="268" y="8523"/>
                    <a:pt x="568" y="9224"/>
                  </a:cubicBezTo>
                  <a:cubicBezTo>
                    <a:pt x="902" y="9958"/>
                    <a:pt x="1335" y="10625"/>
                    <a:pt x="1902" y="11192"/>
                  </a:cubicBezTo>
                  <a:cubicBezTo>
                    <a:pt x="2469" y="11792"/>
                    <a:pt x="3103" y="12226"/>
                    <a:pt x="3804" y="12626"/>
                  </a:cubicBezTo>
                  <a:cubicBezTo>
                    <a:pt x="4471" y="12960"/>
                    <a:pt x="5238" y="13227"/>
                    <a:pt x="5939" y="13393"/>
                  </a:cubicBezTo>
                  <a:cubicBezTo>
                    <a:pt x="6272" y="13493"/>
                    <a:pt x="6639" y="13560"/>
                    <a:pt x="7039" y="13627"/>
                  </a:cubicBezTo>
                  <a:cubicBezTo>
                    <a:pt x="7275" y="13650"/>
                    <a:pt x="7544" y="13674"/>
                    <a:pt x="7800" y="13674"/>
                  </a:cubicBezTo>
                  <a:cubicBezTo>
                    <a:pt x="7906" y="13674"/>
                    <a:pt x="8009" y="13670"/>
                    <a:pt x="8107" y="13660"/>
                  </a:cubicBezTo>
                  <a:cubicBezTo>
                    <a:pt x="8807" y="13627"/>
                    <a:pt x="9441" y="13460"/>
                    <a:pt x="10041" y="13227"/>
                  </a:cubicBezTo>
                  <a:cubicBezTo>
                    <a:pt x="11209" y="12793"/>
                    <a:pt x="11943" y="12059"/>
                    <a:pt x="12376" y="11492"/>
                  </a:cubicBezTo>
                  <a:lnTo>
                    <a:pt x="12610" y="11125"/>
                  </a:lnTo>
                  <a:cubicBezTo>
                    <a:pt x="12710" y="10992"/>
                    <a:pt x="12743" y="10892"/>
                    <a:pt x="12777" y="10825"/>
                  </a:cubicBezTo>
                  <a:lnTo>
                    <a:pt x="12910" y="10558"/>
                  </a:lnTo>
                  <a:cubicBezTo>
                    <a:pt x="12944" y="10525"/>
                    <a:pt x="12944" y="10391"/>
                    <a:pt x="12877" y="10358"/>
                  </a:cubicBezTo>
                  <a:cubicBezTo>
                    <a:pt x="12835" y="10344"/>
                    <a:pt x="12788" y="10336"/>
                    <a:pt x="12745" y="10336"/>
                  </a:cubicBezTo>
                  <a:cubicBezTo>
                    <a:pt x="12683" y="10336"/>
                    <a:pt x="12629" y="10352"/>
                    <a:pt x="12610" y="10391"/>
                  </a:cubicBezTo>
                  <a:cubicBezTo>
                    <a:pt x="12610" y="10391"/>
                    <a:pt x="12577" y="10491"/>
                    <a:pt x="12443" y="10625"/>
                  </a:cubicBezTo>
                  <a:cubicBezTo>
                    <a:pt x="12410" y="10691"/>
                    <a:pt x="12310" y="10792"/>
                    <a:pt x="12243" y="10858"/>
                  </a:cubicBezTo>
                  <a:lnTo>
                    <a:pt x="11943" y="11158"/>
                  </a:lnTo>
                  <a:cubicBezTo>
                    <a:pt x="11543" y="11559"/>
                    <a:pt x="10775" y="12126"/>
                    <a:pt x="9775" y="12493"/>
                  </a:cubicBezTo>
                  <a:cubicBezTo>
                    <a:pt x="9274" y="12660"/>
                    <a:pt x="8741" y="12793"/>
                    <a:pt x="8107" y="12826"/>
                  </a:cubicBezTo>
                  <a:cubicBezTo>
                    <a:pt x="7940" y="12843"/>
                    <a:pt x="7798" y="12851"/>
                    <a:pt x="7648" y="12851"/>
                  </a:cubicBezTo>
                  <a:cubicBezTo>
                    <a:pt x="7498" y="12851"/>
                    <a:pt x="7340" y="12843"/>
                    <a:pt x="7139" y="12826"/>
                  </a:cubicBezTo>
                  <a:cubicBezTo>
                    <a:pt x="6873" y="12760"/>
                    <a:pt x="6539" y="12726"/>
                    <a:pt x="6205" y="12660"/>
                  </a:cubicBezTo>
                  <a:cubicBezTo>
                    <a:pt x="4871" y="12359"/>
                    <a:pt x="3470" y="11792"/>
                    <a:pt x="2403" y="10792"/>
                  </a:cubicBezTo>
                  <a:cubicBezTo>
                    <a:pt x="1869" y="10325"/>
                    <a:pt x="1402" y="9691"/>
                    <a:pt x="1102" y="9057"/>
                  </a:cubicBezTo>
                  <a:cubicBezTo>
                    <a:pt x="802" y="8390"/>
                    <a:pt x="635" y="7723"/>
                    <a:pt x="568" y="7022"/>
                  </a:cubicBezTo>
                  <a:cubicBezTo>
                    <a:pt x="468" y="6322"/>
                    <a:pt x="535" y="5688"/>
                    <a:pt x="601" y="5021"/>
                  </a:cubicBezTo>
                  <a:cubicBezTo>
                    <a:pt x="701" y="4387"/>
                    <a:pt x="868" y="3820"/>
                    <a:pt x="1068" y="3319"/>
                  </a:cubicBezTo>
                  <a:cubicBezTo>
                    <a:pt x="1535" y="2319"/>
                    <a:pt x="2069" y="1552"/>
                    <a:pt x="2536" y="1051"/>
                  </a:cubicBezTo>
                  <a:lnTo>
                    <a:pt x="3070" y="517"/>
                  </a:lnTo>
                  <a:cubicBezTo>
                    <a:pt x="3203" y="451"/>
                    <a:pt x="3270" y="351"/>
                    <a:pt x="3270" y="351"/>
                  </a:cubicBezTo>
                  <a:cubicBezTo>
                    <a:pt x="3303" y="284"/>
                    <a:pt x="3303" y="184"/>
                    <a:pt x="3237" y="50"/>
                  </a:cubicBezTo>
                  <a:cubicBezTo>
                    <a:pt x="3220" y="17"/>
                    <a:pt x="3178" y="0"/>
                    <a:pt x="31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7" name="Google Shape;807;p45">
              <a:extLst>
                <a:ext uri="{FF2B5EF4-FFF2-40B4-BE49-F238E27FC236}">
                  <a16:creationId xmlns:a16="http://schemas.microsoft.com/office/drawing/2014/main" id="{330EE247-8B66-48F5-2EA7-407E398978A9}"/>
                </a:ext>
              </a:extLst>
            </p:cNvPr>
            <p:cNvSpPr/>
            <p:nvPr/>
          </p:nvSpPr>
          <p:spPr>
            <a:xfrm>
              <a:off x="1857325" y="666750"/>
              <a:ext cx="191825" cy="128450"/>
            </a:xfrm>
            <a:custGeom>
              <a:avLst/>
              <a:gdLst/>
              <a:ahLst/>
              <a:cxnLst/>
              <a:rect l="l" t="t" r="r" b="b"/>
              <a:pathLst>
                <a:path w="7673" h="5138" fill="none" extrusionOk="0">
                  <a:moveTo>
                    <a:pt x="1" y="5138"/>
                  </a:moveTo>
                  <a:cubicBezTo>
                    <a:pt x="1535" y="5071"/>
                    <a:pt x="3036" y="4571"/>
                    <a:pt x="4304" y="3703"/>
                  </a:cubicBezTo>
                  <a:cubicBezTo>
                    <a:pt x="5671" y="2736"/>
                    <a:pt x="6706" y="1335"/>
                    <a:pt x="7673" y="1"/>
                  </a:cubicBezTo>
                  <a:cubicBezTo>
                    <a:pt x="5638" y="134"/>
                    <a:pt x="3870" y="1635"/>
                    <a:pt x="2736" y="3336"/>
                  </a:cubicBezTo>
                  <a:cubicBezTo>
                    <a:pt x="2336" y="3970"/>
                    <a:pt x="1969" y="4671"/>
                    <a:pt x="1368" y="513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8" name="Google Shape;808;p45">
              <a:extLst>
                <a:ext uri="{FF2B5EF4-FFF2-40B4-BE49-F238E27FC236}">
                  <a16:creationId xmlns:a16="http://schemas.microsoft.com/office/drawing/2014/main" id="{D6AA91F4-A7A6-71E3-A726-6DDA730BBBAB}"/>
                </a:ext>
              </a:extLst>
            </p:cNvPr>
            <p:cNvSpPr/>
            <p:nvPr/>
          </p:nvSpPr>
          <p:spPr>
            <a:xfrm>
              <a:off x="2179225" y="740975"/>
              <a:ext cx="239375" cy="60075"/>
            </a:xfrm>
            <a:custGeom>
              <a:avLst/>
              <a:gdLst/>
              <a:ahLst/>
              <a:cxnLst/>
              <a:rect l="l" t="t" r="r" b="b"/>
              <a:pathLst>
                <a:path w="9575" h="2403" fill="none" extrusionOk="0">
                  <a:moveTo>
                    <a:pt x="634" y="834"/>
                  </a:moveTo>
                  <a:cubicBezTo>
                    <a:pt x="3570" y="0"/>
                    <a:pt x="6672" y="668"/>
                    <a:pt x="9574" y="1668"/>
                  </a:cubicBezTo>
                  <a:cubicBezTo>
                    <a:pt x="8974" y="1568"/>
                    <a:pt x="8407" y="1868"/>
                    <a:pt x="7806" y="2035"/>
                  </a:cubicBezTo>
                  <a:cubicBezTo>
                    <a:pt x="6572" y="2402"/>
                    <a:pt x="5171" y="2369"/>
                    <a:pt x="3903" y="2102"/>
                  </a:cubicBezTo>
                  <a:cubicBezTo>
                    <a:pt x="2602" y="1868"/>
                    <a:pt x="1335" y="1368"/>
                    <a:pt x="134" y="868"/>
                  </a:cubicBezTo>
                  <a:cubicBezTo>
                    <a:pt x="67" y="834"/>
                    <a:pt x="1" y="768"/>
                    <a:pt x="1" y="734"/>
                  </a:cubicBezTo>
                  <a:cubicBezTo>
                    <a:pt x="1" y="668"/>
                    <a:pt x="134" y="734"/>
                    <a:pt x="101" y="76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9" name="Google Shape;809;p45">
              <a:extLst>
                <a:ext uri="{FF2B5EF4-FFF2-40B4-BE49-F238E27FC236}">
                  <a16:creationId xmlns:a16="http://schemas.microsoft.com/office/drawing/2014/main" id="{3F4CA001-CEEF-CCEA-9001-766314D84BDB}"/>
                </a:ext>
              </a:extLst>
            </p:cNvPr>
            <p:cNvSpPr/>
            <p:nvPr/>
          </p:nvSpPr>
          <p:spPr>
            <a:xfrm>
              <a:off x="2440250" y="504625"/>
              <a:ext cx="141800" cy="126075"/>
            </a:xfrm>
            <a:custGeom>
              <a:avLst/>
              <a:gdLst/>
              <a:ahLst/>
              <a:cxnLst/>
              <a:rect l="l" t="t" r="r" b="b"/>
              <a:pathLst>
                <a:path w="5672" h="5043" extrusionOk="0">
                  <a:moveTo>
                    <a:pt x="5629" y="0"/>
                  </a:moveTo>
                  <a:cubicBezTo>
                    <a:pt x="5588" y="0"/>
                    <a:pt x="5538" y="24"/>
                    <a:pt x="5538" y="48"/>
                  </a:cubicBezTo>
                  <a:cubicBezTo>
                    <a:pt x="5538" y="48"/>
                    <a:pt x="5504" y="114"/>
                    <a:pt x="5504" y="148"/>
                  </a:cubicBezTo>
                  <a:cubicBezTo>
                    <a:pt x="5471" y="181"/>
                    <a:pt x="5471" y="281"/>
                    <a:pt x="5404" y="348"/>
                  </a:cubicBezTo>
                  <a:cubicBezTo>
                    <a:pt x="5338" y="515"/>
                    <a:pt x="5204" y="815"/>
                    <a:pt x="5004" y="1048"/>
                  </a:cubicBezTo>
                  <a:cubicBezTo>
                    <a:pt x="4804" y="1315"/>
                    <a:pt x="4504" y="1615"/>
                    <a:pt x="4170" y="1849"/>
                  </a:cubicBezTo>
                  <a:cubicBezTo>
                    <a:pt x="4003" y="1982"/>
                    <a:pt x="3803" y="2116"/>
                    <a:pt x="3636" y="2216"/>
                  </a:cubicBezTo>
                  <a:cubicBezTo>
                    <a:pt x="3403" y="2349"/>
                    <a:pt x="3236" y="2483"/>
                    <a:pt x="3036" y="2616"/>
                  </a:cubicBezTo>
                  <a:cubicBezTo>
                    <a:pt x="2636" y="2816"/>
                    <a:pt x="2235" y="3050"/>
                    <a:pt x="1868" y="3317"/>
                  </a:cubicBezTo>
                  <a:cubicBezTo>
                    <a:pt x="1501" y="3550"/>
                    <a:pt x="1168" y="3817"/>
                    <a:pt x="868" y="4017"/>
                  </a:cubicBezTo>
                  <a:cubicBezTo>
                    <a:pt x="567" y="4217"/>
                    <a:pt x="367" y="4451"/>
                    <a:pt x="234" y="4618"/>
                  </a:cubicBezTo>
                  <a:cubicBezTo>
                    <a:pt x="167" y="4684"/>
                    <a:pt x="134" y="4784"/>
                    <a:pt x="67" y="4818"/>
                  </a:cubicBezTo>
                  <a:cubicBezTo>
                    <a:pt x="34" y="4851"/>
                    <a:pt x="34" y="4884"/>
                    <a:pt x="34" y="4884"/>
                  </a:cubicBezTo>
                  <a:cubicBezTo>
                    <a:pt x="0" y="4951"/>
                    <a:pt x="0" y="4985"/>
                    <a:pt x="34" y="5018"/>
                  </a:cubicBezTo>
                  <a:cubicBezTo>
                    <a:pt x="50" y="5035"/>
                    <a:pt x="75" y="5043"/>
                    <a:pt x="100" y="5043"/>
                  </a:cubicBezTo>
                  <a:cubicBezTo>
                    <a:pt x="125" y="5043"/>
                    <a:pt x="150" y="5035"/>
                    <a:pt x="167" y="5018"/>
                  </a:cubicBezTo>
                  <a:lnTo>
                    <a:pt x="201" y="4985"/>
                  </a:lnTo>
                  <a:cubicBezTo>
                    <a:pt x="234" y="4985"/>
                    <a:pt x="301" y="4884"/>
                    <a:pt x="367" y="4851"/>
                  </a:cubicBezTo>
                  <a:cubicBezTo>
                    <a:pt x="534" y="4718"/>
                    <a:pt x="734" y="4551"/>
                    <a:pt x="1034" y="4384"/>
                  </a:cubicBezTo>
                  <a:cubicBezTo>
                    <a:pt x="1335" y="4184"/>
                    <a:pt x="1668" y="3984"/>
                    <a:pt x="2035" y="3717"/>
                  </a:cubicBezTo>
                  <a:cubicBezTo>
                    <a:pt x="2369" y="3483"/>
                    <a:pt x="2802" y="3217"/>
                    <a:pt x="3169" y="2983"/>
                  </a:cubicBezTo>
                  <a:cubicBezTo>
                    <a:pt x="3369" y="2850"/>
                    <a:pt x="3570" y="2683"/>
                    <a:pt x="3736" y="2549"/>
                  </a:cubicBezTo>
                  <a:cubicBezTo>
                    <a:pt x="3903" y="2383"/>
                    <a:pt x="4070" y="2249"/>
                    <a:pt x="4237" y="2116"/>
                  </a:cubicBezTo>
                  <a:cubicBezTo>
                    <a:pt x="4570" y="1749"/>
                    <a:pt x="4871" y="1482"/>
                    <a:pt x="5071" y="1182"/>
                  </a:cubicBezTo>
                  <a:cubicBezTo>
                    <a:pt x="5304" y="882"/>
                    <a:pt x="5404" y="648"/>
                    <a:pt x="5504" y="448"/>
                  </a:cubicBezTo>
                  <a:cubicBezTo>
                    <a:pt x="5538" y="348"/>
                    <a:pt x="5571" y="281"/>
                    <a:pt x="5571" y="214"/>
                  </a:cubicBezTo>
                  <a:cubicBezTo>
                    <a:pt x="5638" y="181"/>
                    <a:pt x="5638" y="148"/>
                    <a:pt x="5638" y="148"/>
                  </a:cubicBezTo>
                  <a:cubicBezTo>
                    <a:pt x="5671" y="48"/>
                    <a:pt x="5638" y="14"/>
                    <a:pt x="5671" y="14"/>
                  </a:cubicBezTo>
                  <a:cubicBezTo>
                    <a:pt x="5661" y="5"/>
                    <a:pt x="5646" y="0"/>
                    <a:pt x="56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0" name="Google Shape;810;p45">
              <a:extLst>
                <a:ext uri="{FF2B5EF4-FFF2-40B4-BE49-F238E27FC236}">
                  <a16:creationId xmlns:a16="http://schemas.microsoft.com/office/drawing/2014/main" id="{A9370797-8AA0-2F44-CD75-3D3B35A24806}"/>
                </a:ext>
              </a:extLst>
            </p:cNvPr>
            <p:cNvSpPr/>
            <p:nvPr/>
          </p:nvSpPr>
          <p:spPr>
            <a:xfrm>
              <a:off x="2359350" y="399900"/>
              <a:ext cx="35050" cy="178475"/>
            </a:xfrm>
            <a:custGeom>
              <a:avLst/>
              <a:gdLst/>
              <a:ahLst/>
              <a:cxnLst/>
              <a:rect l="l" t="t" r="r" b="b"/>
              <a:pathLst>
                <a:path w="1402" h="7139" extrusionOk="0">
                  <a:moveTo>
                    <a:pt x="1168" y="0"/>
                  </a:moveTo>
                  <a:cubicBezTo>
                    <a:pt x="1135" y="0"/>
                    <a:pt x="1102" y="34"/>
                    <a:pt x="1102" y="67"/>
                  </a:cubicBezTo>
                  <a:lnTo>
                    <a:pt x="1102" y="167"/>
                  </a:lnTo>
                  <a:cubicBezTo>
                    <a:pt x="1102" y="167"/>
                    <a:pt x="1168" y="234"/>
                    <a:pt x="1235" y="401"/>
                  </a:cubicBezTo>
                  <a:cubicBezTo>
                    <a:pt x="1268" y="567"/>
                    <a:pt x="1302" y="834"/>
                    <a:pt x="1235" y="1168"/>
                  </a:cubicBezTo>
                  <a:cubicBezTo>
                    <a:pt x="1135" y="1501"/>
                    <a:pt x="1001" y="1868"/>
                    <a:pt x="901" y="2235"/>
                  </a:cubicBezTo>
                  <a:cubicBezTo>
                    <a:pt x="768" y="2669"/>
                    <a:pt x="601" y="3069"/>
                    <a:pt x="468" y="3503"/>
                  </a:cubicBezTo>
                  <a:cubicBezTo>
                    <a:pt x="334" y="3970"/>
                    <a:pt x="234" y="4370"/>
                    <a:pt x="134" y="4804"/>
                  </a:cubicBezTo>
                  <a:cubicBezTo>
                    <a:pt x="67" y="5204"/>
                    <a:pt x="1" y="5638"/>
                    <a:pt x="1" y="5971"/>
                  </a:cubicBezTo>
                  <a:cubicBezTo>
                    <a:pt x="1" y="6305"/>
                    <a:pt x="67" y="6572"/>
                    <a:pt x="101" y="6805"/>
                  </a:cubicBezTo>
                  <a:cubicBezTo>
                    <a:pt x="134" y="6972"/>
                    <a:pt x="201" y="7072"/>
                    <a:pt x="201" y="7072"/>
                  </a:cubicBezTo>
                  <a:cubicBezTo>
                    <a:pt x="201" y="7072"/>
                    <a:pt x="234" y="7139"/>
                    <a:pt x="268" y="7139"/>
                  </a:cubicBezTo>
                  <a:cubicBezTo>
                    <a:pt x="301" y="7139"/>
                    <a:pt x="368" y="7072"/>
                    <a:pt x="368" y="7039"/>
                  </a:cubicBezTo>
                  <a:lnTo>
                    <a:pt x="368" y="6738"/>
                  </a:lnTo>
                  <a:cubicBezTo>
                    <a:pt x="368" y="6538"/>
                    <a:pt x="368" y="6305"/>
                    <a:pt x="401" y="5971"/>
                  </a:cubicBezTo>
                  <a:cubicBezTo>
                    <a:pt x="401" y="5671"/>
                    <a:pt x="434" y="5304"/>
                    <a:pt x="534" y="4870"/>
                  </a:cubicBezTo>
                  <a:cubicBezTo>
                    <a:pt x="601" y="4504"/>
                    <a:pt x="668" y="4037"/>
                    <a:pt x="768" y="3636"/>
                  </a:cubicBezTo>
                  <a:cubicBezTo>
                    <a:pt x="835" y="3203"/>
                    <a:pt x="935" y="2802"/>
                    <a:pt x="1068" y="2369"/>
                  </a:cubicBezTo>
                  <a:cubicBezTo>
                    <a:pt x="1135" y="1968"/>
                    <a:pt x="1302" y="1568"/>
                    <a:pt x="1368" y="1235"/>
                  </a:cubicBezTo>
                  <a:cubicBezTo>
                    <a:pt x="1402" y="901"/>
                    <a:pt x="1402" y="634"/>
                    <a:pt x="1302" y="401"/>
                  </a:cubicBezTo>
                  <a:cubicBezTo>
                    <a:pt x="1268" y="334"/>
                    <a:pt x="1235" y="234"/>
                    <a:pt x="1202" y="200"/>
                  </a:cubicBezTo>
                  <a:cubicBezTo>
                    <a:pt x="1135" y="167"/>
                    <a:pt x="1135" y="134"/>
                    <a:pt x="1135" y="134"/>
                  </a:cubicBezTo>
                  <a:cubicBezTo>
                    <a:pt x="1135" y="67"/>
                    <a:pt x="1135" y="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1" name="Google Shape;811;p45">
              <a:extLst>
                <a:ext uri="{FF2B5EF4-FFF2-40B4-BE49-F238E27FC236}">
                  <a16:creationId xmlns:a16="http://schemas.microsoft.com/office/drawing/2014/main" id="{297B1980-BCC3-DA8A-92ED-10999B3BAB5D}"/>
                </a:ext>
              </a:extLst>
            </p:cNvPr>
            <p:cNvSpPr/>
            <p:nvPr/>
          </p:nvSpPr>
          <p:spPr>
            <a:xfrm>
              <a:off x="2370200" y="447425"/>
              <a:ext cx="86750" cy="153275"/>
            </a:xfrm>
            <a:custGeom>
              <a:avLst/>
              <a:gdLst/>
              <a:ahLst/>
              <a:cxnLst/>
              <a:rect l="l" t="t" r="r" b="b"/>
              <a:pathLst>
                <a:path w="3470" h="6131" extrusionOk="0">
                  <a:moveTo>
                    <a:pt x="3369" y="1"/>
                  </a:moveTo>
                  <a:cubicBezTo>
                    <a:pt x="3336" y="1"/>
                    <a:pt x="3303" y="67"/>
                    <a:pt x="3303" y="101"/>
                  </a:cubicBezTo>
                  <a:lnTo>
                    <a:pt x="3303" y="167"/>
                  </a:lnTo>
                  <a:lnTo>
                    <a:pt x="3303" y="401"/>
                  </a:lnTo>
                  <a:cubicBezTo>
                    <a:pt x="3303" y="568"/>
                    <a:pt x="3269" y="835"/>
                    <a:pt x="3169" y="1135"/>
                  </a:cubicBezTo>
                  <a:cubicBezTo>
                    <a:pt x="3103" y="1468"/>
                    <a:pt x="2936" y="1802"/>
                    <a:pt x="2702" y="2136"/>
                  </a:cubicBezTo>
                  <a:cubicBezTo>
                    <a:pt x="2502" y="2469"/>
                    <a:pt x="2202" y="2803"/>
                    <a:pt x="1968" y="3136"/>
                  </a:cubicBezTo>
                  <a:cubicBezTo>
                    <a:pt x="1702" y="3470"/>
                    <a:pt x="1435" y="3803"/>
                    <a:pt x="1168" y="4137"/>
                  </a:cubicBezTo>
                  <a:cubicBezTo>
                    <a:pt x="934" y="4471"/>
                    <a:pt x="668" y="4771"/>
                    <a:pt x="501" y="5038"/>
                  </a:cubicBezTo>
                  <a:cubicBezTo>
                    <a:pt x="167" y="5605"/>
                    <a:pt x="0" y="6005"/>
                    <a:pt x="0" y="6005"/>
                  </a:cubicBezTo>
                  <a:cubicBezTo>
                    <a:pt x="0" y="6005"/>
                    <a:pt x="0" y="6038"/>
                    <a:pt x="34" y="6105"/>
                  </a:cubicBezTo>
                  <a:cubicBezTo>
                    <a:pt x="67" y="6122"/>
                    <a:pt x="92" y="6130"/>
                    <a:pt x="113" y="6130"/>
                  </a:cubicBezTo>
                  <a:cubicBezTo>
                    <a:pt x="134" y="6130"/>
                    <a:pt x="150" y="6122"/>
                    <a:pt x="167" y="6105"/>
                  </a:cubicBezTo>
                  <a:cubicBezTo>
                    <a:pt x="167" y="6105"/>
                    <a:pt x="434" y="5771"/>
                    <a:pt x="834" y="5271"/>
                  </a:cubicBezTo>
                  <a:cubicBezTo>
                    <a:pt x="1034" y="5004"/>
                    <a:pt x="1268" y="4737"/>
                    <a:pt x="1501" y="4404"/>
                  </a:cubicBezTo>
                  <a:cubicBezTo>
                    <a:pt x="1768" y="4037"/>
                    <a:pt x="2002" y="3703"/>
                    <a:pt x="2269" y="3336"/>
                  </a:cubicBezTo>
                  <a:cubicBezTo>
                    <a:pt x="2502" y="2969"/>
                    <a:pt x="2702" y="2603"/>
                    <a:pt x="2936" y="2236"/>
                  </a:cubicBezTo>
                  <a:cubicBezTo>
                    <a:pt x="3103" y="1835"/>
                    <a:pt x="3269" y="1502"/>
                    <a:pt x="3336" y="1168"/>
                  </a:cubicBezTo>
                  <a:cubicBezTo>
                    <a:pt x="3436" y="835"/>
                    <a:pt x="3470" y="601"/>
                    <a:pt x="3470" y="401"/>
                  </a:cubicBezTo>
                  <a:lnTo>
                    <a:pt x="3470" y="167"/>
                  </a:lnTo>
                  <a:lnTo>
                    <a:pt x="3470" y="101"/>
                  </a:lnTo>
                  <a:cubicBezTo>
                    <a:pt x="3470" y="67"/>
                    <a:pt x="343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2" name="Google Shape;812;p45">
              <a:extLst>
                <a:ext uri="{FF2B5EF4-FFF2-40B4-BE49-F238E27FC236}">
                  <a16:creationId xmlns:a16="http://schemas.microsoft.com/office/drawing/2014/main" id="{E206E98F-04B7-467C-62AF-03E473658495}"/>
                </a:ext>
              </a:extLst>
            </p:cNvPr>
            <p:cNvSpPr/>
            <p:nvPr/>
          </p:nvSpPr>
          <p:spPr>
            <a:xfrm>
              <a:off x="2203400" y="758475"/>
              <a:ext cx="196000" cy="25675"/>
            </a:xfrm>
            <a:custGeom>
              <a:avLst/>
              <a:gdLst/>
              <a:ahLst/>
              <a:cxnLst/>
              <a:rect l="l" t="t" r="r" b="b"/>
              <a:pathLst>
                <a:path w="7840" h="1027" extrusionOk="0">
                  <a:moveTo>
                    <a:pt x="134" y="1"/>
                  </a:moveTo>
                  <a:cubicBezTo>
                    <a:pt x="68" y="1"/>
                    <a:pt x="34" y="1"/>
                    <a:pt x="34" y="34"/>
                  </a:cubicBezTo>
                  <a:cubicBezTo>
                    <a:pt x="1" y="68"/>
                    <a:pt x="34" y="134"/>
                    <a:pt x="68" y="168"/>
                  </a:cubicBezTo>
                  <a:cubicBezTo>
                    <a:pt x="68" y="168"/>
                    <a:pt x="168" y="201"/>
                    <a:pt x="368" y="301"/>
                  </a:cubicBezTo>
                  <a:cubicBezTo>
                    <a:pt x="568" y="368"/>
                    <a:pt x="868" y="501"/>
                    <a:pt x="1202" y="568"/>
                  </a:cubicBezTo>
                  <a:cubicBezTo>
                    <a:pt x="1535" y="668"/>
                    <a:pt x="1969" y="735"/>
                    <a:pt x="2403" y="835"/>
                  </a:cubicBezTo>
                  <a:cubicBezTo>
                    <a:pt x="2870" y="902"/>
                    <a:pt x="3337" y="968"/>
                    <a:pt x="3837" y="1002"/>
                  </a:cubicBezTo>
                  <a:cubicBezTo>
                    <a:pt x="4321" y="1018"/>
                    <a:pt x="4813" y="1027"/>
                    <a:pt x="5271" y="1027"/>
                  </a:cubicBezTo>
                  <a:cubicBezTo>
                    <a:pt x="5730" y="1027"/>
                    <a:pt x="6155" y="1018"/>
                    <a:pt x="6506" y="1002"/>
                  </a:cubicBezTo>
                  <a:cubicBezTo>
                    <a:pt x="7206" y="968"/>
                    <a:pt x="7706" y="902"/>
                    <a:pt x="7706" y="902"/>
                  </a:cubicBezTo>
                  <a:cubicBezTo>
                    <a:pt x="7773" y="868"/>
                    <a:pt x="7840" y="868"/>
                    <a:pt x="7840" y="835"/>
                  </a:cubicBezTo>
                  <a:cubicBezTo>
                    <a:pt x="7840" y="801"/>
                    <a:pt x="7807" y="735"/>
                    <a:pt x="7740" y="735"/>
                  </a:cubicBezTo>
                  <a:cubicBezTo>
                    <a:pt x="7740" y="735"/>
                    <a:pt x="7640" y="735"/>
                    <a:pt x="7406" y="801"/>
                  </a:cubicBezTo>
                  <a:cubicBezTo>
                    <a:pt x="7206" y="801"/>
                    <a:pt x="6939" y="835"/>
                    <a:pt x="6539" y="835"/>
                  </a:cubicBezTo>
                  <a:cubicBezTo>
                    <a:pt x="6294" y="835"/>
                    <a:pt x="6020" y="850"/>
                    <a:pt x="5736" y="850"/>
                  </a:cubicBezTo>
                  <a:cubicBezTo>
                    <a:pt x="5594" y="850"/>
                    <a:pt x="5449" y="846"/>
                    <a:pt x="5305" y="835"/>
                  </a:cubicBezTo>
                  <a:cubicBezTo>
                    <a:pt x="4838" y="835"/>
                    <a:pt x="4337" y="801"/>
                    <a:pt x="3870" y="701"/>
                  </a:cubicBezTo>
                  <a:lnTo>
                    <a:pt x="2503" y="468"/>
                  </a:lnTo>
                  <a:cubicBezTo>
                    <a:pt x="2036" y="368"/>
                    <a:pt x="1635" y="301"/>
                    <a:pt x="1302" y="201"/>
                  </a:cubicBezTo>
                  <a:cubicBezTo>
                    <a:pt x="635" y="68"/>
                    <a:pt x="13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3" name="Google Shape;813;p45">
              <a:extLst>
                <a:ext uri="{FF2B5EF4-FFF2-40B4-BE49-F238E27FC236}">
                  <a16:creationId xmlns:a16="http://schemas.microsoft.com/office/drawing/2014/main" id="{B4ACD594-D0BE-E51E-AAB2-24A3E0CACEFE}"/>
                </a:ext>
              </a:extLst>
            </p:cNvPr>
            <p:cNvSpPr/>
            <p:nvPr/>
          </p:nvSpPr>
          <p:spPr>
            <a:xfrm>
              <a:off x="1914875" y="667250"/>
              <a:ext cx="126775" cy="125250"/>
            </a:xfrm>
            <a:custGeom>
              <a:avLst/>
              <a:gdLst/>
              <a:ahLst/>
              <a:cxnLst/>
              <a:rect l="l" t="t" r="r" b="b"/>
              <a:pathLst>
                <a:path w="5071" h="5010" extrusionOk="0">
                  <a:moveTo>
                    <a:pt x="5000" y="0"/>
                  </a:moveTo>
                  <a:cubicBezTo>
                    <a:pt x="4990" y="0"/>
                    <a:pt x="4980" y="4"/>
                    <a:pt x="4971" y="14"/>
                  </a:cubicBezTo>
                  <a:cubicBezTo>
                    <a:pt x="4971" y="14"/>
                    <a:pt x="4570" y="247"/>
                    <a:pt x="4037" y="648"/>
                  </a:cubicBezTo>
                  <a:cubicBezTo>
                    <a:pt x="3503" y="1015"/>
                    <a:pt x="2836" y="1548"/>
                    <a:pt x="2169" y="2149"/>
                  </a:cubicBezTo>
                  <a:cubicBezTo>
                    <a:pt x="1835" y="2416"/>
                    <a:pt x="1535" y="2749"/>
                    <a:pt x="1235" y="3049"/>
                  </a:cubicBezTo>
                  <a:cubicBezTo>
                    <a:pt x="968" y="3350"/>
                    <a:pt x="701" y="3650"/>
                    <a:pt x="534" y="3917"/>
                  </a:cubicBezTo>
                  <a:cubicBezTo>
                    <a:pt x="334" y="4184"/>
                    <a:pt x="201" y="4450"/>
                    <a:pt x="134" y="4617"/>
                  </a:cubicBezTo>
                  <a:cubicBezTo>
                    <a:pt x="34" y="4817"/>
                    <a:pt x="0" y="4884"/>
                    <a:pt x="0" y="4884"/>
                  </a:cubicBezTo>
                  <a:cubicBezTo>
                    <a:pt x="0" y="4884"/>
                    <a:pt x="0" y="4951"/>
                    <a:pt x="34" y="4984"/>
                  </a:cubicBezTo>
                  <a:cubicBezTo>
                    <a:pt x="50" y="5001"/>
                    <a:pt x="75" y="5009"/>
                    <a:pt x="100" y="5009"/>
                  </a:cubicBezTo>
                  <a:cubicBezTo>
                    <a:pt x="125" y="5009"/>
                    <a:pt x="150" y="5001"/>
                    <a:pt x="167" y="4984"/>
                  </a:cubicBezTo>
                  <a:cubicBezTo>
                    <a:pt x="167" y="4984"/>
                    <a:pt x="467" y="4651"/>
                    <a:pt x="868" y="4150"/>
                  </a:cubicBezTo>
                  <a:cubicBezTo>
                    <a:pt x="1235" y="3650"/>
                    <a:pt x="1802" y="2983"/>
                    <a:pt x="2369" y="2349"/>
                  </a:cubicBezTo>
                  <a:cubicBezTo>
                    <a:pt x="2669" y="2049"/>
                    <a:pt x="3003" y="1715"/>
                    <a:pt x="3303" y="1482"/>
                  </a:cubicBezTo>
                  <a:cubicBezTo>
                    <a:pt x="3636" y="1181"/>
                    <a:pt x="3903" y="981"/>
                    <a:pt x="4170" y="781"/>
                  </a:cubicBezTo>
                  <a:cubicBezTo>
                    <a:pt x="4404" y="548"/>
                    <a:pt x="4604" y="381"/>
                    <a:pt x="4804" y="314"/>
                  </a:cubicBezTo>
                  <a:cubicBezTo>
                    <a:pt x="4937" y="181"/>
                    <a:pt x="5037" y="147"/>
                    <a:pt x="5037" y="147"/>
                  </a:cubicBezTo>
                  <a:cubicBezTo>
                    <a:pt x="5071" y="114"/>
                    <a:pt x="5071" y="47"/>
                    <a:pt x="5071" y="47"/>
                  </a:cubicBezTo>
                  <a:cubicBezTo>
                    <a:pt x="5047" y="24"/>
                    <a:pt x="5023" y="0"/>
                    <a:pt x="500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4" name="Google Shape;814;p45">
              <a:extLst>
                <a:ext uri="{FF2B5EF4-FFF2-40B4-BE49-F238E27FC236}">
                  <a16:creationId xmlns:a16="http://schemas.microsoft.com/office/drawing/2014/main" id="{38670F86-9913-74CF-F630-D7A847186E8B}"/>
                </a:ext>
              </a:extLst>
            </p:cNvPr>
            <p:cNvSpPr/>
            <p:nvPr/>
          </p:nvSpPr>
          <p:spPr>
            <a:xfrm>
              <a:off x="2130850" y="590150"/>
              <a:ext cx="114275" cy="153150"/>
            </a:xfrm>
            <a:custGeom>
              <a:avLst/>
              <a:gdLst/>
              <a:ahLst/>
              <a:cxnLst/>
              <a:rect l="l" t="t" r="r" b="b"/>
              <a:pathLst>
                <a:path w="4571" h="6126" extrusionOk="0">
                  <a:moveTo>
                    <a:pt x="4444" y="1"/>
                  </a:moveTo>
                  <a:cubicBezTo>
                    <a:pt x="4402" y="1"/>
                    <a:pt x="4371" y="39"/>
                    <a:pt x="4371" y="62"/>
                  </a:cubicBezTo>
                  <a:cubicBezTo>
                    <a:pt x="4371" y="62"/>
                    <a:pt x="4337" y="196"/>
                    <a:pt x="4237" y="363"/>
                  </a:cubicBezTo>
                  <a:cubicBezTo>
                    <a:pt x="4171" y="563"/>
                    <a:pt x="4037" y="796"/>
                    <a:pt x="3870" y="1097"/>
                  </a:cubicBezTo>
                  <a:cubicBezTo>
                    <a:pt x="3704" y="1397"/>
                    <a:pt x="3503" y="1764"/>
                    <a:pt x="3237" y="2097"/>
                  </a:cubicBezTo>
                  <a:cubicBezTo>
                    <a:pt x="3003" y="2431"/>
                    <a:pt x="2703" y="2798"/>
                    <a:pt x="2403" y="3131"/>
                  </a:cubicBezTo>
                  <a:cubicBezTo>
                    <a:pt x="1836" y="3865"/>
                    <a:pt x="1202" y="4532"/>
                    <a:pt x="735" y="5066"/>
                  </a:cubicBezTo>
                  <a:cubicBezTo>
                    <a:pt x="268" y="5566"/>
                    <a:pt x="34" y="5967"/>
                    <a:pt x="34" y="5967"/>
                  </a:cubicBezTo>
                  <a:cubicBezTo>
                    <a:pt x="1" y="6033"/>
                    <a:pt x="1" y="6067"/>
                    <a:pt x="34" y="6100"/>
                  </a:cubicBezTo>
                  <a:cubicBezTo>
                    <a:pt x="51" y="6117"/>
                    <a:pt x="68" y="6125"/>
                    <a:pt x="88" y="6125"/>
                  </a:cubicBezTo>
                  <a:cubicBezTo>
                    <a:pt x="109" y="6125"/>
                    <a:pt x="134" y="6117"/>
                    <a:pt x="168" y="6100"/>
                  </a:cubicBezTo>
                  <a:cubicBezTo>
                    <a:pt x="168" y="6100"/>
                    <a:pt x="535" y="5800"/>
                    <a:pt x="1035" y="5300"/>
                  </a:cubicBezTo>
                  <a:cubicBezTo>
                    <a:pt x="1268" y="5066"/>
                    <a:pt x="1535" y="4766"/>
                    <a:pt x="1836" y="4432"/>
                  </a:cubicBezTo>
                  <a:cubicBezTo>
                    <a:pt x="2102" y="4099"/>
                    <a:pt x="2369" y="3732"/>
                    <a:pt x="2669" y="3365"/>
                  </a:cubicBezTo>
                  <a:cubicBezTo>
                    <a:pt x="3203" y="2598"/>
                    <a:pt x="3704" y="1797"/>
                    <a:pt x="4037" y="1197"/>
                  </a:cubicBezTo>
                  <a:cubicBezTo>
                    <a:pt x="4371" y="563"/>
                    <a:pt x="4537" y="129"/>
                    <a:pt x="4537" y="129"/>
                  </a:cubicBezTo>
                  <a:cubicBezTo>
                    <a:pt x="4571" y="96"/>
                    <a:pt x="4537" y="62"/>
                    <a:pt x="4504" y="29"/>
                  </a:cubicBezTo>
                  <a:cubicBezTo>
                    <a:pt x="4483" y="8"/>
                    <a:pt x="4463" y="1"/>
                    <a:pt x="44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5" name="Google Shape;815;p45">
              <a:extLst>
                <a:ext uri="{FF2B5EF4-FFF2-40B4-BE49-F238E27FC236}">
                  <a16:creationId xmlns:a16="http://schemas.microsoft.com/office/drawing/2014/main" id="{9744CD7A-C639-B892-A4E2-E4DD20308AAD}"/>
                </a:ext>
              </a:extLst>
            </p:cNvPr>
            <p:cNvSpPr/>
            <p:nvPr/>
          </p:nvSpPr>
          <p:spPr>
            <a:xfrm>
              <a:off x="1994100" y="811850"/>
              <a:ext cx="147625" cy="50900"/>
            </a:xfrm>
            <a:custGeom>
              <a:avLst/>
              <a:gdLst/>
              <a:ahLst/>
              <a:cxnLst/>
              <a:rect l="l" t="t" r="r" b="b"/>
              <a:pathLst>
                <a:path w="5905" h="2036" extrusionOk="0">
                  <a:moveTo>
                    <a:pt x="167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0" y="67"/>
                    <a:pt x="0" y="101"/>
                    <a:pt x="34" y="168"/>
                  </a:cubicBezTo>
                  <a:lnTo>
                    <a:pt x="868" y="568"/>
                  </a:lnTo>
                  <a:cubicBezTo>
                    <a:pt x="1368" y="868"/>
                    <a:pt x="2068" y="1168"/>
                    <a:pt x="2769" y="1435"/>
                  </a:cubicBezTo>
                  <a:cubicBezTo>
                    <a:pt x="3503" y="1702"/>
                    <a:pt x="4237" y="1902"/>
                    <a:pt x="4837" y="2002"/>
                  </a:cubicBezTo>
                  <a:cubicBezTo>
                    <a:pt x="5137" y="2036"/>
                    <a:pt x="5371" y="2036"/>
                    <a:pt x="5538" y="2036"/>
                  </a:cubicBezTo>
                  <a:lnTo>
                    <a:pt x="5771" y="2036"/>
                  </a:lnTo>
                  <a:cubicBezTo>
                    <a:pt x="5838" y="2036"/>
                    <a:pt x="5871" y="2036"/>
                    <a:pt x="5871" y="2002"/>
                  </a:cubicBezTo>
                  <a:cubicBezTo>
                    <a:pt x="5905" y="1935"/>
                    <a:pt x="5871" y="1869"/>
                    <a:pt x="5838" y="1869"/>
                  </a:cubicBezTo>
                  <a:cubicBezTo>
                    <a:pt x="5838" y="1869"/>
                    <a:pt x="5438" y="1735"/>
                    <a:pt x="4904" y="1602"/>
                  </a:cubicBezTo>
                  <a:cubicBezTo>
                    <a:pt x="4370" y="1502"/>
                    <a:pt x="3636" y="1368"/>
                    <a:pt x="2902" y="1168"/>
                  </a:cubicBezTo>
                  <a:cubicBezTo>
                    <a:pt x="2202" y="935"/>
                    <a:pt x="1501" y="701"/>
                    <a:pt x="1001" y="434"/>
                  </a:cubicBezTo>
                  <a:cubicBezTo>
                    <a:pt x="501" y="201"/>
                    <a:pt x="1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6" name="Google Shape;816;p45">
              <a:extLst>
                <a:ext uri="{FF2B5EF4-FFF2-40B4-BE49-F238E27FC236}">
                  <a16:creationId xmlns:a16="http://schemas.microsoft.com/office/drawing/2014/main" id="{EA11B80F-A935-32FF-2F83-347846D3A83B}"/>
                </a:ext>
              </a:extLst>
            </p:cNvPr>
            <p:cNvSpPr/>
            <p:nvPr/>
          </p:nvSpPr>
          <p:spPr>
            <a:xfrm>
              <a:off x="1768925" y="657700"/>
              <a:ext cx="132625" cy="125625"/>
            </a:xfrm>
            <a:custGeom>
              <a:avLst/>
              <a:gdLst/>
              <a:ahLst/>
              <a:cxnLst/>
              <a:rect l="l" t="t" r="r" b="b"/>
              <a:pathLst>
                <a:path w="5305" h="5025" extrusionOk="0">
                  <a:moveTo>
                    <a:pt x="5203" y="0"/>
                  </a:moveTo>
                  <a:cubicBezTo>
                    <a:pt x="5192" y="0"/>
                    <a:pt x="5182" y="8"/>
                    <a:pt x="5171" y="29"/>
                  </a:cubicBezTo>
                  <a:cubicBezTo>
                    <a:pt x="5171" y="29"/>
                    <a:pt x="4804" y="263"/>
                    <a:pt x="4237" y="629"/>
                  </a:cubicBezTo>
                  <a:cubicBezTo>
                    <a:pt x="3704" y="1030"/>
                    <a:pt x="3003" y="1563"/>
                    <a:pt x="2336" y="2131"/>
                  </a:cubicBezTo>
                  <a:cubicBezTo>
                    <a:pt x="2002" y="2431"/>
                    <a:pt x="1669" y="2764"/>
                    <a:pt x="1369" y="3065"/>
                  </a:cubicBezTo>
                  <a:cubicBezTo>
                    <a:pt x="1068" y="3365"/>
                    <a:pt x="835" y="3632"/>
                    <a:pt x="635" y="3932"/>
                  </a:cubicBezTo>
                  <a:cubicBezTo>
                    <a:pt x="401" y="4199"/>
                    <a:pt x="234" y="4432"/>
                    <a:pt x="168" y="4599"/>
                  </a:cubicBezTo>
                  <a:cubicBezTo>
                    <a:pt x="68" y="4832"/>
                    <a:pt x="34" y="4899"/>
                    <a:pt x="34" y="4899"/>
                  </a:cubicBezTo>
                  <a:cubicBezTo>
                    <a:pt x="1" y="4899"/>
                    <a:pt x="1" y="4933"/>
                    <a:pt x="34" y="4999"/>
                  </a:cubicBezTo>
                  <a:cubicBezTo>
                    <a:pt x="51" y="5016"/>
                    <a:pt x="76" y="5024"/>
                    <a:pt x="101" y="5024"/>
                  </a:cubicBezTo>
                  <a:cubicBezTo>
                    <a:pt x="126" y="5024"/>
                    <a:pt x="151" y="5016"/>
                    <a:pt x="168" y="4999"/>
                  </a:cubicBezTo>
                  <a:cubicBezTo>
                    <a:pt x="168" y="4999"/>
                    <a:pt x="501" y="4699"/>
                    <a:pt x="902" y="4199"/>
                  </a:cubicBezTo>
                  <a:cubicBezTo>
                    <a:pt x="1335" y="3698"/>
                    <a:pt x="1869" y="3031"/>
                    <a:pt x="2503" y="2397"/>
                  </a:cubicBezTo>
                  <a:cubicBezTo>
                    <a:pt x="2803" y="2097"/>
                    <a:pt x="3136" y="1764"/>
                    <a:pt x="3403" y="1530"/>
                  </a:cubicBezTo>
                  <a:cubicBezTo>
                    <a:pt x="3704" y="1230"/>
                    <a:pt x="4037" y="1030"/>
                    <a:pt x="4304" y="830"/>
                  </a:cubicBezTo>
                  <a:cubicBezTo>
                    <a:pt x="4571" y="596"/>
                    <a:pt x="4804" y="429"/>
                    <a:pt x="4971" y="363"/>
                  </a:cubicBezTo>
                  <a:cubicBezTo>
                    <a:pt x="5138" y="229"/>
                    <a:pt x="5205" y="196"/>
                    <a:pt x="5205" y="196"/>
                  </a:cubicBezTo>
                  <a:cubicBezTo>
                    <a:pt x="5238" y="196"/>
                    <a:pt x="5238" y="96"/>
                    <a:pt x="5305" y="62"/>
                  </a:cubicBezTo>
                  <a:cubicBezTo>
                    <a:pt x="5259" y="39"/>
                    <a:pt x="5228" y="0"/>
                    <a:pt x="52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37" name="Podnadpis 30">
            <a:extLst>
              <a:ext uri="{FF2B5EF4-FFF2-40B4-BE49-F238E27FC236}">
                <a16:creationId xmlns:a16="http://schemas.microsoft.com/office/drawing/2014/main" id="{23E54EAB-283F-4E84-8CBD-86BC1A207D78}"/>
              </a:ext>
            </a:extLst>
          </p:cNvPr>
          <p:cNvSpPr txBox="1">
            <a:spLocks/>
          </p:cNvSpPr>
          <p:nvPr/>
        </p:nvSpPr>
        <p:spPr>
          <a:xfrm>
            <a:off x="652101" y="777233"/>
            <a:ext cx="4880508" cy="3647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příroda (animismus)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duchové přírody (víly, skřítci, </a:t>
            </a:r>
            <a:r>
              <a:rPr lang="cs-CZ" err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rusalky,hejkal</a:t>
            </a: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, elfové, obři)</a:t>
            </a:r>
          </a:p>
          <a:p>
            <a:pPr marL="139700" indent="0" algn="l"/>
            <a:endParaRPr lang="cs-CZ">
              <a:solidFill>
                <a:srgbClr val="003049"/>
              </a:solidFill>
              <a:latin typeface="Calibri"/>
              <a:ea typeface="Calibri"/>
              <a:cs typeface="Calibri"/>
            </a:endParaRPr>
          </a:p>
          <a:p>
            <a:pPr algn="l"/>
            <a:r>
              <a:rPr lang="cs-CZ" b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Keltští bohové:</a:t>
            </a:r>
          </a:p>
          <a:p>
            <a:pPr algn="l"/>
            <a:r>
              <a:rPr lang="cs-CZ" err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Cernunnos</a:t>
            </a: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: pán divočiny, zvířat, plodnosti</a:t>
            </a:r>
          </a:p>
          <a:p>
            <a:pPr algn="l"/>
            <a:r>
              <a:rPr lang="cs-CZ" err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Lugh</a:t>
            </a: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/</a:t>
            </a:r>
            <a:r>
              <a:rPr lang="cs-CZ" err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Dažbog</a:t>
            </a: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: pán světla, slunce, řemesel, </a:t>
            </a:r>
            <a:r>
              <a:rPr lang="cs-CZ" err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ochánce</a:t>
            </a: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 umělců </a:t>
            </a:r>
          </a:p>
          <a:p>
            <a:pPr algn="l"/>
            <a:r>
              <a:rPr lang="cs-CZ" err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Morrígan</a:t>
            </a: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: bohyně války, osudu, smrti </a:t>
            </a:r>
          </a:p>
          <a:p>
            <a:pPr algn="l"/>
            <a:r>
              <a:rPr lang="cs-CZ" err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Brigid</a:t>
            </a: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cs-CZ" err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pohyně</a:t>
            </a: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 jara, léčení, kovářství, poezie</a:t>
            </a:r>
          </a:p>
          <a:p>
            <a:pPr algn="l"/>
            <a:endParaRPr lang="cs-CZ">
              <a:solidFill>
                <a:srgbClr val="003049"/>
              </a:solidFill>
              <a:latin typeface="Calibri"/>
              <a:ea typeface="Calibri"/>
              <a:cs typeface="Calibri"/>
            </a:endParaRPr>
          </a:p>
          <a:p>
            <a:pPr algn="l"/>
            <a:r>
              <a:rPr lang="cs-CZ" b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Slovanští bohové: </a:t>
            </a:r>
          </a:p>
          <a:p>
            <a:pPr algn="l"/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Perun: bůh hromu a blesku</a:t>
            </a:r>
          </a:p>
          <a:p>
            <a:pPr algn="l"/>
            <a:r>
              <a:rPr lang="cs-CZ" err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Veles</a:t>
            </a: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 : bůh stáda, podsvětí, pohanství </a:t>
            </a:r>
          </a:p>
          <a:p>
            <a:pPr algn="l"/>
            <a:r>
              <a:rPr lang="cs-CZ" err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Mokoš</a:t>
            </a: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: velká matka, bohyně země, mateřství, úrody  </a:t>
            </a:r>
          </a:p>
          <a:p>
            <a:pPr algn="l"/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Radegast: </a:t>
            </a:r>
            <a:r>
              <a:rPr lang="cs-CZ" err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buh</a:t>
            </a: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 pohostinnosti, obchodu, hojnosti</a:t>
            </a:r>
          </a:p>
          <a:p>
            <a:pPr algn="l"/>
            <a:endParaRPr lang="cs-CZ">
              <a:solidFill>
                <a:srgbClr val="003049"/>
              </a:solidFill>
              <a:latin typeface="Calibri"/>
              <a:ea typeface="Calibri"/>
              <a:cs typeface="Calibri"/>
            </a:endParaRPr>
          </a:p>
          <a:p>
            <a:pPr algn="l"/>
            <a:b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</a:br>
            <a:endParaRPr lang="cs-CZ">
              <a:latin typeface="Calibri"/>
              <a:ea typeface="Calibri"/>
              <a:cs typeface="Calibri"/>
            </a:endParaRPr>
          </a:p>
          <a:p>
            <a:endParaRPr lang="cs-CZ">
              <a:latin typeface="Calibri"/>
              <a:ea typeface="Calibri"/>
              <a:cs typeface="Calibri"/>
            </a:endParaRPr>
          </a:p>
        </p:txBody>
      </p:sp>
      <p:sp>
        <p:nvSpPr>
          <p:cNvPr id="7" name="Google Shape;789;p45">
            <a:extLst>
              <a:ext uri="{FF2B5EF4-FFF2-40B4-BE49-F238E27FC236}">
                <a16:creationId xmlns:a16="http://schemas.microsoft.com/office/drawing/2014/main" id="{58329F20-25FE-E87D-123F-32581E343CA0}"/>
              </a:ext>
            </a:extLst>
          </p:cNvPr>
          <p:cNvSpPr txBox="1">
            <a:spLocks/>
          </p:cNvSpPr>
          <p:nvPr/>
        </p:nvSpPr>
        <p:spPr>
          <a:xfrm>
            <a:off x="701421" y="33915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COOL XiaoWei"/>
              <a:buNone/>
              <a:defRPr sz="3000" b="0" i="0" u="none" strike="noStrike" cap="none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" err="1">
                <a:latin typeface="Baguet Script" pitchFamily="2" charset="0"/>
                <a:ea typeface="Calibri"/>
                <a:cs typeface="Calibri"/>
              </a:rPr>
              <a:t>Bohové</a:t>
            </a:r>
            <a:endParaRPr lang="en">
              <a:latin typeface="Baguet Script" pitchFamily="2" charset="0"/>
            </a:endParaRPr>
          </a:p>
        </p:txBody>
      </p:sp>
      <p:pic>
        <p:nvPicPr>
          <p:cNvPr id="1028" name="Picture 4" descr="Cernunnos - keltský bůh s rohy : r/mythology">
            <a:extLst>
              <a:ext uri="{FF2B5EF4-FFF2-40B4-BE49-F238E27FC236}">
                <a16:creationId xmlns:a16="http://schemas.microsoft.com/office/drawing/2014/main" id="{710BC290-7A77-3A11-386F-67BC9A368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8" b="13229"/>
          <a:stretch>
            <a:fillRect/>
          </a:stretch>
        </p:blipFill>
        <p:spPr bwMode="auto">
          <a:xfrm>
            <a:off x="5597559" y="1200400"/>
            <a:ext cx="2846891" cy="297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41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CB5431EC-D9AD-066A-4148-31B6A6C45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1035079"/>
            <a:ext cx="4106779" cy="3249803"/>
          </a:xfrm>
        </p:spPr>
        <p:txBody>
          <a:bodyPr/>
          <a:lstStyle/>
          <a:p>
            <a:pPr marL="139700" indent="0" algn="l"/>
            <a:r>
              <a:rPr lang="cs-CZ">
                <a:latin typeface="Calibri"/>
                <a:ea typeface="Calibri"/>
                <a:cs typeface="Calibri"/>
              </a:rPr>
              <a:t>Skandinávští bohové:  </a:t>
            </a:r>
          </a:p>
          <a:p>
            <a:pPr marL="139700" indent="0" algn="l"/>
            <a:r>
              <a:rPr lang="cs-CZ">
                <a:latin typeface="Calibri"/>
                <a:ea typeface="Calibri"/>
                <a:cs typeface="Calibri"/>
              </a:rPr>
              <a:t>= vše směřuje k zániku – </a:t>
            </a:r>
            <a:r>
              <a:rPr lang="cs-CZ" err="1">
                <a:latin typeface="Calibri"/>
                <a:ea typeface="Calibri"/>
                <a:cs typeface="Calibri"/>
              </a:rPr>
              <a:t>Raganröck</a:t>
            </a:r>
            <a:endParaRPr lang="cs-CZ">
              <a:latin typeface="Calibri"/>
              <a:ea typeface="Calibri"/>
              <a:cs typeface="Calibri"/>
            </a:endParaRPr>
          </a:p>
          <a:p>
            <a:pPr marL="139700" indent="0" algn="l"/>
            <a:endParaRPr lang="cs-CZ">
              <a:latin typeface="Calibri"/>
              <a:ea typeface="Calibri"/>
              <a:cs typeface="Calibri"/>
            </a:endParaRPr>
          </a:p>
          <a:p>
            <a:pPr marL="285750" lvl="0" indent="-28575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b="1" err="1">
                <a:solidFill>
                  <a:srgbClr val="0A0A0A"/>
                </a:solidFill>
                <a:latin typeface="Calibri"/>
                <a:ea typeface="Calibri"/>
                <a:cs typeface="Calibri"/>
              </a:rPr>
              <a:t>Ódin</a:t>
            </a:r>
            <a:r>
              <a:rPr lang="cs-CZ" altLang="cs-CZ">
                <a:solidFill>
                  <a:srgbClr val="0A0A0A"/>
                </a:solidFill>
                <a:latin typeface="Calibri"/>
                <a:ea typeface="Calibri"/>
                <a:cs typeface="Calibri"/>
              </a:rPr>
              <a:t>: Bůh magie, moudrosti a vítězství. </a:t>
            </a:r>
          </a:p>
          <a:p>
            <a:pPr marL="285750" lvl="0" indent="-28575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b="1" err="1">
                <a:solidFill>
                  <a:srgbClr val="0A0A0A"/>
                </a:solidFill>
                <a:latin typeface="Calibri"/>
                <a:ea typeface="Calibri"/>
                <a:cs typeface="Calibri"/>
              </a:rPr>
              <a:t>Thór</a:t>
            </a:r>
            <a:r>
              <a:rPr lang="cs-CZ" altLang="cs-CZ">
                <a:solidFill>
                  <a:srgbClr val="0A0A0A"/>
                </a:solidFill>
                <a:latin typeface="Calibri"/>
                <a:ea typeface="Calibri"/>
                <a:cs typeface="Calibri"/>
              </a:rPr>
              <a:t>: Bůh hromu a blesku, ochránce lidí. </a:t>
            </a:r>
          </a:p>
          <a:p>
            <a:pPr marL="285750" lvl="0" indent="-28575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b="1" err="1">
                <a:solidFill>
                  <a:srgbClr val="0A0A0A"/>
                </a:solidFill>
                <a:latin typeface="Calibri"/>
                <a:ea typeface="Calibri"/>
                <a:cs typeface="Calibri"/>
              </a:rPr>
              <a:t>Loki</a:t>
            </a:r>
            <a:r>
              <a:rPr lang="cs-CZ" altLang="cs-CZ">
                <a:solidFill>
                  <a:srgbClr val="0A0A0A"/>
                </a:solidFill>
                <a:latin typeface="Calibri"/>
                <a:ea typeface="Calibri"/>
                <a:cs typeface="Calibri"/>
              </a:rPr>
              <a:t>: Bůh lsti a falše, strůjcem chaosu</a:t>
            </a:r>
          </a:p>
          <a:p>
            <a:pPr marL="285750" lvl="0" indent="-28575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b="1">
                <a:solidFill>
                  <a:srgbClr val="0A0A0A"/>
                </a:solidFill>
                <a:latin typeface="Calibri"/>
                <a:ea typeface="Calibri"/>
                <a:cs typeface="Calibri"/>
              </a:rPr>
              <a:t>Hel: </a:t>
            </a:r>
            <a:r>
              <a:rPr lang="cs-CZ" altLang="cs-CZ">
                <a:solidFill>
                  <a:srgbClr val="0A0A0A"/>
                </a:solidFill>
                <a:latin typeface="Calibri"/>
                <a:ea typeface="Calibri"/>
                <a:cs typeface="Calibri"/>
              </a:rPr>
              <a:t>bohyně smrti</a:t>
            </a:r>
          </a:p>
          <a:p>
            <a:pPr marL="285750" lvl="0" indent="-28575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cs-CZ" altLang="cs-CZ">
              <a:solidFill>
                <a:srgbClr val="0A0A0A"/>
              </a:solidFill>
              <a:latin typeface="Calibri"/>
              <a:ea typeface="Calibri"/>
              <a:cs typeface="Calibri"/>
            </a:endParaRPr>
          </a:p>
          <a:p>
            <a:pPr marL="285750" lvl="0" indent="-28575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b="1">
                <a:solidFill>
                  <a:srgbClr val="0A0A0A"/>
                </a:solidFill>
                <a:latin typeface="Calibri"/>
                <a:ea typeface="Calibri"/>
                <a:cs typeface="Calibri"/>
              </a:rPr>
              <a:t>Freya (Vana)</a:t>
            </a:r>
            <a:r>
              <a:rPr lang="cs-CZ" altLang="cs-CZ">
                <a:solidFill>
                  <a:srgbClr val="0A0A0A"/>
                </a:solidFill>
                <a:latin typeface="Calibri"/>
                <a:ea typeface="Calibri"/>
                <a:cs typeface="Calibri"/>
              </a:rPr>
              <a:t>: Bohyně lásky, krásy, ale i války a magie </a:t>
            </a:r>
          </a:p>
          <a:p>
            <a:pPr marL="285750" lvl="0" indent="-28575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b="1" err="1">
                <a:solidFill>
                  <a:srgbClr val="0A0A0A"/>
                </a:solidFill>
                <a:latin typeface="Calibri"/>
                <a:ea typeface="Calibri"/>
                <a:cs typeface="Calibri"/>
              </a:rPr>
              <a:t>Heimdall</a:t>
            </a:r>
            <a:r>
              <a:rPr lang="cs-CZ" altLang="cs-CZ">
                <a:solidFill>
                  <a:srgbClr val="0A0A0A"/>
                </a:solidFill>
                <a:latin typeface="Calibri"/>
                <a:ea typeface="Calibri"/>
                <a:cs typeface="Calibri"/>
              </a:rPr>
              <a:t>: Strážce duhového mostu </a:t>
            </a:r>
            <a:r>
              <a:rPr lang="cs-CZ" altLang="cs-CZ" b="1" err="1">
                <a:solidFill>
                  <a:srgbClr val="0A0A0A"/>
                </a:solidFill>
                <a:latin typeface="Calibri"/>
                <a:ea typeface="Calibri"/>
                <a:cs typeface="Calibri"/>
              </a:rPr>
              <a:t>Bifröstu</a:t>
            </a:r>
            <a:r>
              <a:rPr lang="cs-CZ" altLang="cs-CZ">
                <a:solidFill>
                  <a:srgbClr val="0A0A0A"/>
                </a:solidFill>
                <a:latin typeface="Calibri"/>
                <a:ea typeface="Calibri"/>
                <a:cs typeface="Calibri"/>
              </a:rPr>
              <a:t>, který spojuje svět lidí se světem bohů</a:t>
            </a:r>
          </a:p>
          <a:p>
            <a:pPr marL="0" lvl="0" indent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cs-CZ">
              <a:latin typeface="Calibri"/>
              <a:ea typeface="Calibri"/>
              <a:cs typeface="Calibri"/>
            </a:endParaRPr>
          </a:p>
          <a:p>
            <a:pPr algn="l"/>
            <a:endParaRPr lang="cs-CZ">
              <a:latin typeface="Calibri"/>
              <a:ea typeface="Calibri"/>
              <a:cs typeface="Calibri"/>
            </a:endParaRPr>
          </a:p>
          <a:p>
            <a:pPr algn="l"/>
            <a:endParaRPr lang="cs-CZ">
              <a:latin typeface="Calibri"/>
              <a:ea typeface="Calibri"/>
              <a:cs typeface="Calibri"/>
            </a:endParaRPr>
          </a:p>
        </p:txBody>
      </p:sp>
      <p:pic>
        <p:nvPicPr>
          <p:cNvPr id="1026" name="Picture 2" descr="Norse god Stock vektory | DepositPhotos">
            <a:extLst>
              <a:ext uri="{FF2B5EF4-FFF2-40B4-BE49-F238E27FC236}">
                <a16:creationId xmlns:a16="http://schemas.microsoft.com/office/drawing/2014/main" id="{27342AF7-4605-F21E-48B3-14CB5D488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619" y="1035080"/>
            <a:ext cx="3130383" cy="283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250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>
          <a:extLst>
            <a:ext uri="{FF2B5EF4-FFF2-40B4-BE49-F238E27FC236}">
              <a16:creationId xmlns:a16="http://schemas.microsoft.com/office/drawing/2014/main" id="{CA6827D2-2CC1-2648-4AF9-E8FCAD26F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45">
            <a:extLst>
              <a:ext uri="{FF2B5EF4-FFF2-40B4-BE49-F238E27FC236}">
                <a16:creationId xmlns:a16="http://schemas.microsoft.com/office/drawing/2014/main" id="{9C39CAD4-0275-1801-2033-308439917B1A}"/>
              </a:ext>
            </a:extLst>
          </p:cNvPr>
          <p:cNvGrpSpPr/>
          <p:nvPr/>
        </p:nvGrpSpPr>
        <p:grpSpPr>
          <a:xfrm rot="1565461">
            <a:off x="640266" y="4115826"/>
            <a:ext cx="1202555" cy="862303"/>
            <a:chOff x="1424525" y="381550"/>
            <a:chExt cx="1202550" cy="862300"/>
          </a:xfrm>
        </p:grpSpPr>
        <p:sp>
          <p:nvSpPr>
            <p:cNvPr id="795" name="Google Shape;795;p45">
              <a:extLst>
                <a:ext uri="{FF2B5EF4-FFF2-40B4-BE49-F238E27FC236}">
                  <a16:creationId xmlns:a16="http://schemas.microsoft.com/office/drawing/2014/main" id="{B6420CA7-1D87-CBD3-DE1E-6B3186B8D5B2}"/>
                </a:ext>
              </a:extLst>
            </p:cNvPr>
            <p:cNvSpPr/>
            <p:nvPr/>
          </p:nvSpPr>
          <p:spPr>
            <a:xfrm>
              <a:off x="2348525" y="561250"/>
              <a:ext cx="115100" cy="93025"/>
            </a:xfrm>
            <a:custGeom>
              <a:avLst/>
              <a:gdLst/>
              <a:ahLst/>
              <a:cxnLst/>
              <a:rect l="l" t="t" r="r" b="b"/>
              <a:pathLst>
                <a:path w="4604" h="3721" extrusionOk="0">
                  <a:moveTo>
                    <a:pt x="588" y="1"/>
                  </a:moveTo>
                  <a:cubicBezTo>
                    <a:pt x="450" y="1"/>
                    <a:pt x="317" y="51"/>
                    <a:pt x="234" y="151"/>
                  </a:cubicBezTo>
                  <a:cubicBezTo>
                    <a:pt x="33" y="385"/>
                    <a:pt x="0" y="651"/>
                    <a:pt x="0" y="918"/>
                  </a:cubicBezTo>
                  <a:cubicBezTo>
                    <a:pt x="0" y="1919"/>
                    <a:pt x="500" y="2820"/>
                    <a:pt x="1001" y="3720"/>
                  </a:cubicBezTo>
                  <a:cubicBezTo>
                    <a:pt x="2135" y="3553"/>
                    <a:pt x="2835" y="3520"/>
                    <a:pt x="3236" y="3320"/>
                  </a:cubicBezTo>
                  <a:cubicBezTo>
                    <a:pt x="3603" y="3153"/>
                    <a:pt x="4036" y="3053"/>
                    <a:pt x="4337" y="2753"/>
                  </a:cubicBezTo>
                  <a:cubicBezTo>
                    <a:pt x="4503" y="2586"/>
                    <a:pt x="4603" y="2319"/>
                    <a:pt x="4537" y="2119"/>
                  </a:cubicBezTo>
                  <a:cubicBezTo>
                    <a:pt x="4437" y="1919"/>
                    <a:pt x="4203" y="1786"/>
                    <a:pt x="4003" y="1752"/>
                  </a:cubicBezTo>
                  <a:cubicBezTo>
                    <a:pt x="3767" y="1673"/>
                    <a:pt x="3508" y="1639"/>
                    <a:pt x="3248" y="1639"/>
                  </a:cubicBezTo>
                  <a:cubicBezTo>
                    <a:pt x="2958" y="1639"/>
                    <a:pt x="2666" y="1682"/>
                    <a:pt x="2402" y="1752"/>
                  </a:cubicBezTo>
                  <a:cubicBezTo>
                    <a:pt x="2251" y="1795"/>
                    <a:pt x="2059" y="1866"/>
                    <a:pt x="1878" y="1866"/>
                  </a:cubicBezTo>
                  <a:cubicBezTo>
                    <a:pt x="1779" y="1866"/>
                    <a:pt x="1684" y="1845"/>
                    <a:pt x="1601" y="1786"/>
                  </a:cubicBezTo>
                  <a:cubicBezTo>
                    <a:pt x="1501" y="1719"/>
                    <a:pt x="1401" y="1585"/>
                    <a:pt x="1368" y="1452"/>
                  </a:cubicBezTo>
                  <a:cubicBezTo>
                    <a:pt x="1234" y="1152"/>
                    <a:pt x="1168" y="818"/>
                    <a:pt x="1068" y="485"/>
                  </a:cubicBezTo>
                  <a:cubicBezTo>
                    <a:pt x="1034" y="385"/>
                    <a:pt x="1034" y="251"/>
                    <a:pt x="967" y="151"/>
                  </a:cubicBezTo>
                  <a:cubicBezTo>
                    <a:pt x="867" y="51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6" name="Google Shape;796;p45">
              <a:extLst>
                <a:ext uri="{FF2B5EF4-FFF2-40B4-BE49-F238E27FC236}">
                  <a16:creationId xmlns:a16="http://schemas.microsoft.com/office/drawing/2014/main" id="{7AA3F070-32AB-6B35-98A8-52E3405A8CC5}"/>
                </a:ext>
              </a:extLst>
            </p:cNvPr>
            <p:cNvSpPr/>
            <p:nvPr/>
          </p:nvSpPr>
          <p:spPr>
            <a:xfrm>
              <a:off x="2344350" y="554925"/>
              <a:ext cx="125950" cy="102075"/>
            </a:xfrm>
            <a:custGeom>
              <a:avLst/>
              <a:gdLst/>
              <a:ahLst/>
              <a:cxnLst/>
              <a:rect l="l" t="t" r="r" b="b"/>
              <a:pathLst>
                <a:path w="5038" h="4083" extrusionOk="0">
                  <a:moveTo>
                    <a:pt x="733" y="558"/>
                  </a:moveTo>
                  <a:cubicBezTo>
                    <a:pt x="778" y="558"/>
                    <a:pt x="823" y="574"/>
                    <a:pt x="868" y="604"/>
                  </a:cubicBezTo>
                  <a:lnTo>
                    <a:pt x="901" y="638"/>
                  </a:lnTo>
                  <a:cubicBezTo>
                    <a:pt x="934" y="638"/>
                    <a:pt x="934" y="704"/>
                    <a:pt x="1001" y="804"/>
                  </a:cubicBezTo>
                  <a:cubicBezTo>
                    <a:pt x="1068" y="1004"/>
                    <a:pt x="1101" y="1205"/>
                    <a:pt x="1201" y="1438"/>
                  </a:cubicBezTo>
                  <a:cubicBezTo>
                    <a:pt x="1268" y="1638"/>
                    <a:pt x="1335" y="1805"/>
                    <a:pt x="1501" y="2039"/>
                  </a:cubicBezTo>
                  <a:cubicBezTo>
                    <a:pt x="1568" y="2172"/>
                    <a:pt x="1702" y="2305"/>
                    <a:pt x="1868" y="2339"/>
                  </a:cubicBezTo>
                  <a:cubicBezTo>
                    <a:pt x="1952" y="2355"/>
                    <a:pt x="2027" y="2364"/>
                    <a:pt x="2093" y="2364"/>
                  </a:cubicBezTo>
                  <a:cubicBezTo>
                    <a:pt x="2160" y="2364"/>
                    <a:pt x="2219" y="2355"/>
                    <a:pt x="2269" y="2339"/>
                  </a:cubicBezTo>
                  <a:cubicBezTo>
                    <a:pt x="2535" y="2305"/>
                    <a:pt x="2702" y="2172"/>
                    <a:pt x="2902" y="2172"/>
                  </a:cubicBezTo>
                  <a:cubicBezTo>
                    <a:pt x="2942" y="2165"/>
                    <a:pt x="2981" y="2163"/>
                    <a:pt x="3019" y="2163"/>
                  </a:cubicBezTo>
                  <a:cubicBezTo>
                    <a:pt x="3172" y="2163"/>
                    <a:pt x="3316" y="2205"/>
                    <a:pt x="3503" y="2205"/>
                  </a:cubicBezTo>
                  <a:cubicBezTo>
                    <a:pt x="3703" y="2205"/>
                    <a:pt x="3903" y="2205"/>
                    <a:pt x="4070" y="2272"/>
                  </a:cubicBezTo>
                  <a:cubicBezTo>
                    <a:pt x="4237" y="2305"/>
                    <a:pt x="4403" y="2339"/>
                    <a:pt x="4504" y="2439"/>
                  </a:cubicBezTo>
                  <a:cubicBezTo>
                    <a:pt x="4570" y="2506"/>
                    <a:pt x="4570" y="2639"/>
                    <a:pt x="4504" y="2772"/>
                  </a:cubicBezTo>
                  <a:cubicBezTo>
                    <a:pt x="4437" y="2872"/>
                    <a:pt x="4337" y="2973"/>
                    <a:pt x="4170" y="3039"/>
                  </a:cubicBezTo>
                  <a:cubicBezTo>
                    <a:pt x="4037" y="3139"/>
                    <a:pt x="3870" y="3173"/>
                    <a:pt x="3703" y="3206"/>
                  </a:cubicBezTo>
                  <a:cubicBezTo>
                    <a:pt x="3536" y="3273"/>
                    <a:pt x="3369" y="3339"/>
                    <a:pt x="3236" y="3373"/>
                  </a:cubicBezTo>
                  <a:cubicBezTo>
                    <a:pt x="3002" y="3506"/>
                    <a:pt x="2702" y="3540"/>
                    <a:pt x="2435" y="3606"/>
                  </a:cubicBezTo>
                  <a:cubicBezTo>
                    <a:pt x="2202" y="3640"/>
                    <a:pt x="1968" y="3673"/>
                    <a:pt x="1768" y="3706"/>
                  </a:cubicBezTo>
                  <a:cubicBezTo>
                    <a:pt x="1496" y="3781"/>
                    <a:pt x="1316" y="3818"/>
                    <a:pt x="1241" y="3833"/>
                  </a:cubicBezTo>
                  <a:lnTo>
                    <a:pt x="1241" y="3833"/>
                  </a:lnTo>
                  <a:cubicBezTo>
                    <a:pt x="1207" y="3746"/>
                    <a:pt x="1141" y="3587"/>
                    <a:pt x="1034" y="3373"/>
                  </a:cubicBezTo>
                  <a:cubicBezTo>
                    <a:pt x="901" y="3039"/>
                    <a:pt x="667" y="2606"/>
                    <a:pt x="501" y="2005"/>
                  </a:cubicBezTo>
                  <a:cubicBezTo>
                    <a:pt x="401" y="1705"/>
                    <a:pt x="334" y="1371"/>
                    <a:pt x="367" y="1038"/>
                  </a:cubicBezTo>
                  <a:cubicBezTo>
                    <a:pt x="401" y="871"/>
                    <a:pt x="434" y="704"/>
                    <a:pt x="567" y="638"/>
                  </a:cubicBezTo>
                  <a:cubicBezTo>
                    <a:pt x="622" y="582"/>
                    <a:pt x="678" y="558"/>
                    <a:pt x="733" y="558"/>
                  </a:cubicBezTo>
                  <a:close/>
                  <a:moveTo>
                    <a:pt x="894" y="0"/>
                  </a:moveTo>
                  <a:cubicBezTo>
                    <a:pt x="590" y="0"/>
                    <a:pt x="324" y="185"/>
                    <a:pt x="200" y="371"/>
                  </a:cubicBezTo>
                  <a:cubicBezTo>
                    <a:pt x="67" y="571"/>
                    <a:pt x="0" y="804"/>
                    <a:pt x="0" y="1004"/>
                  </a:cubicBezTo>
                  <a:cubicBezTo>
                    <a:pt x="0" y="1371"/>
                    <a:pt x="0" y="1772"/>
                    <a:pt x="67" y="2105"/>
                  </a:cubicBezTo>
                  <a:cubicBezTo>
                    <a:pt x="134" y="2372"/>
                    <a:pt x="234" y="2672"/>
                    <a:pt x="367" y="2939"/>
                  </a:cubicBezTo>
                  <a:cubicBezTo>
                    <a:pt x="501" y="3139"/>
                    <a:pt x="634" y="3339"/>
                    <a:pt x="701" y="3506"/>
                  </a:cubicBezTo>
                  <a:cubicBezTo>
                    <a:pt x="901" y="3840"/>
                    <a:pt x="1034" y="4007"/>
                    <a:pt x="1034" y="4007"/>
                  </a:cubicBezTo>
                  <a:cubicBezTo>
                    <a:pt x="1061" y="4034"/>
                    <a:pt x="1110" y="4082"/>
                    <a:pt x="1181" y="4082"/>
                  </a:cubicBezTo>
                  <a:cubicBezTo>
                    <a:pt x="1198" y="4082"/>
                    <a:pt x="1215" y="4080"/>
                    <a:pt x="1235" y="4073"/>
                  </a:cubicBezTo>
                  <a:lnTo>
                    <a:pt x="1835" y="4073"/>
                  </a:lnTo>
                  <a:cubicBezTo>
                    <a:pt x="2002" y="4073"/>
                    <a:pt x="2235" y="4040"/>
                    <a:pt x="2502" y="4040"/>
                  </a:cubicBezTo>
                  <a:cubicBezTo>
                    <a:pt x="2736" y="4040"/>
                    <a:pt x="3036" y="4007"/>
                    <a:pt x="3403" y="3907"/>
                  </a:cubicBezTo>
                  <a:cubicBezTo>
                    <a:pt x="3570" y="3840"/>
                    <a:pt x="3703" y="3806"/>
                    <a:pt x="3870" y="3706"/>
                  </a:cubicBezTo>
                  <a:cubicBezTo>
                    <a:pt x="4037" y="3640"/>
                    <a:pt x="4203" y="3540"/>
                    <a:pt x="4370" y="3406"/>
                  </a:cubicBezTo>
                  <a:cubicBezTo>
                    <a:pt x="4537" y="3306"/>
                    <a:pt x="4704" y="3173"/>
                    <a:pt x="4837" y="2973"/>
                  </a:cubicBezTo>
                  <a:cubicBezTo>
                    <a:pt x="4937" y="2739"/>
                    <a:pt x="5037" y="2405"/>
                    <a:pt x="4837" y="2172"/>
                  </a:cubicBezTo>
                  <a:cubicBezTo>
                    <a:pt x="4604" y="1905"/>
                    <a:pt x="4370" y="1838"/>
                    <a:pt x="4170" y="1805"/>
                  </a:cubicBezTo>
                  <a:cubicBezTo>
                    <a:pt x="3936" y="1738"/>
                    <a:pt x="3703" y="1705"/>
                    <a:pt x="3503" y="1705"/>
                  </a:cubicBezTo>
                  <a:cubicBezTo>
                    <a:pt x="3236" y="1705"/>
                    <a:pt x="3036" y="1838"/>
                    <a:pt x="2836" y="1872"/>
                  </a:cubicBezTo>
                  <a:cubicBezTo>
                    <a:pt x="2569" y="1905"/>
                    <a:pt x="2369" y="2005"/>
                    <a:pt x="2202" y="2005"/>
                  </a:cubicBezTo>
                  <a:cubicBezTo>
                    <a:pt x="2102" y="2005"/>
                    <a:pt x="2035" y="2005"/>
                    <a:pt x="2002" y="1972"/>
                  </a:cubicBezTo>
                  <a:lnTo>
                    <a:pt x="1868" y="1838"/>
                  </a:lnTo>
                  <a:cubicBezTo>
                    <a:pt x="1768" y="1705"/>
                    <a:pt x="1702" y="1471"/>
                    <a:pt x="1668" y="1305"/>
                  </a:cubicBezTo>
                  <a:cubicBezTo>
                    <a:pt x="1568" y="1071"/>
                    <a:pt x="1535" y="904"/>
                    <a:pt x="1535" y="704"/>
                  </a:cubicBezTo>
                  <a:cubicBezTo>
                    <a:pt x="1501" y="571"/>
                    <a:pt x="1501" y="471"/>
                    <a:pt x="1401" y="304"/>
                  </a:cubicBezTo>
                  <a:cubicBezTo>
                    <a:pt x="1301" y="137"/>
                    <a:pt x="1134" y="4"/>
                    <a:pt x="968" y="4"/>
                  </a:cubicBezTo>
                  <a:cubicBezTo>
                    <a:pt x="943" y="1"/>
                    <a:pt x="918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7" name="Google Shape;797;p45">
              <a:extLst>
                <a:ext uri="{FF2B5EF4-FFF2-40B4-BE49-F238E27FC236}">
                  <a16:creationId xmlns:a16="http://schemas.microsoft.com/office/drawing/2014/main" id="{D177A593-58F7-F656-B718-C747A860C21B}"/>
                </a:ext>
              </a:extLst>
            </p:cNvPr>
            <p:cNvSpPr/>
            <p:nvPr/>
          </p:nvSpPr>
          <p:spPr>
            <a:xfrm>
              <a:off x="2316825" y="381550"/>
              <a:ext cx="196000" cy="249375"/>
            </a:xfrm>
            <a:custGeom>
              <a:avLst/>
              <a:gdLst/>
              <a:ahLst/>
              <a:cxnLst/>
              <a:rect l="l" t="t" r="r" b="b"/>
              <a:pathLst>
                <a:path w="7840" h="9975" extrusionOk="0">
                  <a:moveTo>
                    <a:pt x="3503" y="0"/>
                  </a:moveTo>
                  <a:cubicBezTo>
                    <a:pt x="3403" y="0"/>
                    <a:pt x="3270" y="67"/>
                    <a:pt x="3136" y="134"/>
                  </a:cubicBezTo>
                  <a:lnTo>
                    <a:pt x="2903" y="401"/>
                  </a:lnTo>
                  <a:cubicBezTo>
                    <a:pt x="2786" y="546"/>
                    <a:pt x="2670" y="641"/>
                    <a:pt x="2598" y="641"/>
                  </a:cubicBezTo>
                  <a:cubicBezTo>
                    <a:pt x="2587" y="641"/>
                    <a:pt x="2578" y="639"/>
                    <a:pt x="2569" y="634"/>
                  </a:cubicBezTo>
                  <a:cubicBezTo>
                    <a:pt x="2436" y="634"/>
                    <a:pt x="2269" y="501"/>
                    <a:pt x="2102" y="401"/>
                  </a:cubicBezTo>
                  <a:cubicBezTo>
                    <a:pt x="1946" y="297"/>
                    <a:pt x="1749" y="213"/>
                    <a:pt x="1559" y="213"/>
                  </a:cubicBezTo>
                  <a:cubicBezTo>
                    <a:pt x="1506" y="213"/>
                    <a:pt x="1453" y="219"/>
                    <a:pt x="1402" y="234"/>
                  </a:cubicBezTo>
                  <a:cubicBezTo>
                    <a:pt x="1168" y="267"/>
                    <a:pt x="935" y="401"/>
                    <a:pt x="768" y="501"/>
                  </a:cubicBezTo>
                  <a:cubicBezTo>
                    <a:pt x="401" y="801"/>
                    <a:pt x="234" y="1235"/>
                    <a:pt x="134" y="1635"/>
                  </a:cubicBezTo>
                  <a:cubicBezTo>
                    <a:pt x="67" y="2069"/>
                    <a:pt x="67" y="2436"/>
                    <a:pt x="1" y="2802"/>
                  </a:cubicBezTo>
                  <a:lnTo>
                    <a:pt x="1" y="3937"/>
                  </a:lnTo>
                  <a:cubicBezTo>
                    <a:pt x="67" y="4637"/>
                    <a:pt x="134" y="5304"/>
                    <a:pt x="234" y="5938"/>
                  </a:cubicBezTo>
                  <a:cubicBezTo>
                    <a:pt x="301" y="6572"/>
                    <a:pt x="468" y="7106"/>
                    <a:pt x="601" y="7606"/>
                  </a:cubicBezTo>
                  <a:cubicBezTo>
                    <a:pt x="734" y="8106"/>
                    <a:pt x="901" y="8507"/>
                    <a:pt x="1001" y="8840"/>
                  </a:cubicBezTo>
                  <a:cubicBezTo>
                    <a:pt x="1135" y="9174"/>
                    <a:pt x="1268" y="9474"/>
                    <a:pt x="1335" y="9641"/>
                  </a:cubicBezTo>
                  <a:cubicBezTo>
                    <a:pt x="1435" y="9841"/>
                    <a:pt x="1468" y="9941"/>
                    <a:pt x="1468" y="9941"/>
                  </a:cubicBezTo>
                  <a:cubicBezTo>
                    <a:pt x="1502" y="9974"/>
                    <a:pt x="1568" y="9974"/>
                    <a:pt x="1602" y="9974"/>
                  </a:cubicBezTo>
                  <a:cubicBezTo>
                    <a:pt x="1635" y="9941"/>
                    <a:pt x="1635" y="9908"/>
                    <a:pt x="1635" y="9874"/>
                  </a:cubicBezTo>
                  <a:cubicBezTo>
                    <a:pt x="1635" y="9874"/>
                    <a:pt x="1635" y="9741"/>
                    <a:pt x="1568" y="9574"/>
                  </a:cubicBezTo>
                  <a:cubicBezTo>
                    <a:pt x="1502" y="9407"/>
                    <a:pt x="1435" y="9107"/>
                    <a:pt x="1301" y="8773"/>
                  </a:cubicBezTo>
                  <a:cubicBezTo>
                    <a:pt x="1101" y="8106"/>
                    <a:pt x="834" y="7106"/>
                    <a:pt x="668" y="5905"/>
                  </a:cubicBezTo>
                  <a:cubicBezTo>
                    <a:pt x="601" y="5304"/>
                    <a:pt x="501" y="4637"/>
                    <a:pt x="501" y="3937"/>
                  </a:cubicBezTo>
                  <a:lnTo>
                    <a:pt x="501" y="2836"/>
                  </a:lnTo>
                  <a:cubicBezTo>
                    <a:pt x="568" y="2469"/>
                    <a:pt x="568" y="2102"/>
                    <a:pt x="634" y="1735"/>
                  </a:cubicBezTo>
                  <a:cubicBezTo>
                    <a:pt x="668" y="1335"/>
                    <a:pt x="834" y="1001"/>
                    <a:pt x="1101" y="801"/>
                  </a:cubicBezTo>
                  <a:cubicBezTo>
                    <a:pt x="1296" y="671"/>
                    <a:pt x="1505" y="583"/>
                    <a:pt x="1701" y="583"/>
                  </a:cubicBezTo>
                  <a:cubicBezTo>
                    <a:pt x="1806" y="583"/>
                    <a:pt x="1908" y="609"/>
                    <a:pt x="2002" y="668"/>
                  </a:cubicBezTo>
                  <a:cubicBezTo>
                    <a:pt x="2169" y="768"/>
                    <a:pt x="2336" y="934"/>
                    <a:pt x="2636" y="968"/>
                  </a:cubicBezTo>
                  <a:cubicBezTo>
                    <a:pt x="2803" y="968"/>
                    <a:pt x="2969" y="934"/>
                    <a:pt x="3069" y="834"/>
                  </a:cubicBezTo>
                  <a:cubicBezTo>
                    <a:pt x="3169" y="768"/>
                    <a:pt x="3236" y="668"/>
                    <a:pt x="3303" y="601"/>
                  </a:cubicBezTo>
                  <a:cubicBezTo>
                    <a:pt x="3436" y="434"/>
                    <a:pt x="3503" y="334"/>
                    <a:pt x="3670" y="334"/>
                  </a:cubicBezTo>
                  <a:cubicBezTo>
                    <a:pt x="3837" y="334"/>
                    <a:pt x="4003" y="401"/>
                    <a:pt x="4137" y="501"/>
                  </a:cubicBezTo>
                  <a:cubicBezTo>
                    <a:pt x="4404" y="768"/>
                    <a:pt x="4470" y="1168"/>
                    <a:pt x="4604" y="1568"/>
                  </a:cubicBezTo>
                  <a:cubicBezTo>
                    <a:pt x="4737" y="1935"/>
                    <a:pt x="4904" y="2402"/>
                    <a:pt x="5304" y="2636"/>
                  </a:cubicBezTo>
                  <a:cubicBezTo>
                    <a:pt x="5438" y="2725"/>
                    <a:pt x="5601" y="2754"/>
                    <a:pt x="5754" y="2754"/>
                  </a:cubicBezTo>
                  <a:cubicBezTo>
                    <a:pt x="5831" y="2754"/>
                    <a:pt x="5905" y="2747"/>
                    <a:pt x="5971" y="2736"/>
                  </a:cubicBezTo>
                  <a:cubicBezTo>
                    <a:pt x="6172" y="2702"/>
                    <a:pt x="6405" y="2602"/>
                    <a:pt x="6572" y="2569"/>
                  </a:cubicBezTo>
                  <a:cubicBezTo>
                    <a:pt x="6653" y="2547"/>
                    <a:pt x="6733" y="2536"/>
                    <a:pt x="6809" y="2536"/>
                  </a:cubicBezTo>
                  <a:cubicBezTo>
                    <a:pt x="7080" y="2536"/>
                    <a:pt x="7317" y="2669"/>
                    <a:pt x="7473" y="2903"/>
                  </a:cubicBezTo>
                  <a:cubicBezTo>
                    <a:pt x="7673" y="3203"/>
                    <a:pt x="7806" y="3570"/>
                    <a:pt x="7739" y="3903"/>
                  </a:cubicBezTo>
                  <a:cubicBezTo>
                    <a:pt x="7673" y="4237"/>
                    <a:pt x="7506" y="4570"/>
                    <a:pt x="7306" y="4871"/>
                  </a:cubicBezTo>
                  <a:cubicBezTo>
                    <a:pt x="6939" y="5438"/>
                    <a:pt x="6472" y="5938"/>
                    <a:pt x="6005" y="6372"/>
                  </a:cubicBezTo>
                  <a:cubicBezTo>
                    <a:pt x="5138" y="7239"/>
                    <a:pt x="4304" y="7873"/>
                    <a:pt x="3737" y="8273"/>
                  </a:cubicBezTo>
                  <a:cubicBezTo>
                    <a:pt x="3136" y="8740"/>
                    <a:pt x="2803" y="8940"/>
                    <a:pt x="2803" y="8940"/>
                  </a:cubicBezTo>
                  <a:cubicBezTo>
                    <a:pt x="2769" y="8974"/>
                    <a:pt x="2769" y="9040"/>
                    <a:pt x="2602" y="9107"/>
                  </a:cubicBezTo>
                  <a:cubicBezTo>
                    <a:pt x="2626" y="9131"/>
                    <a:pt x="2650" y="9154"/>
                    <a:pt x="2685" y="9154"/>
                  </a:cubicBezTo>
                  <a:cubicBezTo>
                    <a:pt x="2700" y="9154"/>
                    <a:pt x="2716" y="9150"/>
                    <a:pt x="2736" y="9140"/>
                  </a:cubicBezTo>
                  <a:cubicBezTo>
                    <a:pt x="2736" y="9140"/>
                    <a:pt x="3069" y="8907"/>
                    <a:pt x="3636" y="8473"/>
                  </a:cubicBezTo>
                  <a:cubicBezTo>
                    <a:pt x="4204" y="8073"/>
                    <a:pt x="5037" y="7439"/>
                    <a:pt x="5971" y="6572"/>
                  </a:cubicBezTo>
                  <a:cubicBezTo>
                    <a:pt x="6438" y="6138"/>
                    <a:pt x="6905" y="5638"/>
                    <a:pt x="7306" y="5071"/>
                  </a:cubicBezTo>
                  <a:cubicBezTo>
                    <a:pt x="7506" y="4771"/>
                    <a:pt x="7673" y="4404"/>
                    <a:pt x="7773" y="4003"/>
                  </a:cubicBezTo>
                  <a:cubicBezTo>
                    <a:pt x="7839" y="3636"/>
                    <a:pt x="7773" y="3169"/>
                    <a:pt x="7506" y="2836"/>
                  </a:cubicBezTo>
                  <a:cubicBezTo>
                    <a:pt x="7406" y="2669"/>
                    <a:pt x="7239" y="2502"/>
                    <a:pt x="7006" y="2436"/>
                  </a:cubicBezTo>
                  <a:cubicBezTo>
                    <a:pt x="6895" y="2380"/>
                    <a:pt x="6775" y="2356"/>
                    <a:pt x="6650" y="2356"/>
                  </a:cubicBezTo>
                  <a:cubicBezTo>
                    <a:pt x="6548" y="2356"/>
                    <a:pt x="6443" y="2372"/>
                    <a:pt x="6338" y="2402"/>
                  </a:cubicBezTo>
                  <a:cubicBezTo>
                    <a:pt x="6075" y="2468"/>
                    <a:pt x="5826" y="2563"/>
                    <a:pt x="5601" y="2563"/>
                  </a:cubicBezTo>
                  <a:cubicBezTo>
                    <a:pt x="5484" y="2563"/>
                    <a:pt x="5374" y="2537"/>
                    <a:pt x="5271" y="2469"/>
                  </a:cubicBezTo>
                  <a:cubicBezTo>
                    <a:pt x="4971" y="2269"/>
                    <a:pt x="4804" y="1902"/>
                    <a:pt x="4737" y="1502"/>
                  </a:cubicBezTo>
                  <a:cubicBezTo>
                    <a:pt x="4637" y="1101"/>
                    <a:pt x="4570" y="634"/>
                    <a:pt x="4170" y="301"/>
                  </a:cubicBezTo>
                  <a:cubicBezTo>
                    <a:pt x="4003" y="134"/>
                    <a:pt x="3770" y="0"/>
                    <a:pt x="3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8" name="Google Shape;798;p45">
              <a:extLst>
                <a:ext uri="{FF2B5EF4-FFF2-40B4-BE49-F238E27FC236}">
                  <a16:creationId xmlns:a16="http://schemas.microsoft.com/office/drawing/2014/main" id="{67AAF2E9-02C8-0C5C-1D09-721AA16D8E05}"/>
                </a:ext>
              </a:extLst>
            </p:cNvPr>
            <p:cNvSpPr/>
            <p:nvPr/>
          </p:nvSpPr>
          <p:spPr>
            <a:xfrm>
              <a:off x="2398550" y="455300"/>
              <a:ext cx="228525" cy="199800"/>
            </a:xfrm>
            <a:custGeom>
              <a:avLst/>
              <a:gdLst/>
              <a:ahLst/>
              <a:cxnLst/>
              <a:rect l="l" t="t" r="r" b="b"/>
              <a:pathLst>
                <a:path w="9141" h="7992" extrusionOk="0">
                  <a:moveTo>
                    <a:pt x="5474" y="1"/>
                  </a:moveTo>
                  <a:cubicBezTo>
                    <a:pt x="5382" y="1"/>
                    <a:pt x="5293" y="8"/>
                    <a:pt x="5204" y="19"/>
                  </a:cubicBezTo>
                  <a:cubicBezTo>
                    <a:pt x="4971" y="86"/>
                    <a:pt x="4804" y="119"/>
                    <a:pt x="4671" y="186"/>
                  </a:cubicBezTo>
                  <a:cubicBezTo>
                    <a:pt x="4537" y="286"/>
                    <a:pt x="4504" y="319"/>
                    <a:pt x="4504" y="319"/>
                  </a:cubicBezTo>
                  <a:cubicBezTo>
                    <a:pt x="4470" y="353"/>
                    <a:pt x="4470" y="420"/>
                    <a:pt x="4470" y="453"/>
                  </a:cubicBezTo>
                  <a:cubicBezTo>
                    <a:pt x="4487" y="470"/>
                    <a:pt x="4504" y="478"/>
                    <a:pt x="4520" y="478"/>
                  </a:cubicBezTo>
                  <a:cubicBezTo>
                    <a:pt x="4537" y="478"/>
                    <a:pt x="4554" y="470"/>
                    <a:pt x="4570" y="453"/>
                  </a:cubicBezTo>
                  <a:lnTo>
                    <a:pt x="4737" y="353"/>
                  </a:lnTo>
                  <a:cubicBezTo>
                    <a:pt x="4871" y="319"/>
                    <a:pt x="5037" y="219"/>
                    <a:pt x="5238" y="186"/>
                  </a:cubicBezTo>
                  <a:cubicBezTo>
                    <a:pt x="5315" y="175"/>
                    <a:pt x="5397" y="167"/>
                    <a:pt x="5482" y="167"/>
                  </a:cubicBezTo>
                  <a:cubicBezTo>
                    <a:pt x="5653" y="167"/>
                    <a:pt x="5838" y="197"/>
                    <a:pt x="6038" y="286"/>
                  </a:cubicBezTo>
                  <a:cubicBezTo>
                    <a:pt x="6338" y="386"/>
                    <a:pt x="6639" y="653"/>
                    <a:pt x="6805" y="987"/>
                  </a:cubicBezTo>
                  <a:cubicBezTo>
                    <a:pt x="6872" y="1153"/>
                    <a:pt x="6972" y="1354"/>
                    <a:pt x="6972" y="1554"/>
                  </a:cubicBezTo>
                  <a:cubicBezTo>
                    <a:pt x="6972" y="1654"/>
                    <a:pt x="6972" y="1787"/>
                    <a:pt x="7006" y="1887"/>
                  </a:cubicBezTo>
                  <a:cubicBezTo>
                    <a:pt x="7039" y="2021"/>
                    <a:pt x="7072" y="2154"/>
                    <a:pt x="7206" y="2221"/>
                  </a:cubicBezTo>
                  <a:cubicBezTo>
                    <a:pt x="7295" y="2310"/>
                    <a:pt x="7398" y="2339"/>
                    <a:pt x="7497" y="2339"/>
                  </a:cubicBezTo>
                  <a:cubicBezTo>
                    <a:pt x="7547" y="2339"/>
                    <a:pt x="7595" y="2332"/>
                    <a:pt x="7639" y="2321"/>
                  </a:cubicBezTo>
                  <a:cubicBezTo>
                    <a:pt x="7739" y="2288"/>
                    <a:pt x="7839" y="2221"/>
                    <a:pt x="7973" y="2221"/>
                  </a:cubicBezTo>
                  <a:cubicBezTo>
                    <a:pt x="8173" y="2221"/>
                    <a:pt x="8373" y="2321"/>
                    <a:pt x="8540" y="2488"/>
                  </a:cubicBezTo>
                  <a:cubicBezTo>
                    <a:pt x="8874" y="2788"/>
                    <a:pt x="8874" y="3322"/>
                    <a:pt x="8707" y="3789"/>
                  </a:cubicBezTo>
                  <a:cubicBezTo>
                    <a:pt x="8540" y="4222"/>
                    <a:pt x="8240" y="4689"/>
                    <a:pt x="7873" y="5023"/>
                  </a:cubicBezTo>
                  <a:cubicBezTo>
                    <a:pt x="7539" y="5390"/>
                    <a:pt x="7072" y="5690"/>
                    <a:pt x="6672" y="5990"/>
                  </a:cubicBezTo>
                  <a:cubicBezTo>
                    <a:pt x="6405" y="6157"/>
                    <a:pt x="6238" y="6290"/>
                    <a:pt x="6005" y="6390"/>
                  </a:cubicBezTo>
                  <a:cubicBezTo>
                    <a:pt x="5805" y="6491"/>
                    <a:pt x="5571" y="6624"/>
                    <a:pt x="5338" y="6691"/>
                  </a:cubicBezTo>
                  <a:cubicBezTo>
                    <a:pt x="4404" y="7058"/>
                    <a:pt x="3536" y="7324"/>
                    <a:pt x="2736" y="7491"/>
                  </a:cubicBezTo>
                  <a:cubicBezTo>
                    <a:pt x="1969" y="7658"/>
                    <a:pt x="1301" y="7691"/>
                    <a:pt x="834" y="7725"/>
                  </a:cubicBezTo>
                  <a:lnTo>
                    <a:pt x="67" y="7725"/>
                  </a:lnTo>
                  <a:cubicBezTo>
                    <a:pt x="34" y="7725"/>
                    <a:pt x="1" y="7791"/>
                    <a:pt x="1" y="7825"/>
                  </a:cubicBezTo>
                  <a:cubicBezTo>
                    <a:pt x="1" y="7858"/>
                    <a:pt x="34" y="7892"/>
                    <a:pt x="67" y="7892"/>
                  </a:cubicBezTo>
                  <a:cubicBezTo>
                    <a:pt x="67" y="7892"/>
                    <a:pt x="167" y="7958"/>
                    <a:pt x="301" y="7958"/>
                  </a:cubicBezTo>
                  <a:cubicBezTo>
                    <a:pt x="401" y="7992"/>
                    <a:pt x="568" y="7992"/>
                    <a:pt x="834" y="7992"/>
                  </a:cubicBezTo>
                  <a:cubicBezTo>
                    <a:pt x="1301" y="7992"/>
                    <a:pt x="2002" y="7958"/>
                    <a:pt x="2803" y="7825"/>
                  </a:cubicBezTo>
                  <a:cubicBezTo>
                    <a:pt x="3570" y="7691"/>
                    <a:pt x="4504" y="7458"/>
                    <a:pt x="5471" y="7058"/>
                  </a:cubicBezTo>
                  <a:cubicBezTo>
                    <a:pt x="5671" y="6991"/>
                    <a:pt x="5905" y="6857"/>
                    <a:pt x="6172" y="6757"/>
                  </a:cubicBezTo>
                  <a:cubicBezTo>
                    <a:pt x="6372" y="6624"/>
                    <a:pt x="6639" y="6457"/>
                    <a:pt x="6839" y="6324"/>
                  </a:cubicBezTo>
                  <a:cubicBezTo>
                    <a:pt x="7306" y="6024"/>
                    <a:pt x="7739" y="5690"/>
                    <a:pt x="8140" y="5290"/>
                  </a:cubicBezTo>
                  <a:cubicBezTo>
                    <a:pt x="8507" y="4856"/>
                    <a:pt x="8840" y="4422"/>
                    <a:pt x="9007" y="3855"/>
                  </a:cubicBezTo>
                  <a:cubicBezTo>
                    <a:pt x="9074" y="3622"/>
                    <a:pt x="9140" y="3322"/>
                    <a:pt x="9074" y="3021"/>
                  </a:cubicBezTo>
                  <a:cubicBezTo>
                    <a:pt x="9074" y="2755"/>
                    <a:pt x="8907" y="2454"/>
                    <a:pt x="8707" y="2288"/>
                  </a:cubicBezTo>
                  <a:cubicBezTo>
                    <a:pt x="8527" y="2108"/>
                    <a:pt x="8267" y="1982"/>
                    <a:pt x="7999" y="1982"/>
                  </a:cubicBezTo>
                  <a:cubicBezTo>
                    <a:pt x="7968" y="1982"/>
                    <a:pt x="7937" y="1984"/>
                    <a:pt x="7906" y="1987"/>
                  </a:cubicBezTo>
                  <a:cubicBezTo>
                    <a:pt x="7691" y="2014"/>
                    <a:pt x="7498" y="2106"/>
                    <a:pt x="7379" y="2106"/>
                  </a:cubicBezTo>
                  <a:cubicBezTo>
                    <a:pt x="7350" y="2106"/>
                    <a:pt x="7325" y="2100"/>
                    <a:pt x="7306" y="2087"/>
                  </a:cubicBezTo>
                  <a:cubicBezTo>
                    <a:pt x="7139" y="1987"/>
                    <a:pt x="7139" y="1754"/>
                    <a:pt x="7072" y="1520"/>
                  </a:cubicBezTo>
                  <a:cubicBezTo>
                    <a:pt x="7072" y="1320"/>
                    <a:pt x="7006" y="1087"/>
                    <a:pt x="6905" y="920"/>
                  </a:cubicBezTo>
                  <a:cubicBezTo>
                    <a:pt x="6705" y="486"/>
                    <a:pt x="6405" y="253"/>
                    <a:pt x="6072" y="119"/>
                  </a:cubicBezTo>
                  <a:cubicBezTo>
                    <a:pt x="5849" y="30"/>
                    <a:pt x="5656" y="1"/>
                    <a:pt x="54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9" name="Google Shape;799;p45">
              <a:extLst>
                <a:ext uri="{FF2B5EF4-FFF2-40B4-BE49-F238E27FC236}">
                  <a16:creationId xmlns:a16="http://schemas.microsoft.com/office/drawing/2014/main" id="{7C0355DD-BCA1-26DD-F028-1EDD82CF5C53}"/>
                </a:ext>
              </a:extLst>
            </p:cNvPr>
            <p:cNvSpPr/>
            <p:nvPr/>
          </p:nvSpPr>
          <p:spPr>
            <a:xfrm>
              <a:off x="1424525" y="630900"/>
              <a:ext cx="969875" cy="612950"/>
            </a:xfrm>
            <a:custGeom>
              <a:avLst/>
              <a:gdLst/>
              <a:ahLst/>
              <a:cxnLst/>
              <a:rect l="l" t="t" r="r" b="b"/>
              <a:pathLst>
                <a:path w="38795" h="24518" fill="none" extrusionOk="0">
                  <a:moveTo>
                    <a:pt x="38795" y="0"/>
                  </a:moveTo>
                  <a:cubicBezTo>
                    <a:pt x="36860" y="2602"/>
                    <a:pt x="34091" y="4170"/>
                    <a:pt x="30989" y="5137"/>
                  </a:cubicBezTo>
                  <a:cubicBezTo>
                    <a:pt x="29355" y="5638"/>
                    <a:pt x="27653" y="5971"/>
                    <a:pt x="25986" y="6138"/>
                  </a:cubicBezTo>
                  <a:cubicBezTo>
                    <a:pt x="21149" y="6672"/>
                    <a:pt x="16245" y="6271"/>
                    <a:pt x="11409" y="7072"/>
                  </a:cubicBezTo>
                  <a:cubicBezTo>
                    <a:pt x="7072" y="7772"/>
                    <a:pt x="2369" y="9907"/>
                    <a:pt x="1135" y="14110"/>
                  </a:cubicBezTo>
                  <a:cubicBezTo>
                    <a:pt x="0" y="17846"/>
                    <a:pt x="2469" y="22283"/>
                    <a:pt x="6205" y="23417"/>
                  </a:cubicBezTo>
                  <a:cubicBezTo>
                    <a:pt x="9974" y="24518"/>
                    <a:pt x="14377" y="22250"/>
                    <a:pt x="15778" y="18580"/>
                  </a:cubicBezTo>
                  <a:cubicBezTo>
                    <a:pt x="16112" y="17680"/>
                    <a:pt x="16279" y="16746"/>
                    <a:pt x="16112" y="15812"/>
                  </a:cubicBezTo>
                  <a:cubicBezTo>
                    <a:pt x="15945" y="14911"/>
                    <a:pt x="15511" y="14077"/>
                    <a:pt x="14878" y="13410"/>
                  </a:cubicBezTo>
                  <a:cubicBezTo>
                    <a:pt x="13610" y="11842"/>
                    <a:pt x="11375" y="11008"/>
                    <a:pt x="9507" y="11742"/>
                  </a:cubicBezTo>
                  <a:cubicBezTo>
                    <a:pt x="7639" y="12442"/>
                    <a:pt x="6538" y="14978"/>
                    <a:pt x="7706" y="16612"/>
                  </a:cubicBezTo>
                </a:path>
              </a:pathLst>
            </a:custGeom>
            <a:solidFill>
              <a:schemeClr val="dk2"/>
            </a:solidFill>
            <a:ln w="216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0" name="Google Shape;800;p45">
              <a:extLst>
                <a:ext uri="{FF2B5EF4-FFF2-40B4-BE49-F238E27FC236}">
                  <a16:creationId xmlns:a16="http://schemas.microsoft.com/office/drawing/2014/main" id="{A2431487-F18D-9FAA-89F3-748DCB8A0677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extrusionOk="0">
                  <a:moveTo>
                    <a:pt x="7072" y="1"/>
                  </a:moveTo>
                  <a:lnTo>
                    <a:pt x="7072" y="1"/>
                  </a:ln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  <a:lnTo>
                    <a:pt x="267" y="8707"/>
                  </a:lnTo>
                  <a:cubicBezTo>
                    <a:pt x="3937" y="7406"/>
                    <a:pt x="6705" y="3870"/>
                    <a:pt x="70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1" name="Google Shape;801;p45">
              <a:extLst>
                <a:ext uri="{FF2B5EF4-FFF2-40B4-BE49-F238E27FC236}">
                  <a16:creationId xmlns:a16="http://schemas.microsoft.com/office/drawing/2014/main" id="{D7BAA041-BFFC-C26F-8917-63AEE27E9D4A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fill="none" extrusionOk="0">
                  <a:moveTo>
                    <a:pt x="267" y="8707"/>
                  </a:moveTo>
                  <a:cubicBezTo>
                    <a:pt x="3937" y="7406"/>
                    <a:pt x="6705" y="3870"/>
                    <a:pt x="7072" y="1"/>
                  </a:cubicBez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2" name="Google Shape;802;p45">
              <a:extLst>
                <a:ext uri="{FF2B5EF4-FFF2-40B4-BE49-F238E27FC236}">
                  <a16:creationId xmlns:a16="http://schemas.microsoft.com/office/drawing/2014/main" id="{2AE2CD3B-4E0E-3382-9E66-65E89BE5E55B}"/>
                </a:ext>
              </a:extLst>
            </p:cNvPr>
            <p:cNvSpPr/>
            <p:nvPr/>
          </p:nvSpPr>
          <p:spPr>
            <a:xfrm>
              <a:off x="1956575" y="796000"/>
              <a:ext cx="256025" cy="93575"/>
            </a:xfrm>
            <a:custGeom>
              <a:avLst/>
              <a:gdLst/>
              <a:ahLst/>
              <a:cxnLst/>
              <a:rect l="l" t="t" r="r" b="b"/>
              <a:pathLst>
                <a:path w="10241" h="3743" extrusionOk="0">
                  <a:moveTo>
                    <a:pt x="200" y="1"/>
                  </a:moveTo>
                  <a:cubicBezTo>
                    <a:pt x="0" y="34"/>
                    <a:pt x="34" y="335"/>
                    <a:pt x="167" y="501"/>
                  </a:cubicBezTo>
                  <a:cubicBezTo>
                    <a:pt x="1450" y="2554"/>
                    <a:pt x="3873" y="3743"/>
                    <a:pt x="6340" y="3743"/>
                  </a:cubicBezTo>
                  <a:cubicBezTo>
                    <a:pt x="6440" y="3743"/>
                    <a:pt x="6539" y="3741"/>
                    <a:pt x="6638" y="3737"/>
                  </a:cubicBezTo>
                  <a:cubicBezTo>
                    <a:pt x="7565" y="3711"/>
                    <a:pt x="8492" y="3507"/>
                    <a:pt x="9419" y="3507"/>
                  </a:cubicBezTo>
                  <a:cubicBezTo>
                    <a:pt x="9693" y="3507"/>
                    <a:pt x="9967" y="3525"/>
                    <a:pt x="10241" y="3570"/>
                  </a:cubicBezTo>
                  <a:cubicBezTo>
                    <a:pt x="8076" y="1377"/>
                    <a:pt x="4988" y="107"/>
                    <a:pt x="1883" y="107"/>
                  </a:cubicBezTo>
                  <a:cubicBezTo>
                    <a:pt x="1399" y="107"/>
                    <a:pt x="915" y="138"/>
                    <a:pt x="434" y="2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3" name="Google Shape;803;p45">
              <a:extLst>
                <a:ext uri="{FF2B5EF4-FFF2-40B4-BE49-F238E27FC236}">
                  <a16:creationId xmlns:a16="http://schemas.microsoft.com/office/drawing/2014/main" id="{CB3713A5-16FA-7B1A-A96E-7896E734ED1F}"/>
                </a:ext>
              </a:extLst>
            </p:cNvPr>
            <p:cNvSpPr/>
            <p:nvPr/>
          </p:nvSpPr>
          <p:spPr>
            <a:xfrm>
              <a:off x="1956575" y="789350"/>
              <a:ext cx="256025" cy="102600"/>
            </a:xfrm>
            <a:custGeom>
              <a:avLst/>
              <a:gdLst/>
              <a:ahLst/>
              <a:cxnLst/>
              <a:rect l="l" t="t" r="r" b="b"/>
              <a:pathLst>
                <a:path w="10241" h="4104" fill="none" extrusionOk="0">
                  <a:moveTo>
                    <a:pt x="434" y="467"/>
                  </a:moveTo>
                  <a:cubicBezTo>
                    <a:pt x="4003" y="0"/>
                    <a:pt x="7739" y="1301"/>
                    <a:pt x="10241" y="3836"/>
                  </a:cubicBezTo>
                  <a:cubicBezTo>
                    <a:pt x="9040" y="3636"/>
                    <a:pt x="7839" y="3970"/>
                    <a:pt x="6638" y="4003"/>
                  </a:cubicBezTo>
                  <a:cubicBezTo>
                    <a:pt x="4070" y="4103"/>
                    <a:pt x="1501" y="2902"/>
                    <a:pt x="167" y="767"/>
                  </a:cubicBezTo>
                  <a:cubicBezTo>
                    <a:pt x="34" y="601"/>
                    <a:pt x="0" y="300"/>
                    <a:pt x="200" y="2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4" name="Google Shape;804;p45">
              <a:extLst>
                <a:ext uri="{FF2B5EF4-FFF2-40B4-BE49-F238E27FC236}">
                  <a16:creationId xmlns:a16="http://schemas.microsoft.com/office/drawing/2014/main" id="{EAB13FCD-366F-5051-9394-AD6E3EC85E6C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extrusionOk="0">
                  <a:moveTo>
                    <a:pt x="8407" y="0"/>
                  </a:moveTo>
                  <a:lnTo>
                    <a:pt x="8407" y="0"/>
                  </a:lnTo>
                  <a:cubicBezTo>
                    <a:pt x="4737" y="367"/>
                    <a:pt x="1302" y="2902"/>
                    <a:pt x="1" y="6405"/>
                  </a:cubicBezTo>
                  <a:lnTo>
                    <a:pt x="1135" y="6505"/>
                  </a:ln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5" name="Google Shape;805;p45">
              <a:extLst>
                <a:ext uri="{FF2B5EF4-FFF2-40B4-BE49-F238E27FC236}">
                  <a16:creationId xmlns:a16="http://schemas.microsoft.com/office/drawing/2014/main" id="{399B6210-CA26-0FF8-7775-4B9E5B0C54BF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fill="none" extrusionOk="0">
                  <a:moveTo>
                    <a:pt x="1135" y="6505"/>
                  </a:move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ubicBezTo>
                    <a:pt x="4737" y="367"/>
                    <a:pt x="1302" y="2902"/>
                    <a:pt x="1" y="640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6" name="Google Shape;806;p45">
              <a:extLst>
                <a:ext uri="{FF2B5EF4-FFF2-40B4-BE49-F238E27FC236}">
                  <a16:creationId xmlns:a16="http://schemas.microsoft.com/office/drawing/2014/main" id="{5ABE040A-C09F-0B8C-58B3-FF43C96A1277}"/>
                </a:ext>
              </a:extLst>
            </p:cNvPr>
            <p:cNvSpPr/>
            <p:nvPr/>
          </p:nvSpPr>
          <p:spPr>
            <a:xfrm>
              <a:off x="1479550" y="858975"/>
              <a:ext cx="323600" cy="341875"/>
            </a:xfrm>
            <a:custGeom>
              <a:avLst/>
              <a:gdLst/>
              <a:ahLst/>
              <a:cxnLst/>
              <a:rect l="l" t="t" r="r" b="b"/>
              <a:pathLst>
                <a:path w="12944" h="13675" extrusionOk="0">
                  <a:moveTo>
                    <a:pt x="3128" y="0"/>
                  </a:moveTo>
                  <a:cubicBezTo>
                    <a:pt x="3078" y="0"/>
                    <a:pt x="3020" y="17"/>
                    <a:pt x="2970" y="50"/>
                  </a:cubicBezTo>
                  <a:cubicBezTo>
                    <a:pt x="2970" y="50"/>
                    <a:pt x="2903" y="117"/>
                    <a:pt x="2770" y="217"/>
                  </a:cubicBezTo>
                  <a:cubicBezTo>
                    <a:pt x="2636" y="351"/>
                    <a:pt x="2436" y="551"/>
                    <a:pt x="2236" y="818"/>
                  </a:cubicBezTo>
                  <a:cubicBezTo>
                    <a:pt x="1802" y="1318"/>
                    <a:pt x="1202" y="2052"/>
                    <a:pt x="735" y="3153"/>
                  </a:cubicBezTo>
                  <a:cubicBezTo>
                    <a:pt x="468" y="3653"/>
                    <a:pt x="301" y="4287"/>
                    <a:pt x="201" y="4954"/>
                  </a:cubicBezTo>
                  <a:cubicBezTo>
                    <a:pt x="68" y="5554"/>
                    <a:pt x="1" y="6322"/>
                    <a:pt x="68" y="7022"/>
                  </a:cubicBezTo>
                  <a:cubicBezTo>
                    <a:pt x="101" y="7723"/>
                    <a:pt x="268" y="8523"/>
                    <a:pt x="568" y="9224"/>
                  </a:cubicBezTo>
                  <a:cubicBezTo>
                    <a:pt x="902" y="9958"/>
                    <a:pt x="1335" y="10625"/>
                    <a:pt x="1902" y="11192"/>
                  </a:cubicBezTo>
                  <a:cubicBezTo>
                    <a:pt x="2469" y="11792"/>
                    <a:pt x="3103" y="12226"/>
                    <a:pt x="3804" y="12626"/>
                  </a:cubicBezTo>
                  <a:cubicBezTo>
                    <a:pt x="4471" y="12960"/>
                    <a:pt x="5238" y="13227"/>
                    <a:pt x="5939" y="13393"/>
                  </a:cubicBezTo>
                  <a:cubicBezTo>
                    <a:pt x="6272" y="13493"/>
                    <a:pt x="6639" y="13560"/>
                    <a:pt x="7039" y="13627"/>
                  </a:cubicBezTo>
                  <a:cubicBezTo>
                    <a:pt x="7275" y="13650"/>
                    <a:pt x="7544" y="13674"/>
                    <a:pt x="7800" y="13674"/>
                  </a:cubicBezTo>
                  <a:cubicBezTo>
                    <a:pt x="7906" y="13674"/>
                    <a:pt x="8009" y="13670"/>
                    <a:pt x="8107" y="13660"/>
                  </a:cubicBezTo>
                  <a:cubicBezTo>
                    <a:pt x="8807" y="13627"/>
                    <a:pt x="9441" y="13460"/>
                    <a:pt x="10041" y="13227"/>
                  </a:cubicBezTo>
                  <a:cubicBezTo>
                    <a:pt x="11209" y="12793"/>
                    <a:pt x="11943" y="12059"/>
                    <a:pt x="12376" y="11492"/>
                  </a:cubicBezTo>
                  <a:lnTo>
                    <a:pt x="12610" y="11125"/>
                  </a:lnTo>
                  <a:cubicBezTo>
                    <a:pt x="12710" y="10992"/>
                    <a:pt x="12743" y="10892"/>
                    <a:pt x="12777" y="10825"/>
                  </a:cubicBezTo>
                  <a:lnTo>
                    <a:pt x="12910" y="10558"/>
                  </a:lnTo>
                  <a:cubicBezTo>
                    <a:pt x="12944" y="10525"/>
                    <a:pt x="12944" y="10391"/>
                    <a:pt x="12877" y="10358"/>
                  </a:cubicBezTo>
                  <a:cubicBezTo>
                    <a:pt x="12835" y="10344"/>
                    <a:pt x="12788" y="10336"/>
                    <a:pt x="12745" y="10336"/>
                  </a:cubicBezTo>
                  <a:cubicBezTo>
                    <a:pt x="12683" y="10336"/>
                    <a:pt x="12629" y="10352"/>
                    <a:pt x="12610" y="10391"/>
                  </a:cubicBezTo>
                  <a:cubicBezTo>
                    <a:pt x="12610" y="10391"/>
                    <a:pt x="12577" y="10491"/>
                    <a:pt x="12443" y="10625"/>
                  </a:cubicBezTo>
                  <a:cubicBezTo>
                    <a:pt x="12410" y="10691"/>
                    <a:pt x="12310" y="10792"/>
                    <a:pt x="12243" y="10858"/>
                  </a:cubicBezTo>
                  <a:lnTo>
                    <a:pt x="11943" y="11158"/>
                  </a:lnTo>
                  <a:cubicBezTo>
                    <a:pt x="11543" y="11559"/>
                    <a:pt x="10775" y="12126"/>
                    <a:pt x="9775" y="12493"/>
                  </a:cubicBezTo>
                  <a:cubicBezTo>
                    <a:pt x="9274" y="12660"/>
                    <a:pt x="8741" y="12793"/>
                    <a:pt x="8107" y="12826"/>
                  </a:cubicBezTo>
                  <a:cubicBezTo>
                    <a:pt x="7940" y="12843"/>
                    <a:pt x="7798" y="12851"/>
                    <a:pt x="7648" y="12851"/>
                  </a:cubicBezTo>
                  <a:cubicBezTo>
                    <a:pt x="7498" y="12851"/>
                    <a:pt x="7340" y="12843"/>
                    <a:pt x="7139" y="12826"/>
                  </a:cubicBezTo>
                  <a:cubicBezTo>
                    <a:pt x="6873" y="12760"/>
                    <a:pt x="6539" y="12726"/>
                    <a:pt x="6205" y="12660"/>
                  </a:cubicBezTo>
                  <a:cubicBezTo>
                    <a:pt x="4871" y="12359"/>
                    <a:pt x="3470" y="11792"/>
                    <a:pt x="2403" y="10792"/>
                  </a:cubicBezTo>
                  <a:cubicBezTo>
                    <a:pt x="1869" y="10325"/>
                    <a:pt x="1402" y="9691"/>
                    <a:pt x="1102" y="9057"/>
                  </a:cubicBezTo>
                  <a:cubicBezTo>
                    <a:pt x="802" y="8390"/>
                    <a:pt x="635" y="7723"/>
                    <a:pt x="568" y="7022"/>
                  </a:cubicBezTo>
                  <a:cubicBezTo>
                    <a:pt x="468" y="6322"/>
                    <a:pt x="535" y="5688"/>
                    <a:pt x="601" y="5021"/>
                  </a:cubicBezTo>
                  <a:cubicBezTo>
                    <a:pt x="701" y="4387"/>
                    <a:pt x="868" y="3820"/>
                    <a:pt x="1068" y="3319"/>
                  </a:cubicBezTo>
                  <a:cubicBezTo>
                    <a:pt x="1535" y="2319"/>
                    <a:pt x="2069" y="1552"/>
                    <a:pt x="2536" y="1051"/>
                  </a:cubicBezTo>
                  <a:lnTo>
                    <a:pt x="3070" y="517"/>
                  </a:lnTo>
                  <a:cubicBezTo>
                    <a:pt x="3203" y="451"/>
                    <a:pt x="3270" y="351"/>
                    <a:pt x="3270" y="351"/>
                  </a:cubicBezTo>
                  <a:cubicBezTo>
                    <a:pt x="3303" y="284"/>
                    <a:pt x="3303" y="184"/>
                    <a:pt x="3237" y="50"/>
                  </a:cubicBezTo>
                  <a:cubicBezTo>
                    <a:pt x="3220" y="17"/>
                    <a:pt x="3178" y="0"/>
                    <a:pt x="31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7" name="Google Shape;807;p45">
              <a:extLst>
                <a:ext uri="{FF2B5EF4-FFF2-40B4-BE49-F238E27FC236}">
                  <a16:creationId xmlns:a16="http://schemas.microsoft.com/office/drawing/2014/main" id="{394E1E1F-03D0-D04D-2C29-179E3840E02E}"/>
                </a:ext>
              </a:extLst>
            </p:cNvPr>
            <p:cNvSpPr/>
            <p:nvPr/>
          </p:nvSpPr>
          <p:spPr>
            <a:xfrm>
              <a:off x="1857325" y="666750"/>
              <a:ext cx="191825" cy="128450"/>
            </a:xfrm>
            <a:custGeom>
              <a:avLst/>
              <a:gdLst/>
              <a:ahLst/>
              <a:cxnLst/>
              <a:rect l="l" t="t" r="r" b="b"/>
              <a:pathLst>
                <a:path w="7673" h="5138" fill="none" extrusionOk="0">
                  <a:moveTo>
                    <a:pt x="1" y="5138"/>
                  </a:moveTo>
                  <a:cubicBezTo>
                    <a:pt x="1535" y="5071"/>
                    <a:pt x="3036" y="4571"/>
                    <a:pt x="4304" y="3703"/>
                  </a:cubicBezTo>
                  <a:cubicBezTo>
                    <a:pt x="5671" y="2736"/>
                    <a:pt x="6706" y="1335"/>
                    <a:pt x="7673" y="1"/>
                  </a:cubicBezTo>
                  <a:cubicBezTo>
                    <a:pt x="5638" y="134"/>
                    <a:pt x="3870" y="1635"/>
                    <a:pt x="2736" y="3336"/>
                  </a:cubicBezTo>
                  <a:cubicBezTo>
                    <a:pt x="2336" y="3970"/>
                    <a:pt x="1969" y="4671"/>
                    <a:pt x="1368" y="513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8" name="Google Shape;808;p45">
              <a:extLst>
                <a:ext uri="{FF2B5EF4-FFF2-40B4-BE49-F238E27FC236}">
                  <a16:creationId xmlns:a16="http://schemas.microsoft.com/office/drawing/2014/main" id="{6AF9E9FB-9B11-303A-82B9-784AA4B8E7E7}"/>
                </a:ext>
              </a:extLst>
            </p:cNvPr>
            <p:cNvSpPr/>
            <p:nvPr/>
          </p:nvSpPr>
          <p:spPr>
            <a:xfrm>
              <a:off x="2179225" y="740975"/>
              <a:ext cx="239375" cy="60075"/>
            </a:xfrm>
            <a:custGeom>
              <a:avLst/>
              <a:gdLst/>
              <a:ahLst/>
              <a:cxnLst/>
              <a:rect l="l" t="t" r="r" b="b"/>
              <a:pathLst>
                <a:path w="9575" h="2403" fill="none" extrusionOk="0">
                  <a:moveTo>
                    <a:pt x="634" y="834"/>
                  </a:moveTo>
                  <a:cubicBezTo>
                    <a:pt x="3570" y="0"/>
                    <a:pt x="6672" y="668"/>
                    <a:pt x="9574" y="1668"/>
                  </a:cubicBezTo>
                  <a:cubicBezTo>
                    <a:pt x="8974" y="1568"/>
                    <a:pt x="8407" y="1868"/>
                    <a:pt x="7806" y="2035"/>
                  </a:cubicBezTo>
                  <a:cubicBezTo>
                    <a:pt x="6572" y="2402"/>
                    <a:pt x="5171" y="2369"/>
                    <a:pt x="3903" y="2102"/>
                  </a:cubicBezTo>
                  <a:cubicBezTo>
                    <a:pt x="2602" y="1868"/>
                    <a:pt x="1335" y="1368"/>
                    <a:pt x="134" y="868"/>
                  </a:cubicBezTo>
                  <a:cubicBezTo>
                    <a:pt x="67" y="834"/>
                    <a:pt x="1" y="768"/>
                    <a:pt x="1" y="734"/>
                  </a:cubicBezTo>
                  <a:cubicBezTo>
                    <a:pt x="1" y="668"/>
                    <a:pt x="134" y="734"/>
                    <a:pt x="101" y="76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9" name="Google Shape;809;p45">
              <a:extLst>
                <a:ext uri="{FF2B5EF4-FFF2-40B4-BE49-F238E27FC236}">
                  <a16:creationId xmlns:a16="http://schemas.microsoft.com/office/drawing/2014/main" id="{1C175220-E1F1-C05C-409F-0B03D3944C09}"/>
                </a:ext>
              </a:extLst>
            </p:cNvPr>
            <p:cNvSpPr/>
            <p:nvPr/>
          </p:nvSpPr>
          <p:spPr>
            <a:xfrm>
              <a:off x="2440250" y="504625"/>
              <a:ext cx="141800" cy="126075"/>
            </a:xfrm>
            <a:custGeom>
              <a:avLst/>
              <a:gdLst/>
              <a:ahLst/>
              <a:cxnLst/>
              <a:rect l="l" t="t" r="r" b="b"/>
              <a:pathLst>
                <a:path w="5672" h="5043" extrusionOk="0">
                  <a:moveTo>
                    <a:pt x="5629" y="0"/>
                  </a:moveTo>
                  <a:cubicBezTo>
                    <a:pt x="5588" y="0"/>
                    <a:pt x="5538" y="24"/>
                    <a:pt x="5538" y="48"/>
                  </a:cubicBezTo>
                  <a:cubicBezTo>
                    <a:pt x="5538" y="48"/>
                    <a:pt x="5504" y="114"/>
                    <a:pt x="5504" y="148"/>
                  </a:cubicBezTo>
                  <a:cubicBezTo>
                    <a:pt x="5471" y="181"/>
                    <a:pt x="5471" y="281"/>
                    <a:pt x="5404" y="348"/>
                  </a:cubicBezTo>
                  <a:cubicBezTo>
                    <a:pt x="5338" y="515"/>
                    <a:pt x="5204" y="815"/>
                    <a:pt x="5004" y="1048"/>
                  </a:cubicBezTo>
                  <a:cubicBezTo>
                    <a:pt x="4804" y="1315"/>
                    <a:pt x="4504" y="1615"/>
                    <a:pt x="4170" y="1849"/>
                  </a:cubicBezTo>
                  <a:cubicBezTo>
                    <a:pt x="4003" y="1982"/>
                    <a:pt x="3803" y="2116"/>
                    <a:pt x="3636" y="2216"/>
                  </a:cubicBezTo>
                  <a:cubicBezTo>
                    <a:pt x="3403" y="2349"/>
                    <a:pt x="3236" y="2483"/>
                    <a:pt x="3036" y="2616"/>
                  </a:cubicBezTo>
                  <a:cubicBezTo>
                    <a:pt x="2636" y="2816"/>
                    <a:pt x="2235" y="3050"/>
                    <a:pt x="1868" y="3317"/>
                  </a:cubicBezTo>
                  <a:cubicBezTo>
                    <a:pt x="1501" y="3550"/>
                    <a:pt x="1168" y="3817"/>
                    <a:pt x="868" y="4017"/>
                  </a:cubicBezTo>
                  <a:cubicBezTo>
                    <a:pt x="567" y="4217"/>
                    <a:pt x="367" y="4451"/>
                    <a:pt x="234" y="4618"/>
                  </a:cubicBezTo>
                  <a:cubicBezTo>
                    <a:pt x="167" y="4684"/>
                    <a:pt x="134" y="4784"/>
                    <a:pt x="67" y="4818"/>
                  </a:cubicBezTo>
                  <a:cubicBezTo>
                    <a:pt x="34" y="4851"/>
                    <a:pt x="34" y="4884"/>
                    <a:pt x="34" y="4884"/>
                  </a:cubicBezTo>
                  <a:cubicBezTo>
                    <a:pt x="0" y="4951"/>
                    <a:pt x="0" y="4985"/>
                    <a:pt x="34" y="5018"/>
                  </a:cubicBezTo>
                  <a:cubicBezTo>
                    <a:pt x="50" y="5035"/>
                    <a:pt x="75" y="5043"/>
                    <a:pt x="100" y="5043"/>
                  </a:cubicBezTo>
                  <a:cubicBezTo>
                    <a:pt x="125" y="5043"/>
                    <a:pt x="150" y="5035"/>
                    <a:pt x="167" y="5018"/>
                  </a:cubicBezTo>
                  <a:lnTo>
                    <a:pt x="201" y="4985"/>
                  </a:lnTo>
                  <a:cubicBezTo>
                    <a:pt x="234" y="4985"/>
                    <a:pt x="301" y="4884"/>
                    <a:pt x="367" y="4851"/>
                  </a:cubicBezTo>
                  <a:cubicBezTo>
                    <a:pt x="534" y="4718"/>
                    <a:pt x="734" y="4551"/>
                    <a:pt x="1034" y="4384"/>
                  </a:cubicBezTo>
                  <a:cubicBezTo>
                    <a:pt x="1335" y="4184"/>
                    <a:pt x="1668" y="3984"/>
                    <a:pt x="2035" y="3717"/>
                  </a:cubicBezTo>
                  <a:cubicBezTo>
                    <a:pt x="2369" y="3483"/>
                    <a:pt x="2802" y="3217"/>
                    <a:pt x="3169" y="2983"/>
                  </a:cubicBezTo>
                  <a:cubicBezTo>
                    <a:pt x="3369" y="2850"/>
                    <a:pt x="3570" y="2683"/>
                    <a:pt x="3736" y="2549"/>
                  </a:cubicBezTo>
                  <a:cubicBezTo>
                    <a:pt x="3903" y="2383"/>
                    <a:pt x="4070" y="2249"/>
                    <a:pt x="4237" y="2116"/>
                  </a:cubicBezTo>
                  <a:cubicBezTo>
                    <a:pt x="4570" y="1749"/>
                    <a:pt x="4871" y="1482"/>
                    <a:pt x="5071" y="1182"/>
                  </a:cubicBezTo>
                  <a:cubicBezTo>
                    <a:pt x="5304" y="882"/>
                    <a:pt x="5404" y="648"/>
                    <a:pt x="5504" y="448"/>
                  </a:cubicBezTo>
                  <a:cubicBezTo>
                    <a:pt x="5538" y="348"/>
                    <a:pt x="5571" y="281"/>
                    <a:pt x="5571" y="214"/>
                  </a:cubicBezTo>
                  <a:cubicBezTo>
                    <a:pt x="5638" y="181"/>
                    <a:pt x="5638" y="148"/>
                    <a:pt x="5638" y="148"/>
                  </a:cubicBezTo>
                  <a:cubicBezTo>
                    <a:pt x="5671" y="48"/>
                    <a:pt x="5638" y="14"/>
                    <a:pt x="5671" y="14"/>
                  </a:cubicBezTo>
                  <a:cubicBezTo>
                    <a:pt x="5661" y="5"/>
                    <a:pt x="5646" y="0"/>
                    <a:pt x="56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0" name="Google Shape;810;p45">
              <a:extLst>
                <a:ext uri="{FF2B5EF4-FFF2-40B4-BE49-F238E27FC236}">
                  <a16:creationId xmlns:a16="http://schemas.microsoft.com/office/drawing/2014/main" id="{219979AE-A117-55B7-D917-699F1CE53647}"/>
                </a:ext>
              </a:extLst>
            </p:cNvPr>
            <p:cNvSpPr/>
            <p:nvPr/>
          </p:nvSpPr>
          <p:spPr>
            <a:xfrm>
              <a:off x="2359350" y="399900"/>
              <a:ext cx="35050" cy="178475"/>
            </a:xfrm>
            <a:custGeom>
              <a:avLst/>
              <a:gdLst/>
              <a:ahLst/>
              <a:cxnLst/>
              <a:rect l="l" t="t" r="r" b="b"/>
              <a:pathLst>
                <a:path w="1402" h="7139" extrusionOk="0">
                  <a:moveTo>
                    <a:pt x="1168" y="0"/>
                  </a:moveTo>
                  <a:cubicBezTo>
                    <a:pt x="1135" y="0"/>
                    <a:pt x="1102" y="34"/>
                    <a:pt x="1102" y="67"/>
                  </a:cubicBezTo>
                  <a:lnTo>
                    <a:pt x="1102" y="167"/>
                  </a:lnTo>
                  <a:cubicBezTo>
                    <a:pt x="1102" y="167"/>
                    <a:pt x="1168" y="234"/>
                    <a:pt x="1235" y="401"/>
                  </a:cubicBezTo>
                  <a:cubicBezTo>
                    <a:pt x="1268" y="567"/>
                    <a:pt x="1302" y="834"/>
                    <a:pt x="1235" y="1168"/>
                  </a:cubicBezTo>
                  <a:cubicBezTo>
                    <a:pt x="1135" y="1501"/>
                    <a:pt x="1001" y="1868"/>
                    <a:pt x="901" y="2235"/>
                  </a:cubicBezTo>
                  <a:cubicBezTo>
                    <a:pt x="768" y="2669"/>
                    <a:pt x="601" y="3069"/>
                    <a:pt x="468" y="3503"/>
                  </a:cubicBezTo>
                  <a:cubicBezTo>
                    <a:pt x="334" y="3970"/>
                    <a:pt x="234" y="4370"/>
                    <a:pt x="134" y="4804"/>
                  </a:cubicBezTo>
                  <a:cubicBezTo>
                    <a:pt x="67" y="5204"/>
                    <a:pt x="1" y="5638"/>
                    <a:pt x="1" y="5971"/>
                  </a:cubicBezTo>
                  <a:cubicBezTo>
                    <a:pt x="1" y="6305"/>
                    <a:pt x="67" y="6572"/>
                    <a:pt x="101" y="6805"/>
                  </a:cubicBezTo>
                  <a:cubicBezTo>
                    <a:pt x="134" y="6972"/>
                    <a:pt x="201" y="7072"/>
                    <a:pt x="201" y="7072"/>
                  </a:cubicBezTo>
                  <a:cubicBezTo>
                    <a:pt x="201" y="7072"/>
                    <a:pt x="234" y="7139"/>
                    <a:pt x="268" y="7139"/>
                  </a:cubicBezTo>
                  <a:cubicBezTo>
                    <a:pt x="301" y="7139"/>
                    <a:pt x="368" y="7072"/>
                    <a:pt x="368" y="7039"/>
                  </a:cubicBezTo>
                  <a:lnTo>
                    <a:pt x="368" y="6738"/>
                  </a:lnTo>
                  <a:cubicBezTo>
                    <a:pt x="368" y="6538"/>
                    <a:pt x="368" y="6305"/>
                    <a:pt x="401" y="5971"/>
                  </a:cubicBezTo>
                  <a:cubicBezTo>
                    <a:pt x="401" y="5671"/>
                    <a:pt x="434" y="5304"/>
                    <a:pt x="534" y="4870"/>
                  </a:cubicBezTo>
                  <a:cubicBezTo>
                    <a:pt x="601" y="4504"/>
                    <a:pt x="668" y="4037"/>
                    <a:pt x="768" y="3636"/>
                  </a:cubicBezTo>
                  <a:cubicBezTo>
                    <a:pt x="835" y="3203"/>
                    <a:pt x="935" y="2802"/>
                    <a:pt x="1068" y="2369"/>
                  </a:cubicBezTo>
                  <a:cubicBezTo>
                    <a:pt x="1135" y="1968"/>
                    <a:pt x="1302" y="1568"/>
                    <a:pt x="1368" y="1235"/>
                  </a:cubicBezTo>
                  <a:cubicBezTo>
                    <a:pt x="1402" y="901"/>
                    <a:pt x="1402" y="634"/>
                    <a:pt x="1302" y="401"/>
                  </a:cubicBezTo>
                  <a:cubicBezTo>
                    <a:pt x="1268" y="334"/>
                    <a:pt x="1235" y="234"/>
                    <a:pt x="1202" y="200"/>
                  </a:cubicBezTo>
                  <a:cubicBezTo>
                    <a:pt x="1135" y="167"/>
                    <a:pt x="1135" y="134"/>
                    <a:pt x="1135" y="134"/>
                  </a:cubicBezTo>
                  <a:cubicBezTo>
                    <a:pt x="1135" y="67"/>
                    <a:pt x="1135" y="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1" name="Google Shape;811;p45">
              <a:extLst>
                <a:ext uri="{FF2B5EF4-FFF2-40B4-BE49-F238E27FC236}">
                  <a16:creationId xmlns:a16="http://schemas.microsoft.com/office/drawing/2014/main" id="{7C90C789-004D-3CF1-4F8B-9311DE6CD10C}"/>
                </a:ext>
              </a:extLst>
            </p:cNvPr>
            <p:cNvSpPr/>
            <p:nvPr/>
          </p:nvSpPr>
          <p:spPr>
            <a:xfrm>
              <a:off x="2370200" y="447425"/>
              <a:ext cx="86750" cy="153275"/>
            </a:xfrm>
            <a:custGeom>
              <a:avLst/>
              <a:gdLst/>
              <a:ahLst/>
              <a:cxnLst/>
              <a:rect l="l" t="t" r="r" b="b"/>
              <a:pathLst>
                <a:path w="3470" h="6131" extrusionOk="0">
                  <a:moveTo>
                    <a:pt x="3369" y="1"/>
                  </a:moveTo>
                  <a:cubicBezTo>
                    <a:pt x="3336" y="1"/>
                    <a:pt x="3303" y="67"/>
                    <a:pt x="3303" y="101"/>
                  </a:cubicBezTo>
                  <a:lnTo>
                    <a:pt x="3303" y="167"/>
                  </a:lnTo>
                  <a:lnTo>
                    <a:pt x="3303" y="401"/>
                  </a:lnTo>
                  <a:cubicBezTo>
                    <a:pt x="3303" y="568"/>
                    <a:pt x="3269" y="835"/>
                    <a:pt x="3169" y="1135"/>
                  </a:cubicBezTo>
                  <a:cubicBezTo>
                    <a:pt x="3103" y="1468"/>
                    <a:pt x="2936" y="1802"/>
                    <a:pt x="2702" y="2136"/>
                  </a:cubicBezTo>
                  <a:cubicBezTo>
                    <a:pt x="2502" y="2469"/>
                    <a:pt x="2202" y="2803"/>
                    <a:pt x="1968" y="3136"/>
                  </a:cubicBezTo>
                  <a:cubicBezTo>
                    <a:pt x="1702" y="3470"/>
                    <a:pt x="1435" y="3803"/>
                    <a:pt x="1168" y="4137"/>
                  </a:cubicBezTo>
                  <a:cubicBezTo>
                    <a:pt x="934" y="4471"/>
                    <a:pt x="668" y="4771"/>
                    <a:pt x="501" y="5038"/>
                  </a:cubicBezTo>
                  <a:cubicBezTo>
                    <a:pt x="167" y="5605"/>
                    <a:pt x="0" y="6005"/>
                    <a:pt x="0" y="6005"/>
                  </a:cubicBezTo>
                  <a:cubicBezTo>
                    <a:pt x="0" y="6005"/>
                    <a:pt x="0" y="6038"/>
                    <a:pt x="34" y="6105"/>
                  </a:cubicBezTo>
                  <a:cubicBezTo>
                    <a:pt x="67" y="6122"/>
                    <a:pt x="92" y="6130"/>
                    <a:pt x="113" y="6130"/>
                  </a:cubicBezTo>
                  <a:cubicBezTo>
                    <a:pt x="134" y="6130"/>
                    <a:pt x="150" y="6122"/>
                    <a:pt x="167" y="6105"/>
                  </a:cubicBezTo>
                  <a:cubicBezTo>
                    <a:pt x="167" y="6105"/>
                    <a:pt x="434" y="5771"/>
                    <a:pt x="834" y="5271"/>
                  </a:cubicBezTo>
                  <a:cubicBezTo>
                    <a:pt x="1034" y="5004"/>
                    <a:pt x="1268" y="4737"/>
                    <a:pt x="1501" y="4404"/>
                  </a:cubicBezTo>
                  <a:cubicBezTo>
                    <a:pt x="1768" y="4037"/>
                    <a:pt x="2002" y="3703"/>
                    <a:pt x="2269" y="3336"/>
                  </a:cubicBezTo>
                  <a:cubicBezTo>
                    <a:pt x="2502" y="2969"/>
                    <a:pt x="2702" y="2603"/>
                    <a:pt x="2936" y="2236"/>
                  </a:cubicBezTo>
                  <a:cubicBezTo>
                    <a:pt x="3103" y="1835"/>
                    <a:pt x="3269" y="1502"/>
                    <a:pt x="3336" y="1168"/>
                  </a:cubicBezTo>
                  <a:cubicBezTo>
                    <a:pt x="3436" y="835"/>
                    <a:pt x="3470" y="601"/>
                    <a:pt x="3470" y="401"/>
                  </a:cubicBezTo>
                  <a:lnTo>
                    <a:pt x="3470" y="167"/>
                  </a:lnTo>
                  <a:lnTo>
                    <a:pt x="3470" y="101"/>
                  </a:lnTo>
                  <a:cubicBezTo>
                    <a:pt x="3470" y="67"/>
                    <a:pt x="343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2" name="Google Shape;812;p45">
              <a:extLst>
                <a:ext uri="{FF2B5EF4-FFF2-40B4-BE49-F238E27FC236}">
                  <a16:creationId xmlns:a16="http://schemas.microsoft.com/office/drawing/2014/main" id="{C51D68DD-D2E7-8AAF-C23B-517C0BCC33D4}"/>
                </a:ext>
              </a:extLst>
            </p:cNvPr>
            <p:cNvSpPr/>
            <p:nvPr/>
          </p:nvSpPr>
          <p:spPr>
            <a:xfrm>
              <a:off x="2203400" y="758475"/>
              <a:ext cx="196000" cy="25675"/>
            </a:xfrm>
            <a:custGeom>
              <a:avLst/>
              <a:gdLst/>
              <a:ahLst/>
              <a:cxnLst/>
              <a:rect l="l" t="t" r="r" b="b"/>
              <a:pathLst>
                <a:path w="7840" h="1027" extrusionOk="0">
                  <a:moveTo>
                    <a:pt x="134" y="1"/>
                  </a:moveTo>
                  <a:cubicBezTo>
                    <a:pt x="68" y="1"/>
                    <a:pt x="34" y="1"/>
                    <a:pt x="34" y="34"/>
                  </a:cubicBezTo>
                  <a:cubicBezTo>
                    <a:pt x="1" y="68"/>
                    <a:pt x="34" y="134"/>
                    <a:pt x="68" y="168"/>
                  </a:cubicBezTo>
                  <a:cubicBezTo>
                    <a:pt x="68" y="168"/>
                    <a:pt x="168" y="201"/>
                    <a:pt x="368" y="301"/>
                  </a:cubicBezTo>
                  <a:cubicBezTo>
                    <a:pt x="568" y="368"/>
                    <a:pt x="868" y="501"/>
                    <a:pt x="1202" y="568"/>
                  </a:cubicBezTo>
                  <a:cubicBezTo>
                    <a:pt x="1535" y="668"/>
                    <a:pt x="1969" y="735"/>
                    <a:pt x="2403" y="835"/>
                  </a:cubicBezTo>
                  <a:cubicBezTo>
                    <a:pt x="2870" y="902"/>
                    <a:pt x="3337" y="968"/>
                    <a:pt x="3837" y="1002"/>
                  </a:cubicBezTo>
                  <a:cubicBezTo>
                    <a:pt x="4321" y="1018"/>
                    <a:pt x="4813" y="1027"/>
                    <a:pt x="5271" y="1027"/>
                  </a:cubicBezTo>
                  <a:cubicBezTo>
                    <a:pt x="5730" y="1027"/>
                    <a:pt x="6155" y="1018"/>
                    <a:pt x="6506" y="1002"/>
                  </a:cubicBezTo>
                  <a:cubicBezTo>
                    <a:pt x="7206" y="968"/>
                    <a:pt x="7706" y="902"/>
                    <a:pt x="7706" y="902"/>
                  </a:cubicBezTo>
                  <a:cubicBezTo>
                    <a:pt x="7773" y="868"/>
                    <a:pt x="7840" y="868"/>
                    <a:pt x="7840" y="835"/>
                  </a:cubicBezTo>
                  <a:cubicBezTo>
                    <a:pt x="7840" y="801"/>
                    <a:pt x="7807" y="735"/>
                    <a:pt x="7740" y="735"/>
                  </a:cubicBezTo>
                  <a:cubicBezTo>
                    <a:pt x="7740" y="735"/>
                    <a:pt x="7640" y="735"/>
                    <a:pt x="7406" y="801"/>
                  </a:cubicBezTo>
                  <a:cubicBezTo>
                    <a:pt x="7206" y="801"/>
                    <a:pt x="6939" y="835"/>
                    <a:pt x="6539" y="835"/>
                  </a:cubicBezTo>
                  <a:cubicBezTo>
                    <a:pt x="6294" y="835"/>
                    <a:pt x="6020" y="850"/>
                    <a:pt x="5736" y="850"/>
                  </a:cubicBezTo>
                  <a:cubicBezTo>
                    <a:pt x="5594" y="850"/>
                    <a:pt x="5449" y="846"/>
                    <a:pt x="5305" y="835"/>
                  </a:cubicBezTo>
                  <a:cubicBezTo>
                    <a:pt x="4838" y="835"/>
                    <a:pt x="4337" y="801"/>
                    <a:pt x="3870" y="701"/>
                  </a:cubicBezTo>
                  <a:lnTo>
                    <a:pt x="2503" y="468"/>
                  </a:lnTo>
                  <a:cubicBezTo>
                    <a:pt x="2036" y="368"/>
                    <a:pt x="1635" y="301"/>
                    <a:pt x="1302" y="201"/>
                  </a:cubicBezTo>
                  <a:cubicBezTo>
                    <a:pt x="635" y="68"/>
                    <a:pt x="13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3" name="Google Shape;813;p45">
              <a:extLst>
                <a:ext uri="{FF2B5EF4-FFF2-40B4-BE49-F238E27FC236}">
                  <a16:creationId xmlns:a16="http://schemas.microsoft.com/office/drawing/2014/main" id="{96963F1A-92F0-E564-00BE-78B96820ACAC}"/>
                </a:ext>
              </a:extLst>
            </p:cNvPr>
            <p:cNvSpPr/>
            <p:nvPr/>
          </p:nvSpPr>
          <p:spPr>
            <a:xfrm>
              <a:off x="1914875" y="667250"/>
              <a:ext cx="126775" cy="125250"/>
            </a:xfrm>
            <a:custGeom>
              <a:avLst/>
              <a:gdLst/>
              <a:ahLst/>
              <a:cxnLst/>
              <a:rect l="l" t="t" r="r" b="b"/>
              <a:pathLst>
                <a:path w="5071" h="5010" extrusionOk="0">
                  <a:moveTo>
                    <a:pt x="5000" y="0"/>
                  </a:moveTo>
                  <a:cubicBezTo>
                    <a:pt x="4990" y="0"/>
                    <a:pt x="4980" y="4"/>
                    <a:pt x="4971" y="14"/>
                  </a:cubicBezTo>
                  <a:cubicBezTo>
                    <a:pt x="4971" y="14"/>
                    <a:pt x="4570" y="247"/>
                    <a:pt x="4037" y="648"/>
                  </a:cubicBezTo>
                  <a:cubicBezTo>
                    <a:pt x="3503" y="1015"/>
                    <a:pt x="2836" y="1548"/>
                    <a:pt x="2169" y="2149"/>
                  </a:cubicBezTo>
                  <a:cubicBezTo>
                    <a:pt x="1835" y="2416"/>
                    <a:pt x="1535" y="2749"/>
                    <a:pt x="1235" y="3049"/>
                  </a:cubicBezTo>
                  <a:cubicBezTo>
                    <a:pt x="968" y="3350"/>
                    <a:pt x="701" y="3650"/>
                    <a:pt x="534" y="3917"/>
                  </a:cubicBezTo>
                  <a:cubicBezTo>
                    <a:pt x="334" y="4184"/>
                    <a:pt x="201" y="4450"/>
                    <a:pt x="134" y="4617"/>
                  </a:cubicBezTo>
                  <a:cubicBezTo>
                    <a:pt x="34" y="4817"/>
                    <a:pt x="0" y="4884"/>
                    <a:pt x="0" y="4884"/>
                  </a:cubicBezTo>
                  <a:cubicBezTo>
                    <a:pt x="0" y="4884"/>
                    <a:pt x="0" y="4951"/>
                    <a:pt x="34" y="4984"/>
                  </a:cubicBezTo>
                  <a:cubicBezTo>
                    <a:pt x="50" y="5001"/>
                    <a:pt x="75" y="5009"/>
                    <a:pt x="100" y="5009"/>
                  </a:cubicBezTo>
                  <a:cubicBezTo>
                    <a:pt x="125" y="5009"/>
                    <a:pt x="150" y="5001"/>
                    <a:pt x="167" y="4984"/>
                  </a:cubicBezTo>
                  <a:cubicBezTo>
                    <a:pt x="167" y="4984"/>
                    <a:pt x="467" y="4651"/>
                    <a:pt x="868" y="4150"/>
                  </a:cubicBezTo>
                  <a:cubicBezTo>
                    <a:pt x="1235" y="3650"/>
                    <a:pt x="1802" y="2983"/>
                    <a:pt x="2369" y="2349"/>
                  </a:cubicBezTo>
                  <a:cubicBezTo>
                    <a:pt x="2669" y="2049"/>
                    <a:pt x="3003" y="1715"/>
                    <a:pt x="3303" y="1482"/>
                  </a:cubicBezTo>
                  <a:cubicBezTo>
                    <a:pt x="3636" y="1181"/>
                    <a:pt x="3903" y="981"/>
                    <a:pt x="4170" y="781"/>
                  </a:cubicBezTo>
                  <a:cubicBezTo>
                    <a:pt x="4404" y="548"/>
                    <a:pt x="4604" y="381"/>
                    <a:pt x="4804" y="314"/>
                  </a:cubicBezTo>
                  <a:cubicBezTo>
                    <a:pt x="4937" y="181"/>
                    <a:pt x="5037" y="147"/>
                    <a:pt x="5037" y="147"/>
                  </a:cubicBezTo>
                  <a:cubicBezTo>
                    <a:pt x="5071" y="114"/>
                    <a:pt x="5071" y="47"/>
                    <a:pt x="5071" y="47"/>
                  </a:cubicBezTo>
                  <a:cubicBezTo>
                    <a:pt x="5047" y="24"/>
                    <a:pt x="5023" y="0"/>
                    <a:pt x="500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4" name="Google Shape;814;p45">
              <a:extLst>
                <a:ext uri="{FF2B5EF4-FFF2-40B4-BE49-F238E27FC236}">
                  <a16:creationId xmlns:a16="http://schemas.microsoft.com/office/drawing/2014/main" id="{2E429124-93B9-F281-B540-6FD2AE6683AE}"/>
                </a:ext>
              </a:extLst>
            </p:cNvPr>
            <p:cNvSpPr/>
            <p:nvPr/>
          </p:nvSpPr>
          <p:spPr>
            <a:xfrm>
              <a:off x="2130850" y="590150"/>
              <a:ext cx="114275" cy="153150"/>
            </a:xfrm>
            <a:custGeom>
              <a:avLst/>
              <a:gdLst/>
              <a:ahLst/>
              <a:cxnLst/>
              <a:rect l="l" t="t" r="r" b="b"/>
              <a:pathLst>
                <a:path w="4571" h="6126" extrusionOk="0">
                  <a:moveTo>
                    <a:pt x="4444" y="1"/>
                  </a:moveTo>
                  <a:cubicBezTo>
                    <a:pt x="4402" y="1"/>
                    <a:pt x="4371" y="39"/>
                    <a:pt x="4371" y="62"/>
                  </a:cubicBezTo>
                  <a:cubicBezTo>
                    <a:pt x="4371" y="62"/>
                    <a:pt x="4337" y="196"/>
                    <a:pt x="4237" y="363"/>
                  </a:cubicBezTo>
                  <a:cubicBezTo>
                    <a:pt x="4171" y="563"/>
                    <a:pt x="4037" y="796"/>
                    <a:pt x="3870" y="1097"/>
                  </a:cubicBezTo>
                  <a:cubicBezTo>
                    <a:pt x="3704" y="1397"/>
                    <a:pt x="3503" y="1764"/>
                    <a:pt x="3237" y="2097"/>
                  </a:cubicBezTo>
                  <a:cubicBezTo>
                    <a:pt x="3003" y="2431"/>
                    <a:pt x="2703" y="2798"/>
                    <a:pt x="2403" y="3131"/>
                  </a:cubicBezTo>
                  <a:cubicBezTo>
                    <a:pt x="1836" y="3865"/>
                    <a:pt x="1202" y="4532"/>
                    <a:pt x="735" y="5066"/>
                  </a:cubicBezTo>
                  <a:cubicBezTo>
                    <a:pt x="268" y="5566"/>
                    <a:pt x="34" y="5967"/>
                    <a:pt x="34" y="5967"/>
                  </a:cubicBezTo>
                  <a:cubicBezTo>
                    <a:pt x="1" y="6033"/>
                    <a:pt x="1" y="6067"/>
                    <a:pt x="34" y="6100"/>
                  </a:cubicBezTo>
                  <a:cubicBezTo>
                    <a:pt x="51" y="6117"/>
                    <a:pt x="68" y="6125"/>
                    <a:pt x="88" y="6125"/>
                  </a:cubicBezTo>
                  <a:cubicBezTo>
                    <a:pt x="109" y="6125"/>
                    <a:pt x="134" y="6117"/>
                    <a:pt x="168" y="6100"/>
                  </a:cubicBezTo>
                  <a:cubicBezTo>
                    <a:pt x="168" y="6100"/>
                    <a:pt x="535" y="5800"/>
                    <a:pt x="1035" y="5300"/>
                  </a:cubicBezTo>
                  <a:cubicBezTo>
                    <a:pt x="1268" y="5066"/>
                    <a:pt x="1535" y="4766"/>
                    <a:pt x="1836" y="4432"/>
                  </a:cubicBezTo>
                  <a:cubicBezTo>
                    <a:pt x="2102" y="4099"/>
                    <a:pt x="2369" y="3732"/>
                    <a:pt x="2669" y="3365"/>
                  </a:cubicBezTo>
                  <a:cubicBezTo>
                    <a:pt x="3203" y="2598"/>
                    <a:pt x="3704" y="1797"/>
                    <a:pt x="4037" y="1197"/>
                  </a:cubicBezTo>
                  <a:cubicBezTo>
                    <a:pt x="4371" y="563"/>
                    <a:pt x="4537" y="129"/>
                    <a:pt x="4537" y="129"/>
                  </a:cubicBezTo>
                  <a:cubicBezTo>
                    <a:pt x="4571" y="96"/>
                    <a:pt x="4537" y="62"/>
                    <a:pt x="4504" y="29"/>
                  </a:cubicBezTo>
                  <a:cubicBezTo>
                    <a:pt x="4483" y="8"/>
                    <a:pt x="4463" y="1"/>
                    <a:pt x="44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5" name="Google Shape;815;p45">
              <a:extLst>
                <a:ext uri="{FF2B5EF4-FFF2-40B4-BE49-F238E27FC236}">
                  <a16:creationId xmlns:a16="http://schemas.microsoft.com/office/drawing/2014/main" id="{16A7AF6C-58E2-93D5-DF08-658A9140A071}"/>
                </a:ext>
              </a:extLst>
            </p:cNvPr>
            <p:cNvSpPr/>
            <p:nvPr/>
          </p:nvSpPr>
          <p:spPr>
            <a:xfrm>
              <a:off x="1994100" y="811850"/>
              <a:ext cx="147625" cy="50900"/>
            </a:xfrm>
            <a:custGeom>
              <a:avLst/>
              <a:gdLst/>
              <a:ahLst/>
              <a:cxnLst/>
              <a:rect l="l" t="t" r="r" b="b"/>
              <a:pathLst>
                <a:path w="5905" h="2036" extrusionOk="0">
                  <a:moveTo>
                    <a:pt x="167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0" y="67"/>
                    <a:pt x="0" y="101"/>
                    <a:pt x="34" y="168"/>
                  </a:cubicBezTo>
                  <a:lnTo>
                    <a:pt x="868" y="568"/>
                  </a:lnTo>
                  <a:cubicBezTo>
                    <a:pt x="1368" y="868"/>
                    <a:pt x="2068" y="1168"/>
                    <a:pt x="2769" y="1435"/>
                  </a:cubicBezTo>
                  <a:cubicBezTo>
                    <a:pt x="3503" y="1702"/>
                    <a:pt x="4237" y="1902"/>
                    <a:pt x="4837" y="2002"/>
                  </a:cubicBezTo>
                  <a:cubicBezTo>
                    <a:pt x="5137" y="2036"/>
                    <a:pt x="5371" y="2036"/>
                    <a:pt x="5538" y="2036"/>
                  </a:cubicBezTo>
                  <a:lnTo>
                    <a:pt x="5771" y="2036"/>
                  </a:lnTo>
                  <a:cubicBezTo>
                    <a:pt x="5838" y="2036"/>
                    <a:pt x="5871" y="2036"/>
                    <a:pt x="5871" y="2002"/>
                  </a:cubicBezTo>
                  <a:cubicBezTo>
                    <a:pt x="5905" y="1935"/>
                    <a:pt x="5871" y="1869"/>
                    <a:pt x="5838" y="1869"/>
                  </a:cubicBezTo>
                  <a:cubicBezTo>
                    <a:pt x="5838" y="1869"/>
                    <a:pt x="5438" y="1735"/>
                    <a:pt x="4904" y="1602"/>
                  </a:cubicBezTo>
                  <a:cubicBezTo>
                    <a:pt x="4370" y="1502"/>
                    <a:pt x="3636" y="1368"/>
                    <a:pt x="2902" y="1168"/>
                  </a:cubicBezTo>
                  <a:cubicBezTo>
                    <a:pt x="2202" y="935"/>
                    <a:pt x="1501" y="701"/>
                    <a:pt x="1001" y="434"/>
                  </a:cubicBezTo>
                  <a:cubicBezTo>
                    <a:pt x="501" y="201"/>
                    <a:pt x="1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6" name="Google Shape;816;p45">
              <a:extLst>
                <a:ext uri="{FF2B5EF4-FFF2-40B4-BE49-F238E27FC236}">
                  <a16:creationId xmlns:a16="http://schemas.microsoft.com/office/drawing/2014/main" id="{9E9C2BB6-9C75-4BAB-E93D-36AD1352183E}"/>
                </a:ext>
              </a:extLst>
            </p:cNvPr>
            <p:cNvSpPr/>
            <p:nvPr/>
          </p:nvSpPr>
          <p:spPr>
            <a:xfrm>
              <a:off x="1768925" y="657700"/>
              <a:ext cx="132625" cy="125625"/>
            </a:xfrm>
            <a:custGeom>
              <a:avLst/>
              <a:gdLst/>
              <a:ahLst/>
              <a:cxnLst/>
              <a:rect l="l" t="t" r="r" b="b"/>
              <a:pathLst>
                <a:path w="5305" h="5025" extrusionOk="0">
                  <a:moveTo>
                    <a:pt x="5203" y="0"/>
                  </a:moveTo>
                  <a:cubicBezTo>
                    <a:pt x="5192" y="0"/>
                    <a:pt x="5182" y="8"/>
                    <a:pt x="5171" y="29"/>
                  </a:cubicBezTo>
                  <a:cubicBezTo>
                    <a:pt x="5171" y="29"/>
                    <a:pt x="4804" y="263"/>
                    <a:pt x="4237" y="629"/>
                  </a:cubicBezTo>
                  <a:cubicBezTo>
                    <a:pt x="3704" y="1030"/>
                    <a:pt x="3003" y="1563"/>
                    <a:pt x="2336" y="2131"/>
                  </a:cubicBezTo>
                  <a:cubicBezTo>
                    <a:pt x="2002" y="2431"/>
                    <a:pt x="1669" y="2764"/>
                    <a:pt x="1369" y="3065"/>
                  </a:cubicBezTo>
                  <a:cubicBezTo>
                    <a:pt x="1068" y="3365"/>
                    <a:pt x="835" y="3632"/>
                    <a:pt x="635" y="3932"/>
                  </a:cubicBezTo>
                  <a:cubicBezTo>
                    <a:pt x="401" y="4199"/>
                    <a:pt x="234" y="4432"/>
                    <a:pt x="168" y="4599"/>
                  </a:cubicBezTo>
                  <a:cubicBezTo>
                    <a:pt x="68" y="4832"/>
                    <a:pt x="34" y="4899"/>
                    <a:pt x="34" y="4899"/>
                  </a:cubicBezTo>
                  <a:cubicBezTo>
                    <a:pt x="1" y="4899"/>
                    <a:pt x="1" y="4933"/>
                    <a:pt x="34" y="4999"/>
                  </a:cubicBezTo>
                  <a:cubicBezTo>
                    <a:pt x="51" y="5016"/>
                    <a:pt x="76" y="5024"/>
                    <a:pt x="101" y="5024"/>
                  </a:cubicBezTo>
                  <a:cubicBezTo>
                    <a:pt x="126" y="5024"/>
                    <a:pt x="151" y="5016"/>
                    <a:pt x="168" y="4999"/>
                  </a:cubicBezTo>
                  <a:cubicBezTo>
                    <a:pt x="168" y="4999"/>
                    <a:pt x="501" y="4699"/>
                    <a:pt x="902" y="4199"/>
                  </a:cubicBezTo>
                  <a:cubicBezTo>
                    <a:pt x="1335" y="3698"/>
                    <a:pt x="1869" y="3031"/>
                    <a:pt x="2503" y="2397"/>
                  </a:cubicBezTo>
                  <a:cubicBezTo>
                    <a:pt x="2803" y="2097"/>
                    <a:pt x="3136" y="1764"/>
                    <a:pt x="3403" y="1530"/>
                  </a:cubicBezTo>
                  <a:cubicBezTo>
                    <a:pt x="3704" y="1230"/>
                    <a:pt x="4037" y="1030"/>
                    <a:pt x="4304" y="830"/>
                  </a:cubicBezTo>
                  <a:cubicBezTo>
                    <a:pt x="4571" y="596"/>
                    <a:pt x="4804" y="429"/>
                    <a:pt x="4971" y="363"/>
                  </a:cubicBezTo>
                  <a:cubicBezTo>
                    <a:pt x="5138" y="229"/>
                    <a:pt x="5205" y="196"/>
                    <a:pt x="5205" y="196"/>
                  </a:cubicBezTo>
                  <a:cubicBezTo>
                    <a:pt x="5238" y="196"/>
                    <a:pt x="5238" y="96"/>
                    <a:pt x="5305" y="62"/>
                  </a:cubicBezTo>
                  <a:cubicBezTo>
                    <a:pt x="5259" y="39"/>
                    <a:pt x="5228" y="0"/>
                    <a:pt x="52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817" name="Google Shape;817;p45">
            <a:extLst>
              <a:ext uri="{FF2B5EF4-FFF2-40B4-BE49-F238E27FC236}">
                <a16:creationId xmlns:a16="http://schemas.microsoft.com/office/drawing/2014/main" id="{D85654BD-5F90-A20D-D198-533499DE8F33}"/>
              </a:ext>
            </a:extLst>
          </p:cNvPr>
          <p:cNvGrpSpPr/>
          <p:nvPr/>
        </p:nvGrpSpPr>
        <p:grpSpPr>
          <a:xfrm rot="10800000">
            <a:off x="7732250" y="893925"/>
            <a:ext cx="1202550" cy="862300"/>
            <a:chOff x="1424525" y="381550"/>
            <a:chExt cx="1202550" cy="862300"/>
          </a:xfrm>
        </p:grpSpPr>
        <p:sp>
          <p:nvSpPr>
            <p:cNvPr id="818" name="Google Shape;818;p45">
              <a:extLst>
                <a:ext uri="{FF2B5EF4-FFF2-40B4-BE49-F238E27FC236}">
                  <a16:creationId xmlns:a16="http://schemas.microsoft.com/office/drawing/2014/main" id="{2B7F5864-E2E0-7F9C-4FFE-287C23886C3F}"/>
                </a:ext>
              </a:extLst>
            </p:cNvPr>
            <p:cNvSpPr/>
            <p:nvPr/>
          </p:nvSpPr>
          <p:spPr>
            <a:xfrm>
              <a:off x="2348525" y="561250"/>
              <a:ext cx="115100" cy="93025"/>
            </a:xfrm>
            <a:custGeom>
              <a:avLst/>
              <a:gdLst/>
              <a:ahLst/>
              <a:cxnLst/>
              <a:rect l="l" t="t" r="r" b="b"/>
              <a:pathLst>
                <a:path w="4604" h="3721" extrusionOk="0">
                  <a:moveTo>
                    <a:pt x="588" y="1"/>
                  </a:moveTo>
                  <a:cubicBezTo>
                    <a:pt x="450" y="1"/>
                    <a:pt x="317" y="51"/>
                    <a:pt x="234" y="151"/>
                  </a:cubicBezTo>
                  <a:cubicBezTo>
                    <a:pt x="33" y="385"/>
                    <a:pt x="0" y="651"/>
                    <a:pt x="0" y="918"/>
                  </a:cubicBezTo>
                  <a:cubicBezTo>
                    <a:pt x="0" y="1919"/>
                    <a:pt x="500" y="2820"/>
                    <a:pt x="1001" y="3720"/>
                  </a:cubicBezTo>
                  <a:cubicBezTo>
                    <a:pt x="2135" y="3553"/>
                    <a:pt x="2835" y="3520"/>
                    <a:pt x="3236" y="3320"/>
                  </a:cubicBezTo>
                  <a:cubicBezTo>
                    <a:pt x="3603" y="3153"/>
                    <a:pt x="4036" y="3053"/>
                    <a:pt x="4337" y="2753"/>
                  </a:cubicBezTo>
                  <a:cubicBezTo>
                    <a:pt x="4503" y="2586"/>
                    <a:pt x="4603" y="2319"/>
                    <a:pt x="4537" y="2119"/>
                  </a:cubicBezTo>
                  <a:cubicBezTo>
                    <a:pt x="4437" y="1919"/>
                    <a:pt x="4203" y="1786"/>
                    <a:pt x="4003" y="1752"/>
                  </a:cubicBezTo>
                  <a:cubicBezTo>
                    <a:pt x="3767" y="1673"/>
                    <a:pt x="3508" y="1639"/>
                    <a:pt x="3248" y="1639"/>
                  </a:cubicBezTo>
                  <a:cubicBezTo>
                    <a:pt x="2958" y="1639"/>
                    <a:pt x="2666" y="1682"/>
                    <a:pt x="2402" y="1752"/>
                  </a:cubicBezTo>
                  <a:cubicBezTo>
                    <a:pt x="2251" y="1795"/>
                    <a:pt x="2059" y="1866"/>
                    <a:pt x="1878" y="1866"/>
                  </a:cubicBezTo>
                  <a:cubicBezTo>
                    <a:pt x="1779" y="1866"/>
                    <a:pt x="1684" y="1845"/>
                    <a:pt x="1601" y="1786"/>
                  </a:cubicBezTo>
                  <a:cubicBezTo>
                    <a:pt x="1501" y="1719"/>
                    <a:pt x="1401" y="1585"/>
                    <a:pt x="1368" y="1452"/>
                  </a:cubicBezTo>
                  <a:cubicBezTo>
                    <a:pt x="1234" y="1152"/>
                    <a:pt x="1168" y="818"/>
                    <a:pt x="1068" y="485"/>
                  </a:cubicBezTo>
                  <a:cubicBezTo>
                    <a:pt x="1034" y="385"/>
                    <a:pt x="1034" y="251"/>
                    <a:pt x="967" y="151"/>
                  </a:cubicBezTo>
                  <a:cubicBezTo>
                    <a:pt x="867" y="51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9" name="Google Shape;819;p45">
              <a:extLst>
                <a:ext uri="{FF2B5EF4-FFF2-40B4-BE49-F238E27FC236}">
                  <a16:creationId xmlns:a16="http://schemas.microsoft.com/office/drawing/2014/main" id="{2D2A6E68-0E50-ED6B-DB7F-AEC07F8EDC26}"/>
                </a:ext>
              </a:extLst>
            </p:cNvPr>
            <p:cNvSpPr/>
            <p:nvPr/>
          </p:nvSpPr>
          <p:spPr>
            <a:xfrm>
              <a:off x="2344350" y="554925"/>
              <a:ext cx="125950" cy="102075"/>
            </a:xfrm>
            <a:custGeom>
              <a:avLst/>
              <a:gdLst/>
              <a:ahLst/>
              <a:cxnLst/>
              <a:rect l="l" t="t" r="r" b="b"/>
              <a:pathLst>
                <a:path w="5038" h="4083" extrusionOk="0">
                  <a:moveTo>
                    <a:pt x="733" y="558"/>
                  </a:moveTo>
                  <a:cubicBezTo>
                    <a:pt x="778" y="558"/>
                    <a:pt x="823" y="574"/>
                    <a:pt x="868" y="604"/>
                  </a:cubicBezTo>
                  <a:lnTo>
                    <a:pt x="901" y="638"/>
                  </a:lnTo>
                  <a:cubicBezTo>
                    <a:pt x="934" y="638"/>
                    <a:pt x="934" y="704"/>
                    <a:pt x="1001" y="804"/>
                  </a:cubicBezTo>
                  <a:cubicBezTo>
                    <a:pt x="1068" y="1004"/>
                    <a:pt x="1101" y="1205"/>
                    <a:pt x="1201" y="1438"/>
                  </a:cubicBezTo>
                  <a:cubicBezTo>
                    <a:pt x="1268" y="1638"/>
                    <a:pt x="1335" y="1805"/>
                    <a:pt x="1501" y="2039"/>
                  </a:cubicBezTo>
                  <a:cubicBezTo>
                    <a:pt x="1568" y="2172"/>
                    <a:pt x="1702" y="2305"/>
                    <a:pt x="1868" y="2339"/>
                  </a:cubicBezTo>
                  <a:cubicBezTo>
                    <a:pt x="1952" y="2355"/>
                    <a:pt x="2027" y="2364"/>
                    <a:pt x="2093" y="2364"/>
                  </a:cubicBezTo>
                  <a:cubicBezTo>
                    <a:pt x="2160" y="2364"/>
                    <a:pt x="2219" y="2355"/>
                    <a:pt x="2269" y="2339"/>
                  </a:cubicBezTo>
                  <a:cubicBezTo>
                    <a:pt x="2535" y="2305"/>
                    <a:pt x="2702" y="2172"/>
                    <a:pt x="2902" y="2172"/>
                  </a:cubicBezTo>
                  <a:cubicBezTo>
                    <a:pt x="2942" y="2165"/>
                    <a:pt x="2981" y="2163"/>
                    <a:pt x="3019" y="2163"/>
                  </a:cubicBezTo>
                  <a:cubicBezTo>
                    <a:pt x="3172" y="2163"/>
                    <a:pt x="3316" y="2205"/>
                    <a:pt x="3503" y="2205"/>
                  </a:cubicBezTo>
                  <a:cubicBezTo>
                    <a:pt x="3703" y="2205"/>
                    <a:pt x="3903" y="2205"/>
                    <a:pt x="4070" y="2272"/>
                  </a:cubicBezTo>
                  <a:cubicBezTo>
                    <a:pt x="4237" y="2305"/>
                    <a:pt x="4403" y="2339"/>
                    <a:pt x="4504" y="2439"/>
                  </a:cubicBezTo>
                  <a:cubicBezTo>
                    <a:pt x="4570" y="2506"/>
                    <a:pt x="4570" y="2639"/>
                    <a:pt x="4504" y="2772"/>
                  </a:cubicBezTo>
                  <a:cubicBezTo>
                    <a:pt x="4437" y="2872"/>
                    <a:pt x="4337" y="2973"/>
                    <a:pt x="4170" y="3039"/>
                  </a:cubicBezTo>
                  <a:cubicBezTo>
                    <a:pt x="4037" y="3139"/>
                    <a:pt x="3870" y="3173"/>
                    <a:pt x="3703" y="3206"/>
                  </a:cubicBezTo>
                  <a:cubicBezTo>
                    <a:pt x="3536" y="3273"/>
                    <a:pt x="3369" y="3339"/>
                    <a:pt x="3236" y="3373"/>
                  </a:cubicBezTo>
                  <a:cubicBezTo>
                    <a:pt x="3002" y="3506"/>
                    <a:pt x="2702" y="3540"/>
                    <a:pt x="2435" y="3606"/>
                  </a:cubicBezTo>
                  <a:cubicBezTo>
                    <a:pt x="2202" y="3640"/>
                    <a:pt x="1968" y="3673"/>
                    <a:pt x="1768" y="3706"/>
                  </a:cubicBezTo>
                  <a:cubicBezTo>
                    <a:pt x="1496" y="3781"/>
                    <a:pt x="1316" y="3818"/>
                    <a:pt x="1241" y="3833"/>
                  </a:cubicBezTo>
                  <a:lnTo>
                    <a:pt x="1241" y="3833"/>
                  </a:lnTo>
                  <a:cubicBezTo>
                    <a:pt x="1207" y="3746"/>
                    <a:pt x="1141" y="3587"/>
                    <a:pt x="1034" y="3373"/>
                  </a:cubicBezTo>
                  <a:cubicBezTo>
                    <a:pt x="901" y="3039"/>
                    <a:pt x="667" y="2606"/>
                    <a:pt x="501" y="2005"/>
                  </a:cubicBezTo>
                  <a:cubicBezTo>
                    <a:pt x="401" y="1705"/>
                    <a:pt x="334" y="1371"/>
                    <a:pt x="367" y="1038"/>
                  </a:cubicBezTo>
                  <a:cubicBezTo>
                    <a:pt x="401" y="871"/>
                    <a:pt x="434" y="704"/>
                    <a:pt x="567" y="638"/>
                  </a:cubicBezTo>
                  <a:cubicBezTo>
                    <a:pt x="622" y="582"/>
                    <a:pt x="678" y="558"/>
                    <a:pt x="733" y="558"/>
                  </a:cubicBezTo>
                  <a:close/>
                  <a:moveTo>
                    <a:pt x="894" y="0"/>
                  </a:moveTo>
                  <a:cubicBezTo>
                    <a:pt x="590" y="0"/>
                    <a:pt x="324" y="185"/>
                    <a:pt x="200" y="371"/>
                  </a:cubicBezTo>
                  <a:cubicBezTo>
                    <a:pt x="67" y="571"/>
                    <a:pt x="0" y="804"/>
                    <a:pt x="0" y="1004"/>
                  </a:cubicBezTo>
                  <a:cubicBezTo>
                    <a:pt x="0" y="1371"/>
                    <a:pt x="0" y="1772"/>
                    <a:pt x="67" y="2105"/>
                  </a:cubicBezTo>
                  <a:cubicBezTo>
                    <a:pt x="134" y="2372"/>
                    <a:pt x="234" y="2672"/>
                    <a:pt x="367" y="2939"/>
                  </a:cubicBezTo>
                  <a:cubicBezTo>
                    <a:pt x="501" y="3139"/>
                    <a:pt x="634" y="3339"/>
                    <a:pt x="701" y="3506"/>
                  </a:cubicBezTo>
                  <a:cubicBezTo>
                    <a:pt x="901" y="3840"/>
                    <a:pt x="1034" y="4007"/>
                    <a:pt x="1034" y="4007"/>
                  </a:cubicBezTo>
                  <a:cubicBezTo>
                    <a:pt x="1061" y="4034"/>
                    <a:pt x="1110" y="4082"/>
                    <a:pt x="1181" y="4082"/>
                  </a:cubicBezTo>
                  <a:cubicBezTo>
                    <a:pt x="1198" y="4082"/>
                    <a:pt x="1215" y="4080"/>
                    <a:pt x="1235" y="4073"/>
                  </a:cubicBezTo>
                  <a:lnTo>
                    <a:pt x="1835" y="4073"/>
                  </a:lnTo>
                  <a:cubicBezTo>
                    <a:pt x="2002" y="4073"/>
                    <a:pt x="2235" y="4040"/>
                    <a:pt x="2502" y="4040"/>
                  </a:cubicBezTo>
                  <a:cubicBezTo>
                    <a:pt x="2736" y="4040"/>
                    <a:pt x="3036" y="4007"/>
                    <a:pt x="3403" y="3907"/>
                  </a:cubicBezTo>
                  <a:cubicBezTo>
                    <a:pt x="3570" y="3840"/>
                    <a:pt x="3703" y="3806"/>
                    <a:pt x="3870" y="3706"/>
                  </a:cubicBezTo>
                  <a:cubicBezTo>
                    <a:pt x="4037" y="3640"/>
                    <a:pt x="4203" y="3540"/>
                    <a:pt x="4370" y="3406"/>
                  </a:cubicBezTo>
                  <a:cubicBezTo>
                    <a:pt x="4537" y="3306"/>
                    <a:pt x="4704" y="3173"/>
                    <a:pt x="4837" y="2973"/>
                  </a:cubicBezTo>
                  <a:cubicBezTo>
                    <a:pt x="4937" y="2739"/>
                    <a:pt x="5037" y="2405"/>
                    <a:pt x="4837" y="2172"/>
                  </a:cubicBezTo>
                  <a:cubicBezTo>
                    <a:pt x="4604" y="1905"/>
                    <a:pt x="4370" y="1838"/>
                    <a:pt x="4170" y="1805"/>
                  </a:cubicBezTo>
                  <a:cubicBezTo>
                    <a:pt x="3936" y="1738"/>
                    <a:pt x="3703" y="1705"/>
                    <a:pt x="3503" y="1705"/>
                  </a:cubicBezTo>
                  <a:cubicBezTo>
                    <a:pt x="3236" y="1705"/>
                    <a:pt x="3036" y="1838"/>
                    <a:pt x="2836" y="1872"/>
                  </a:cubicBezTo>
                  <a:cubicBezTo>
                    <a:pt x="2569" y="1905"/>
                    <a:pt x="2369" y="2005"/>
                    <a:pt x="2202" y="2005"/>
                  </a:cubicBezTo>
                  <a:cubicBezTo>
                    <a:pt x="2102" y="2005"/>
                    <a:pt x="2035" y="2005"/>
                    <a:pt x="2002" y="1972"/>
                  </a:cubicBezTo>
                  <a:lnTo>
                    <a:pt x="1868" y="1838"/>
                  </a:lnTo>
                  <a:cubicBezTo>
                    <a:pt x="1768" y="1705"/>
                    <a:pt x="1702" y="1471"/>
                    <a:pt x="1668" y="1305"/>
                  </a:cubicBezTo>
                  <a:cubicBezTo>
                    <a:pt x="1568" y="1071"/>
                    <a:pt x="1535" y="904"/>
                    <a:pt x="1535" y="704"/>
                  </a:cubicBezTo>
                  <a:cubicBezTo>
                    <a:pt x="1501" y="571"/>
                    <a:pt x="1501" y="471"/>
                    <a:pt x="1401" y="304"/>
                  </a:cubicBezTo>
                  <a:cubicBezTo>
                    <a:pt x="1301" y="137"/>
                    <a:pt x="1134" y="4"/>
                    <a:pt x="968" y="4"/>
                  </a:cubicBezTo>
                  <a:cubicBezTo>
                    <a:pt x="943" y="1"/>
                    <a:pt x="918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0" name="Google Shape;820;p45">
              <a:extLst>
                <a:ext uri="{FF2B5EF4-FFF2-40B4-BE49-F238E27FC236}">
                  <a16:creationId xmlns:a16="http://schemas.microsoft.com/office/drawing/2014/main" id="{EB1D1923-081F-6F04-0A99-3422542B8098}"/>
                </a:ext>
              </a:extLst>
            </p:cNvPr>
            <p:cNvSpPr/>
            <p:nvPr/>
          </p:nvSpPr>
          <p:spPr>
            <a:xfrm>
              <a:off x="2316825" y="381550"/>
              <a:ext cx="196000" cy="249375"/>
            </a:xfrm>
            <a:custGeom>
              <a:avLst/>
              <a:gdLst/>
              <a:ahLst/>
              <a:cxnLst/>
              <a:rect l="l" t="t" r="r" b="b"/>
              <a:pathLst>
                <a:path w="7840" h="9975" extrusionOk="0">
                  <a:moveTo>
                    <a:pt x="3503" y="0"/>
                  </a:moveTo>
                  <a:cubicBezTo>
                    <a:pt x="3403" y="0"/>
                    <a:pt x="3270" y="67"/>
                    <a:pt x="3136" y="134"/>
                  </a:cubicBezTo>
                  <a:lnTo>
                    <a:pt x="2903" y="401"/>
                  </a:lnTo>
                  <a:cubicBezTo>
                    <a:pt x="2786" y="546"/>
                    <a:pt x="2670" y="641"/>
                    <a:pt x="2598" y="641"/>
                  </a:cubicBezTo>
                  <a:cubicBezTo>
                    <a:pt x="2587" y="641"/>
                    <a:pt x="2578" y="639"/>
                    <a:pt x="2569" y="634"/>
                  </a:cubicBezTo>
                  <a:cubicBezTo>
                    <a:pt x="2436" y="634"/>
                    <a:pt x="2269" y="501"/>
                    <a:pt x="2102" y="401"/>
                  </a:cubicBezTo>
                  <a:cubicBezTo>
                    <a:pt x="1946" y="297"/>
                    <a:pt x="1749" y="213"/>
                    <a:pt x="1559" y="213"/>
                  </a:cubicBezTo>
                  <a:cubicBezTo>
                    <a:pt x="1506" y="213"/>
                    <a:pt x="1453" y="219"/>
                    <a:pt x="1402" y="234"/>
                  </a:cubicBezTo>
                  <a:cubicBezTo>
                    <a:pt x="1168" y="267"/>
                    <a:pt x="935" y="401"/>
                    <a:pt x="768" y="501"/>
                  </a:cubicBezTo>
                  <a:cubicBezTo>
                    <a:pt x="401" y="801"/>
                    <a:pt x="234" y="1235"/>
                    <a:pt x="134" y="1635"/>
                  </a:cubicBezTo>
                  <a:cubicBezTo>
                    <a:pt x="67" y="2069"/>
                    <a:pt x="67" y="2436"/>
                    <a:pt x="1" y="2802"/>
                  </a:cubicBezTo>
                  <a:lnTo>
                    <a:pt x="1" y="3937"/>
                  </a:lnTo>
                  <a:cubicBezTo>
                    <a:pt x="67" y="4637"/>
                    <a:pt x="134" y="5304"/>
                    <a:pt x="234" y="5938"/>
                  </a:cubicBezTo>
                  <a:cubicBezTo>
                    <a:pt x="301" y="6572"/>
                    <a:pt x="468" y="7106"/>
                    <a:pt x="601" y="7606"/>
                  </a:cubicBezTo>
                  <a:cubicBezTo>
                    <a:pt x="734" y="8106"/>
                    <a:pt x="901" y="8507"/>
                    <a:pt x="1001" y="8840"/>
                  </a:cubicBezTo>
                  <a:cubicBezTo>
                    <a:pt x="1135" y="9174"/>
                    <a:pt x="1268" y="9474"/>
                    <a:pt x="1335" y="9641"/>
                  </a:cubicBezTo>
                  <a:cubicBezTo>
                    <a:pt x="1435" y="9841"/>
                    <a:pt x="1468" y="9941"/>
                    <a:pt x="1468" y="9941"/>
                  </a:cubicBezTo>
                  <a:cubicBezTo>
                    <a:pt x="1502" y="9974"/>
                    <a:pt x="1568" y="9974"/>
                    <a:pt x="1602" y="9974"/>
                  </a:cubicBezTo>
                  <a:cubicBezTo>
                    <a:pt x="1635" y="9941"/>
                    <a:pt x="1635" y="9908"/>
                    <a:pt x="1635" y="9874"/>
                  </a:cubicBezTo>
                  <a:cubicBezTo>
                    <a:pt x="1635" y="9874"/>
                    <a:pt x="1635" y="9741"/>
                    <a:pt x="1568" y="9574"/>
                  </a:cubicBezTo>
                  <a:cubicBezTo>
                    <a:pt x="1502" y="9407"/>
                    <a:pt x="1435" y="9107"/>
                    <a:pt x="1301" y="8773"/>
                  </a:cubicBezTo>
                  <a:cubicBezTo>
                    <a:pt x="1101" y="8106"/>
                    <a:pt x="834" y="7106"/>
                    <a:pt x="668" y="5905"/>
                  </a:cubicBezTo>
                  <a:cubicBezTo>
                    <a:pt x="601" y="5304"/>
                    <a:pt x="501" y="4637"/>
                    <a:pt x="501" y="3937"/>
                  </a:cubicBezTo>
                  <a:lnTo>
                    <a:pt x="501" y="2836"/>
                  </a:lnTo>
                  <a:cubicBezTo>
                    <a:pt x="568" y="2469"/>
                    <a:pt x="568" y="2102"/>
                    <a:pt x="634" y="1735"/>
                  </a:cubicBezTo>
                  <a:cubicBezTo>
                    <a:pt x="668" y="1335"/>
                    <a:pt x="834" y="1001"/>
                    <a:pt x="1101" y="801"/>
                  </a:cubicBezTo>
                  <a:cubicBezTo>
                    <a:pt x="1296" y="671"/>
                    <a:pt x="1505" y="583"/>
                    <a:pt x="1701" y="583"/>
                  </a:cubicBezTo>
                  <a:cubicBezTo>
                    <a:pt x="1806" y="583"/>
                    <a:pt x="1908" y="609"/>
                    <a:pt x="2002" y="668"/>
                  </a:cubicBezTo>
                  <a:cubicBezTo>
                    <a:pt x="2169" y="768"/>
                    <a:pt x="2336" y="934"/>
                    <a:pt x="2636" y="968"/>
                  </a:cubicBezTo>
                  <a:cubicBezTo>
                    <a:pt x="2803" y="968"/>
                    <a:pt x="2969" y="934"/>
                    <a:pt x="3069" y="834"/>
                  </a:cubicBezTo>
                  <a:cubicBezTo>
                    <a:pt x="3169" y="768"/>
                    <a:pt x="3236" y="668"/>
                    <a:pt x="3303" y="601"/>
                  </a:cubicBezTo>
                  <a:cubicBezTo>
                    <a:pt x="3436" y="434"/>
                    <a:pt x="3503" y="334"/>
                    <a:pt x="3670" y="334"/>
                  </a:cubicBezTo>
                  <a:cubicBezTo>
                    <a:pt x="3837" y="334"/>
                    <a:pt x="4003" y="401"/>
                    <a:pt x="4137" y="501"/>
                  </a:cubicBezTo>
                  <a:cubicBezTo>
                    <a:pt x="4404" y="768"/>
                    <a:pt x="4470" y="1168"/>
                    <a:pt x="4604" y="1568"/>
                  </a:cubicBezTo>
                  <a:cubicBezTo>
                    <a:pt x="4737" y="1935"/>
                    <a:pt x="4904" y="2402"/>
                    <a:pt x="5304" y="2636"/>
                  </a:cubicBezTo>
                  <a:cubicBezTo>
                    <a:pt x="5438" y="2725"/>
                    <a:pt x="5601" y="2754"/>
                    <a:pt x="5754" y="2754"/>
                  </a:cubicBezTo>
                  <a:cubicBezTo>
                    <a:pt x="5831" y="2754"/>
                    <a:pt x="5905" y="2747"/>
                    <a:pt x="5971" y="2736"/>
                  </a:cubicBezTo>
                  <a:cubicBezTo>
                    <a:pt x="6172" y="2702"/>
                    <a:pt x="6405" y="2602"/>
                    <a:pt x="6572" y="2569"/>
                  </a:cubicBezTo>
                  <a:cubicBezTo>
                    <a:pt x="6653" y="2547"/>
                    <a:pt x="6733" y="2536"/>
                    <a:pt x="6809" y="2536"/>
                  </a:cubicBezTo>
                  <a:cubicBezTo>
                    <a:pt x="7080" y="2536"/>
                    <a:pt x="7317" y="2669"/>
                    <a:pt x="7473" y="2903"/>
                  </a:cubicBezTo>
                  <a:cubicBezTo>
                    <a:pt x="7673" y="3203"/>
                    <a:pt x="7806" y="3570"/>
                    <a:pt x="7739" y="3903"/>
                  </a:cubicBezTo>
                  <a:cubicBezTo>
                    <a:pt x="7673" y="4237"/>
                    <a:pt x="7506" y="4570"/>
                    <a:pt x="7306" y="4871"/>
                  </a:cubicBezTo>
                  <a:cubicBezTo>
                    <a:pt x="6939" y="5438"/>
                    <a:pt x="6472" y="5938"/>
                    <a:pt x="6005" y="6372"/>
                  </a:cubicBezTo>
                  <a:cubicBezTo>
                    <a:pt x="5138" y="7239"/>
                    <a:pt x="4304" y="7873"/>
                    <a:pt x="3737" y="8273"/>
                  </a:cubicBezTo>
                  <a:cubicBezTo>
                    <a:pt x="3136" y="8740"/>
                    <a:pt x="2803" y="8940"/>
                    <a:pt x="2803" y="8940"/>
                  </a:cubicBezTo>
                  <a:cubicBezTo>
                    <a:pt x="2769" y="8974"/>
                    <a:pt x="2769" y="9040"/>
                    <a:pt x="2602" y="9107"/>
                  </a:cubicBezTo>
                  <a:cubicBezTo>
                    <a:pt x="2626" y="9131"/>
                    <a:pt x="2650" y="9154"/>
                    <a:pt x="2685" y="9154"/>
                  </a:cubicBezTo>
                  <a:cubicBezTo>
                    <a:pt x="2700" y="9154"/>
                    <a:pt x="2716" y="9150"/>
                    <a:pt x="2736" y="9140"/>
                  </a:cubicBezTo>
                  <a:cubicBezTo>
                    <a:pt x="2736" y="9140"/>
                    <a:pt x="3069" y="8907"/>
                    <a:pt x="3636" y="8473"/>
                  </a:cubicBezTo>
                  <a:cubicBezTo>
                    <a:pt x="4204" y="8073"/>
                    <a:pt x="5037" y="7439"/>
                    <a:pt x="5971" y="6572"/>
                  </a:cubicBezTo>
                  <a:cubicBezTo>
                    <a:pt x="6438" y="6138"/>
                    <a:pt x="6905" y="5638"/>
                    <a:pt x="7306" y="5071"/>
                  </a:cubicBezTo>
                  <a:cubicBezTo>
                    <a:pt x="7506" y="4771"/>
                    <a:pt x="7673" y="4404"/>
                    <a:pt x="7773" y="4003"/>
                  </a:cubicBezTo>
                  <a:cubicBezTo>
                    <a:pt x="7839" y="3636"/>
                    <a:pt x="7773" y="3169"/>
                    <a:pt x="7506" y="2836"/>
                  </a:cubicBezTo>
                  <a:cubicBezTo>
                    <a:pt x="7406" y="2669"/>
                    <a:pt x="7239" y="2502"/>
                    <a:pt x="7006" y="2436"/>
                  </a:cubicBezTo>
                  <a:cubicBezTo>
                    <a:pt x="6895" y="2380"/>
                    <a:pt x="6775" y="2356"/>
                    <a:pt x="6650" y="2356"/>
                  </a:cubicBezTo>
                  <a:cubicBezTo>
                    <a:pt x="6548" y="2356"/>
                    <a:pt x="6443" y="2372"/>
                    <a:pt x="6338" y="2402"/>
                  </a:cubicBezTo>
                  <a:cubicBezTo>
                    <a:pt x="6075" y="2468"/>
                    <a:pt x="5826" y="2563"/>
                    <a:pt x="5601" y="2563"/>
                  </a:cubicBezTo>
                  <a:cubicBezTo>
                    <a:pt x="5484" y="2563"/>
                    <a:pt x="5374" y="2537"/>
                    <a:pt x="5271" y="2469"/>
                  </a:cubicBezTo>
                  <a:cubicBezTo>
                    <a:pt x="4971" y="2269"/>
                    <a:pt x="4804" y="1902"/>
                    <a:pt x="4737" y="1502"/>
                  </a:cubicBezTo>
                  <a:cubicBezTo>
                    <a:pt x="4637" y="1101"/>
                    <a:pt x="4570" y="634"/>
                    <a:pt x="4170" y="301"/>
                  </a:cubicBezTo>
                  <a:cubicBezTo>
                    <a:pt x="4003" y="134"/>
                    <a:pt x="3770" y="0"/>
                    <a:pt x="3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1" name="Google Shape;821;p45">
              <a:extLst>
                <a:ext uri="{FF2B5EF4-FFF2-40B4-BE49-F238E27FC236}">
                  <a16:creationId xmlns:a16="http://schemas.microsoft.com/office/drawing/2014/main" id="{07C66BE4-BE98-60E8-962E-266492F14643}"/>
                </a:ext>
              </a:extLst>
            </p:cNvPr>
            <p:cNvSpPr/>
            <p:nvPr/>
          </p:nvSpPr>
          <p:spPr>
            <a:xfrm>
              <a:off x="2398550" y="455300"/>
              <a:ext cx="228525" cy="199800"/>
            </a:xfrm>
            <a:custGeom>
              <a:avLst/>
              <a:gdLst/>
              <a:ahLst/>
              <a:cxnLst/>
              <a:rect l="l" t="t" r="r" b="b"/>
              <a:pathLst>
                <a:path w="9141" h="7992" extrusionOk="0">
                  <a:moveTo>
                    <a:pt x="5474" y="1"/>
                  </a:moveTo>
                  <a:cubicBezTo>
                    <a:pt x="5382" y="1"/>
                    <a:pt x="5293" y="8"/>
                    <a:pt x="5204" y="19"/>
                  </a:cubicBezTo>
                  <a:cubicBezTo>
                    <a:pt x="4971" y="86"/>
                    <a:pt x="4804" y="119"/>
                    <a:pt x="4671" y="186"/>
                  </a:cubicBezTo>
                  <a:cubicBezTo>
                    <a:pt x="4537" y="286"/>
                    <a:pt x="4504" y="319"/>
                    <a:pt x="4504" y="319"/>
                  </a:cubicBezTo>
                  <a:cubicBezTo>
                    <a:pt x="4470" y="353"/>
                    <a:pt x="4470" y="420"/>
                    <a:pt x="4470" y="453"/>
                  </a:cubicBezTo>
                  <a:cubicBezTo>
                    <a:pt x="4487" y="470"/>
                    <a:pt x="4504" y="478"/>
                    <a:pt x="4520" y="478"/>
                  </a:cubicBezTo>
                  <a:cubicBezTo>
                    <a:pt x="4537" y="478"/>
                    <a:pt x="4554" y="470"/>
                    <a:pt x="4570" y="453"/>
                  </a:cubicBezTo>
                  <a:lnTo>
                    <a:pt x="4737" y="353"/>
                  </a:lnTo>
                  <a:cubicBezTo>
                    <a:pt x="4871" y="319"/>
                    <a:pt x="5037" y="219"/>
                    <a:pt x="5238" y="186"/>
                  </a:cubicBezTo>
                  <a:cubicBezTo>
                    <a:pt x="5315" y="175"/>
                    <a:pt x="5397" y="167"/>
                    <a:pt x="5482" y="167"/>
                  </a:cubicBezTo>
                  <a:cubicBezTo>
                    <a:pt x="5653" y="167"/>
                    <a:pt x="5838" y="197"/>
                    <a:pt x="6038" y="286"/>
                  </a:cubicBezTo>
                  <a:cubicBezTo>
                    <a:pt x="6338" y="386"/>
                    <a:pt x="6639" y="653"/>
                    <a:pt x="6805" y="987"/>
                  </a:cubicBezTo>
                  <a:cubicBezTo>
                    <a:pt x="6872" y="1153"/>
                    <a:pt x="6972" y="1354"/>
                    <a:pt x="6972" y="1554"/>
                  </a:cubicBezTo>
                  <a:cubicBezTo>
                    <a:pt x="6972" y="1654"/>
                    <a:pt x="6972" y="1787"/>
                    <a:pt x="7006" y="1887"/>
                  </a:cubicBezTo>
                  <a:cubicBezTo>
                    <a:pt x="7039" y="2021"/>
                    <a:pt x="7072" y="2154"/>
                    <a:pt x="7206" y="2221"/>
                  </a:cubicBezTo>
                  <a:cubicBezTo>
                    <a:pt x="7295" y="2310"/>
                    <a:pt x="7398" y="2339"/>
                    <a:pt x="7497" y="2339"/>
                  </a:cubicBezTo>
                  <a:cubicBezTo>
                    <a:pt x="7547" y="2339"/>
                    <a:pt x="7595" y="2332"/>
                    <a:pt x="7639" y="2321"/>
                  </a:cubicBezTo>
                  <a:cubicBezTo>
                    <a:pt x="7739" y="2288"/>
                    <a:pt x="7839" y="2221"/>
                    <a:pt x="7973" y="2221"/>
                  </a:cubicBezTo>
                  <a:cubicBezTo>
                    <a:pt x="8173" y="2221"/>
                    <a:pt x="8373" y="2321"/>
                    <a:pt x="8540" y="2488"/>
                  </a:cubicBezTo>
                  <a:cubicBezTo>
                    <a:pt x="8874" y="2788"/>
                    <a:pt x="8874" y="3322"/>
                    <a:pt x="8707" y="3789"/>
                  </a:cubicBezTo>
                  <a:cubicBezTo>
                    <a:pt x="8540" y="4222"/>
                    <a:pt x="8240" y="4689"/>
                    <a:pt x="7873" y="5023"/>
                  </a:cubicBezTo>
                  <a:cubicBezTo>
                    <a:pt x="7539" y="5390"/>
                    <a:pt x="7072" y="5690"/>
                    <a:pt x="6672" y="5990"/>
                  </a:cubicBezTo>
                  <a:cubicBezTo>
                    <a:pt x="6405" y="6157"/>
                    <a:pt x="6238" y="6290"/>
                    <a:pt x="6005" y="6390"/>
                  </a:cubicBezTo>
                  <a:cubicBezTo>
                    <a:pt x="5805" y="6491"/>
                    <a:pt x="5571" y="6624"/>
                    <a:pt x="5338" y="6691"/>
                  </a:cubicBezTo>
                  <a:cubicBezTo>
                    <a:pt x="4404" y="7058"/>
                    <a:pt x="3536" y="7324"/>
                    <a:pt x="2736" y="7491"/>
                  </a:cubicBezTo>
                  <a:cubicBezTo>
                    <a:pt x="1969" y="7658"/>
                    <a:pt x="1301" y="7691"/>
                    <a:pt x="834" y="7725"/>
                  </a:cubicBezTo>
                  <a:lnTo>
                    <a:pt x="67" y="7725"/>
                  </a:lnTo>
                  <a:cubicBezTo>
                    <a:pt x="34" y="7725"/>
                    <a:pt x="1" y="7791"/>
                    <a:pt x="1" y="7825"/>
                  </a:cubicBezTo>
                  <a:cubicBezTo>
                    <a:pt x="1" y="7858"/>
                    <a:pt x="34" y="7892"/>
                    <a:pt x="67" y="7892"/>
                  </a:cubicBezTo>
                  <a:cubicBezTo>
                    <a:pt x="67" y="7892"/>
                    <a:pt x="167" y="7958"/>
                    <a:pt x="301" y="7958"/>
                  </a:cubicBezTo>
                  <a:cubicBezTo>
                    <a:pt x="401" y="7992"/>
                    <a:pt x="568" y="7992"/>
                    <a:pt x="834" y="7992"/>
                  </a:cubicBezTo>
                  <a:cubicBezTo>
                    <a:pt x="1301" y="7992"/>
                    <a:pt x="2002" y="7958"/>
                    <a:pt x="2803" y="7825"/>
                  </a:cubicBezTo>
                  <a:cubicBezTo>
                    <a:pt x="3570" y="7691"/>
                    <a:pt x="4504" y="7458"/>
                    <a:pt x="5471" y="7058"/>
                  </a:cubicBezTo>
                  <a:cubicBezTo>
                    <a:pt x="5671" y="6991"/>
                    <a:pt x="5905" y="6857"/>
                    <a:pt x="6172" y="6757"/>
                  </a:cubicBezTo>
                  <a:cubicBezTo>
                    <a:pt x="6372" y="6624"/>
                    <a:pt x="6639" y="6457"/>
                    <a:pt x="6839" y="6324"/>
                  </a:cubicBezTo>
                  <a:cubicBezTo>
                    <a:pt x="7306" y="6024"/>
                    <a:pt x="7739" y="5690"/>
                    <a:pt x="8140" y="5290"/>
                  </a:cubicBezTo>
                  <a:cubicBezTo>
                    <a:pt x="8507" y="4856"/>
                    <a:pt x="8840" y="4422"/>
                    <a:pt x="9007" y="3855"/>
                  </a:cubicBezTo>
                  <a:cubicBezTo>
                    <a:pt x="9074" y="3622"/>
                    <a:pt x="9140" y="3322"/>
                    <a:pt x="9074" y="3021"/>
                  </a:cubicBezTo>
                  <a:cubicBezTo>
                    <a:pt x="9074" y="2755"/>
                    <a:pt x="8907" y="2454"/>
                    <a:pt x="8707" y="2288"/>
                  </a:cubicBezTo>
                  <a:cubicBezTo>
                    <a:pt x="8527" y="2108"/>
                    <a:pt x="8267" y="1982"/>
                    <a:pt x="7999" y="1982"/>
                  </a:cubicBezTo>
                  <a:cubicBezTo>
                    <a:pt x="7968" y="1982"/>
                    <a:pt x="7937" y="1984"/>
                    <a:pt x="7906" y="1987"/>
                  </a:cubicBezTo>
                  <a:cubicBezTo>
                    <a:pt x="7691" y="2014"/>
                    <a:pt x="7498" y="2106"/>
                    <a:pt x="7379" y="2106"/>
                  </a:cubicBezTo>
                  <a:cubicBezTo>
                    <a:pt x="7350" y="2106"/>
                    <a:pt x="7325" y="2100"/>
                    <a:pt x="7306" y="2087"/>
                  </a:cubicBezTo>
                  <a:cubicBezTo>
                    <a:pt x="7139" y="1987"/>
                    <a:pt x="7139" y="1754"/>
                    <a:pt x="7072" y="1520"/>
                  </a:cubicBezTo>
                  <a:cubicBezTo>
                    <a:pt x="7072" y="1320"/>
                    <a:pt x="7006" y="1087"/>
                    <a:pt x="6905" y="920"/>
                  </a:cubicBezTo>
                  <a:cubicBezTo>
                    <a:pt x="6705" y="486"/>
                    <a:pt x="6405" y="253"/>
                    <a:pt x="6072" y="119"/>
                  </a:cubicBezTo>
                  <a:cubicBezTo>
                    <a:pt x="5849" y="30"/>
                    <a:pt x="5656" y="1"/>
                    <a:pt x="54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2" name="Google Shape;822;p45">
              <a:extLst>
                <a:ext uri="{FF2B5EF4-FFF2-40B4-BE49-F238E27FC236}">
                  <a16:creationId xmlns:a16="http://schemas.microsoft.com/office/drawing/2014/main" id="{CFF63BF7-A57F-89A0-F526-1D978FC950AF}"/>
                </a:ext>
              </a:extLst>
            </p:cNvPr>
            <p:cNvSpPr/>
            <p:nvPr/>
          </p:nvSpPr>
          <p:spPr>
            <a:xfrm>
              <a:off x="1424525" y="630900"/>
              <a:ext cx="969875" cy="612950"/>
            </a:xfrm>
            <a:custGeom>
              <a:avLst/>
              <a:gdLst/>
              <a:ahLst/>
              <a:cxnLst/>
              <a:rect l="l" t="t" r="r" b="b"/>
              <a:pathLst>
                <a:path w="38795" h="24518" fill="none" extrusionOk="0">
                  <a:moveTo>
                    <a:pt x="38795" y="0"/>
                  </a:moveTo>
                  <a:cubicBezTo>
                    <a:pt x="36860" y="2602"/>
                    <a:pt x="34091" y="4170"/>
                    <a:pt x="30989" y="5137"/>
                  </a:cubicBezTo>
                  <a:cubicBezTo>
                    <a:pt x="29355" y="5638"/>
                    <a:pt x="27653" y="5971"/>
                    <a:pt x="25986" y="6138"/>
                  </a:cubicBezTo>
                  <a:cubicBezTo>
                    <a:pt x="21149" y="6672"/>
                    <a:pt x="16245" y="6271"/>
                    <a:pt x="11409" y="7072"/>
                  </a:cubicBezTo>
                  <a:cubicBezTo>
                    <a:pt x="7072" y="7772"/>
                    <a:pt x="2369" y="9907"/>
                    <a:pt x="1135" y="14110"/>
                  </a:cubicBezTo>
                  <a:cubicBezTo>
                    <a:pt x="0" y="17846"/>
                    <a:pt x="2469" y="22283"/>
                    <a:pt x="6205" y="23417"/>
                  </a:cubicBezTo>
                  <a:cubicBezTo>
                    <a:pt x="9974" y="24518"/>
                    <a:pt x="14377" y="22250"/>
                    <a:pt x="15778" y="18580"/>
                  </a:cubicBezTo>
                  <a:cubicBezTo>
                    <a:pt x="16112" y="17680"/>
                    <a:pt x="16279" y="16746"/>
                    <a:pt x="16112" y="15812"/>
                  </a:cubicBezTo>
                  <a:cubicBezTo>
                    <a:pt x="15945" y="14911"/>
                    <a:pt x="15511" y="14077"/>
                    <a:pt x="14878" y="13410"/>
                  </a:cubicBezTo>
                  <a:cubicBezTo>
                    <a:pt x="13610" y="11842"/>
                    <a:pt x="11375" y="11008"/>
                    <a:pt x="9507" y="11742"/>
                  </a:cubicBezTo>
                  <a:cubicBezTo>
                    <a:pt x="7639" y="12442"/>
                    <a:pt x="6538" y="14978"/>
                    <a:pt x="7706" y="16612"/>
                  </a:cubicBezTo>
                </a:path>
              </a:pathLst>
            </a:custGeom>
            <a:solidFill>
              <a:schemeClr val="dk2"/>
            </a:solidFill>
            <a:ln w="216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3" name="Google Shape;823;p45">
              <a:extLst>
                <a:ext uri="{FF2B5EF4-FFF2-40B4-BE49-F238E27FC236}">
                  <a16:creationId xmlns:a16="http://schemas.microsoft.com/office/drawing/2014/main" id="{F893D949-3029-2F7E-5C99-52B0ACDE9325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extrusionOk="0">
                  <a:moveTo>
                    <a:pt x="7072" y="1"/>
                  </a:moveTo>
                  <a:lnTo>
                    <a:pt x="7072" y="1"/>
                  </a:ln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  <a:lnTo>
                    <a:pt x="267" y="8707"/>
                  </a:lnTo>
                  <a:cubicBezTo>
                    <a:pt x="3937" y="7406"/>
                    <a:pt x="6705" y="3870"/>
                    <a:pt x="70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4" name="Google Shape;824;p45">
              <a:extLst>
                <a:ext uri="{FF2B5EF4-FFF2-40B4-BE49-F238E27FC236}">
                  <a16:creationId xmlns:a16="http://schemas.microsoft.com/office/drawing/2014/main" id="{B32C8DE8-2EAB-49ED-9E23-608C4614F828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fill="none" extrusionOk="0">
                  <a:moveTo>
                    <a:pt x="267" y="8707"/>
                  </a:moveTo>
                  <a:cubicBezTo>
                    <a:pt x="3937" y="7406"/>
                    <a:pt x="6705" y="3870"/>
                    <a:pt x="7072" y="1"/>
                  </a:cubicBez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5" name="Google Shape;825;p45">
              <a:extLst>
                <a:ext uri="{FF2B5EF4-FFF2-40B4-BE49-F238E27FC236}">
                  <a16:creationId xmlns:a16="http://schemas.microsoft.com/office/drawing/2014/main" id="{5CC4E64F-43C3-FDA6-92FD-60CFBAFA7F84}"/>
                </a:ext>
              </a:extLst>
            </p:cNvPr>
            <p:cNvSpPr/>
            <p:nvPr/>
          </p:nvSpPr>
          <p:spPr>
            <a:xfrm>
              <a:off x="1956575" y="796000"/>
              <a:ext cx="256025" cy="93575"/>
            </a:xfrm>
            <a:custGeom>
              <a:avLst/>
              <a:gdLst/>
              <a:ahLst/>
              <a:cxnLst/>
              <a:rect l="l" t="t" r="r" b="b"/>
              <a:pathLst>
                <a:path w="10241" h="3743" extrusionOk="0">
                  <a:moveTo>
                    <a:pt x="200" y="1"/>
                  </a:moveTo>
                  <a:cubicBezTo>
                    <a:pt x="0" y="34"/>
                    <a:pt x="34" y="335"/>
                    <a:pt x="167" y="501"/>
                  </a:cubicBezTo>
                  <a:cubicBezTo>
                    <a:pt x="1450" y="2554"/>
                    <a:pt x="3873" y="3743"/>
                    <a:pt x="6340" y="3743"/>
                  </a:cubicBezTo>
                  <a:cubicBezTo>
                    <a:pt x="6440" y="3743"/>
                    <a:pt x="6539" y="3741"/>
                    <a:pt x="6638" y="3737"/>
                  </a:cubicBezTo>
                  <a:cubicBezTo>
                    <a:pt x="7565" y="3711"/>
                    <a:pt x="8492" y="3507"/>
                    <a:pt x="9419" y="3507"/>
                  </a:cubicBezTo>
                  <a:cubicBezTo>
                    <a:pt x="9693" y="3507"/>
                    <a:pt x="9967" y="3525"/>
                    <a:pt x="10241" y="3570"/>
                  </a:cubicBezTo>
                  <a:cubicBezTo>
                    <a:pt x="8076" y="1377"/>
                    <a:pt x="4988" y="107"/>
                    <a:pt x="1883" y="107"/>
                  </a:cubicBezTo>
                  <a:cubicBezTo>
                    <a:pt x="1399" y="107"/>
                    <a:pt x="915" y="138"/>
                    <a:pt x="434" y="2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6" name="Google Shape;826;p45">
              <a:extLst>
                <a:ext uri="{FF2B5EF4-FFF2-40B4-BE49-F238E27FC236}">
                  <a16:creationId xmlns:a16="http://schemas.microsoft.com/office/drawing/2014/main" id="{C55897E0-7A01-FF61-A879-7FD92C6CB10D}"/>
                </a:ext>
              </a:extLst>
            </p:cNvPr>
            <p:cNvSpPr/>
            <p:nvPr/>
          </p:nvSpPr>
          <p:spPr>
            <a:xfrm>
              <a:off x="1956575" y="789350"/>
              <a:ext cx="256025" cy="102600"/>
            </a:xfrm>
            <a:custGeom>
              <a:avLst/>
              <a:gdLst/>
              <a:ahLst/>
              <a:cxnLst/>
              <a:rect l="l" t="t" r="r" b="b"/>
              <a:pathLst>
                <a:path w="10241" h="4104" fill="none" extrusionOk="0">
                  <a:moveTo>
                    <a:pt x="434" y="467"/>
                  </a:moveTo>
                  <a:cubicBezTo>
                    <a:pt x="4003" y="0"/>
                    <a:pt x="7739" y="1301"/>
                    <a:pt x="10241" y="3836"/>
                  </a:cubicBezTo>
                  <a:cubicBezTo>
                    <a:pt x="9040" y="3636"/>
                    <a:pt x="7839" y="3970"/>
                    <a:pt x="6638" y="4003"/>
                  </a:cubicBezTo>
                  <a:cubicBezTo>
                    <a:pt x="4070" y="4103"/>
                    <a:pt x="1501" y="2902"/>
                    <a:pt x="167" y="767"/>
                  </a:cubicBezTo>
                  <a:cubicBezTo>
                    <a:pt x="34" y="601"/>
                    <a:pt x="0" y="300"/>
                    <a:pt x="200" y="2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7" name="Google Shape;827;p45">
              <a:extLst>
                <a:ext uri="{FF2B5EF4-FFF2-40B4-BE49-F238E27FC236}">
                  <a16:creationId xmlns:a16="http://schemas.microsoft.com/office/drawing/2014/main" id="{B95CBE7E-82D3-4003-9B62-9A08150880BD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extrusionOk="0">
                  <a:moveTo>
                    <a:pt x="8407" y="0"/>
                  </a:moveTo>
                  <a:lnTo>
                    <a:pt x="8407" y="0"/>
                  </a:lnTo>
                  <a:cubicBezTo>
                    <a:pt x="4737" y="367"/>
                    <a:pt x="1302" y="2902"/>
                    <a:pt x="1" y="6405"/>
                  </a:cubicBezTo>
                  <a:lnTo>
                    <a:pt x="1135" y="6505"/>
                  </a:ln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8" name="Google Shape;828;p45">
              <a:extLst>
                <a:ext uri="{FF2B5EF4-FFF2-40B4-BE49-F238E27FC236}">
                  <a16:creationId xmlns:a16="http://schemas.microsoft.com/office/drawing/2014/main" id="{7312EBD3-C3DF-7F42-CAAB-B56A2CE8FF28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fill="none" extrusionOk="0">
                  <a:moveTo>
                    <a:pt x="1135" y="6505"/>
                  </a:move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ubicBezTo>
                    <a:pt x="4737" y="367"/>
                    <a:pt x="1302" y="2902"/>
                    <a:pt x="1" y="640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9" name="Google Shape;829;p45">
              <a:extLst>
                <a:ext uri="{FF2B5EF4-FFF2-40B4-BE49-F238E27FC236}">
                  <a16:creationId xmlns:a16="http://schemas.microsoft.com/office/drawing/2014/main" id="{6D8C8B7E-E3CB-9906-B4EF-D11042396E45}"/>
                </a:ext>
              </a:extLst>
            </p:cNvPr>
            <p:cNvSpPr/>
            <p:nvPr/>
          </p:nvSpPr>
          <p:spPr>
            <a:xfrm>
              <a:off x="1479550" y="858975"/>
              <a:ext cx="323600" cy="341875"/>
            </a:xfrm>
            <a:custGeom>
              <a:avLst/>
              <a:gdLst/>
              <a:ahLst/>
              <a:cxnLst/>
              <a:rect l="l" t="t" r="r" b="b"/>
              <a:pathLst>
                <a:path w="12944" h="13675" extrusionOk="0">
                  <a:moveTo>
                    <a:pt x="3128" y="0"/>
                  </a:moveTo>
                  <a:cubicBezTo>
                    <a:pt x="3078" y="0"/>
                    <a:pt x="3020" y="17"/>
                    <a:pt x="2970" y="50"/>
                  </a:cubicBezTo>
                  <a:cubicBezTo>
                    <a:pt x="2970" y="50"/>
                    <a:pt x="2903" y="117"/>
                    <a:pt x="2770" y="217"/>
                  </a:cubicBezTo>
                  <a:cubicBezTo>
                    <a:pt x="2636" y="351"/>
                    <a:pt x="2436" y="551"/>
                    <a:pt x="2236" y="818"/>
                  </a:cubicBezTo>
                  <a:cubicBezTo>
                    <a:pt x="1802" y="1318"/>
                    <a:pt x="1202" y="2052"/>
                    <a:pt x="735" y="3153"/>
                  </a:cubicBezTo>
                  <a:cubicBezTo>
                    <a:pt x="468" y="3653"/>
                    <a:pt x="301" y="4287"/>
                    <a:pt x="201" y="4954"/>
                  </a:cubicBezTo>
                  <a:cubicBezTo>
                    <a:pt x="68" y="5554"/>
                    <a:pt x="1" y="6322"/>
                    <a:pt x="68" y="7022"/>
                  </a:cubicBezTo>
                  <a:cubicBezTo>
                    <a:pt x="101" y="7723"/>
                    <a:pt x="268" y="8523"/>
                    <a:pt x="568" y="9224"/>
                  </a:cubicBezTo>
                  <a:cubicBezTo>
                    <a:pt x="902" y="9958"/>
                    <a:pt x="1335" y="10625"/>
                    <a:pt x="1902" y="11192"/>
                  </a:cubicBezTo>
                  <a:cubicBezTo>
                    <a:pt x="2469" y="11792"/>
                    <a:pt x="3103" y="12226"/>
                    <a:pt x="3804" y="12626"/>
                  </a:cubicBezTo>
                  <a:cubicBezTo>
                    <a:pt x="4471" y="12960"/>
                    <a:pt x="5238" y="13227"/>
                    <a:pt x="5939" y="13393"/>
                  </a:cubicBezTo>
                  <a:cubicBezTo>
                    <a:pt x="6272" y="13493"/>
                    <a:pt x="6639" y="13560"/>
                    <a:pt x="7039" y="13627"/>
                  </a:cubicBezTo>
                  <a:cubicBezTo>
                    <a:pt x="7275" y="13650"/>
                    <a:pt x="7544" y="13674"/>
                    <a:pt x="7800" y="13674"/>
                  </a:cubicBezTo>
                  <a:cubicBezTo>
                    <a:pt x="7906" y="13674"/>
                    <a:pt x="8009" y="13670"/>
                    <a:pt x="8107" y="13660"/>
                  </a:cubicBezTo>
                  <a:cubicBezTo>
                    <a:pt x="8807" y="13627"/>
                    <a:pt x="9441" y="13460"/>
                    <a:pt x="10041" y="13227"/>
                  </a:cubicBezTo>
                  <a:cubicBezTo>
                    <a:pt x="11209" y="12793"/>
                    <a:pt x="11943" y="12059"/>
                    <a:pt x="12376" y="11492"/>
                  </a:cubicBezTo>
                  <a:lnTo>
                    <a:pt x="12610" y="11125"/>
                  </a:lnTo>
                  <a:cubicBezTo>
                    <a:pt x="12710" y="10992"/>
                    <a:pt x="12743" y="10892"/>
                    <a:pt x="12777" y="10825"/>
                  </a:cubicBezTo>
                  <a:lnTo>
                    <a:pt x="12910" y="10558"/>
                  </a:lnTo>
                  <a:cubicBezTo>
                    <a:pt x="12944" y="10525"/>
                    <a:pt x="12944" y="10391"/>
                    <a:pt x="12877" y="10358"/>
                  </a:cubicBezTo>
                  <a:cubicBezTo>
                    <a:pt x="12835" y="10344"/>
                    <a:pt x="12788" y="10336"/>
                    <a:pt x="12745" y="10336"/>
                  </a:cubicBezTo>
                  <a:cubicBezTo>
                    <a:pt x="12683" y="10336"/>
                    <a:pt x="12629" y="10352"/>
                    <a:pt x="12610" y="10391"/>
                  </a:cubicBezTo>
                  <a:cubicBezTo>
                    <a:pt x="12610" y="10391"/>
                    <a:pt x="12577" y="10491"/>
                    <a:pt x="12443" y="10625"/>
                  </a:cubicBezTo>
                  <a:cubicBezTo>
                    <a:pt x="12410" y="10691"/>
                    <a:pt x="12310" y="10792"/>
                    <a:pt x="12243" y="10858"/>
                  </a:cubicBezTo>
                  <a:lnTo>
                    <a:pt x="11943" y="11158"/>
                  </a:lnTo>
                  <a:cubicBezTo>
                    <a:pt x="11543" y="11559"/>
                    <a:pt x="10775" y="12126"/>
                    <a:pt x="9775" y="12493"/>
                  </a:cubicBezTo>
                  <a:cubicBezTo>
                    <a:pt x="9274" y="12660"/>
                    <a:pt x="8741" y="12793"/>
                    <a:pt x="8107" y="12826"/>
                  </a:cubicBezTo>
                  <a:cubicBezTo>
                    <a:pt x="7940" y="12843"/>
                    <a:pt x="7798" y="12851"/>
                    <a:pt x="7648" y="12851"/>
                  </a:cubicBezTo>
                  <a:cubicBezTo>
                    <a:pt x="7498" y="12851"/>
                    <a:pt x="7340" y="12843"/>
                    <a:pt x="7139" y="12826"/>
                  </a:cubicBezTo>
                  <a:cubicBezTo>
                    <a:pt x="6873" y="12760"/>
                    <a:pt x="6539" y="12726"/>
                    <a:pt x="6205" y="12660"/>
                  </a:cubicBezTo>
                  <a:cubicBezTo>
                    <a:pt x="4871" y="12359"/>
                    <a:pt x="3470" y="11792"/>
                    <a:pt x="2403" y="10792"/>
                  </a:cubicBezTo>
                  <a:cubicBezTo>
                    <a:pt x="1869" y="10325"/>
                    <a:pt x="1402" y="9691"/>
                    <a:pt x="1102" y="9057"/>
                  </a:cubicBezTo>
                  <a:cubicBezTo>
                    <a:pt x="802" y="8390"/>
                    <a:pt x="635" y="7723"/>
                    <a:pt x="568" y="7022"/>
                  </a:cubicBezTo>
                  <a:cubicBezTo>
                    <a:pt x="468" y="6322"/>
                    <a:pt x="535" y="5688"/>
                    <a:pt x="601" y="5021"/>
                  </a:cubicBezTo>
                  <a:cubicBezTo>
                    <a:pt x="701" y="4387"/>
                    <a:pt x="868" y="3820"/>
                    <a:pt x="1068" y="3319"/>
                  </a:cubicBezTo>
                  <a:cubicBezTo>
                    <a:pt x="1535" y="2319"/>
                    <a:pt x="2069" y="1552"/>
                    <a:pt x="2536" y="1051"/>
                  </a:cubicBezTo>
                  <a:lnTo>
                    <a:pt x="3070" y="517"/>
                  </a:lnTo>
                  <a:cubicBezTo>
                    <a:pt x="3203" y="451"/>
                    <a:pt x="3270" y="351"/>
                    <a:pt x="3270" y="351"/>
                  </a:cubicBezTo>
                  <a:cubicBezTo>
                    <a:pt x="3303" y="284"/>
                    <a:pt x="3303" y="184"/>
                    <a:pt x="3237" y="50"/>
                  </a:cubicBezTo>
                  <a:cubicBezTo>
                    <a:pt x="3220" y="17"/>
                    <a:pt x="3178" y="0"/>
                    <a:pt x="31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0" name="Google Shape;830;p45">
              <a:extLst>
                <a:ext uri="{FF2B5EF4-FFF2-40B4-BE49-F238E27FC236}">
                  <a16:creationId xmlns:a16="http://schemas.microsoft.com/office/drawing/2014/main" id="{D11F0195-D4CC-47BF-DDD6-1E315966184F}"/>
                </a:ext>
              </a:extLst>
            </p:cNvPr>
            <p:cNvSpPr/>
            <p:nvPr/>
          </p:nvSpPr>
          <p:spPr>
            <a:xfrm>
              <a:off x="1857325" y="666750"/>
              <a:ext cx="191825" cy="128450"/>
            </a:xfrm>
            <a:custGeom>
              <a:avLst/>
              <a:gdLst/>
              <a:ahLst/>
              <a:cxnLst/>
              <a:rect l="l" t="t" r="r" b="b"/>
              <a:pathLst>
                <a:path w="7673" h="5138" fill="none" extrusionOk="0">
                  <a:moveTo>
                    <a:pt x="1" y="5138"/>
                  </a:moveTo>
                  <a:cubicBezTo>
                    <a:pt x="1535" y="5071"/>
                    <a:pt x="3036" y="4571"/>
                    <a:pt x="4304" y="3703"/>
                  </a:cubicBezTo>
                  <a:cubicBezTo>
                    <a:pt x="5671" y="2736"/>
                    <a:pt x="6706" y="1335"/>
                    <a:pt x="7673" y="1"/>
                  </a:cubicBezTo>
                  <a:cubicBezTo>
                    <a:pt x="5638" y="134"/>
                    <a:pt x="3870" y="1635"/>
                    <a:pt x="2736" y="3336"/>
                  </a:cubicBezTo>
                  <a:cubicBezTo>
                    <a:pt x="2336" y="3970"/>
                    <a:pt x="1969" y="4671"/>
                    <a:pt x="1368" y="513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1" name="Google Shape;831;p45">
              <a:extLst>
                <a:ext uri="{FF2B5EF4-FFF2-40B4-BE49-F238E27FC236}">
                  <a16:creationId xmlns:a16="http://schemas.microsoft.com/office/drawing/2014/main" id="{E64541FB-0EE1-F5A8-3895-F94A2D7BE3B1}"/>
                </a:ext>
              </a:extLst>
            </p:cNvPr>
            <p:cNvSpPr/>
            <p:nvPr/>
          </p:nvSpPr>
          <p:spPr>
            <a:xfrm>
              <a:off x="2179225" y="740975"/>
              <a:ext cx="239375" cy="60075"/>
            </a:xfrm>
            <a:custGeom>
              <a:avLst/>
              <a:gdLst/>
              <a:ahLst/>
              <a:cxnLst/>
              <a:rect l="l" t="t" r="r" b="b"/>
              <a:pathLst>
                <a:path w="9575" h="2403" fill="none" extrusionOk="0">
                  <a:moveTo>
                    <a:pt x="634" y="834"/>
                  </a:moveTo>
                  <a:cubicBezTo>
                    <a:pt x="3570" y="0"/>
                    <a:pt x="6672" y="668"/>
                    <a:pt x="9574" y="1668"/>
                  </a:cubicBezTo>
                  <a:cubicBezTo>
                    <a:pt x="8974" y="1568"/>
                    <a:pt x="8407" y="1868"/>
                    <a:pt x="7806" y="2035"/>
                  </a:cubicBezTo>
                  <a:cubicBezTo>
                    <a:pt x="6572" y="2402"/>
                    <a:pt x="5171" y="2369"/>
                    <a:pt x="3903" y="2102"/>
                  </a:cubicBezTo>
                  <a:cubicBezTo>
                    <a:pt x="2602" y="1868"/>
                    <a:pt x="1335" y="1368"/>
                    <a:pt x="134" y="868"/>
                  </a:cubicBezTo>
                  <a:cubicBezTo>
                    <a:pt x="67" y="834"/>
                    <a:pt x="1" y="768"/>
                    <a:pt x="1" y="734"/>
                  </a:cubicBezTo>
                  <a:cubicBezTo>
                    <a:pt x="1" y="668"/>
                    <a:pt x="134" y="734"/>
                    <a:pt x="101" y="76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2" name="Google Shape;832;p45">
              <a:extLst>
                <a:ext uri="{FF2B5EF4-FFF2-40B4-BE49-F238E27FC236}">
                  <a16:creationId xmlns:a16="http://schemas.microsoft.com/office/drawing/2014/main" id="{743AA8B8-C29B-E3F8-70FE-E4F70CACAFAD}"/>
                </a:ext>
              </a:extLst>
            </p:cNvPr>
            <p:cNvSpPr/>
            <p:nvPr/>
          </p:nvSpPr>
          <p:spPr>
            <a:xfrm>
              <a:off x="2440250" y="504625"/>
              <a:ext cx="141800" cy="126075"/>
            </a:xfrm>
            <a:custGeom>
              <a:avLst/>
              <a:gdLst/>
              <a:ahLst/>
              <a:cxnLst/>
              <a:rect l="l" t="t" r="r" b="b"/>
              <a:pathLst>
                <a:path w="5672" h="5043" extrusionOk="0">
                  <a:moveTo>
                    <a:pt x="5629" y="0"/>
                  </a:moveTo>
                  <a:cubicBezTo>
                    <a:pt x="5588" y="0"/>
                    <a:pt x="5538" y="24"/>
                    <a:pt x="5538" y="48"/>
                  </a:cubicBezTo>
                  <a:cubicBezTo>
                    <a:pt x="5538" y="48"/>
                    <a:pt x="5504" y="114"/>
                    <a:pt x="5504" y="148"/>
                  </a:cubicBezTo>
                  <a:cubicBezTo>
                    <a:pt x="5471" y="181"/>
                    <a:pt x="5471" y="281"/>
                    <a:pt x="5404" y="348"/>
                  </a:cubicBezTo>
                  <a:cubicBezTo>
                    <a:pt x="5338" y="515"/>
                    <a:pt x="5204" y="815"/>
                    <a:pt x="5004" y="1048"/>
                  </a:cubicBezTo>
                  <a:cubicBezTo>
                    <a:pt x="4804" y="1315"/>
                    <a:pt x="4504" y="1615"/>
                    <a:pt x="4170" y="1849"/>
                  </a:cubicBezTo>
                  <a:cubicBezTo>
                    <a:pt x="4003" y="1982"/>
                    <a:pt x="3803" y="2116"/>
                    <a:pt x="3636" y="2216"/>
                  </a:cubicBezTo>
                  <a:cubicBezTo>
                    <a:pt x="3403" y="2349"/>
                    <a:pt x="3236" y="2483"/>
                    <a:pt x="3036" y="2616"/>
                  </a:cubicBezTo>
                  <a:cubicBezTo>
                    <a:pt x="2636" y="2816"/>
                    <a:pt x="2235" y="3050"/>
                    <a:pt x="1868" y="3317"/>
                  </a:cubicBezTo>
                  <a:cubicBezTo>
                    <a:pt x="1501" y="3550"/>
                    <a:pt x="1168" y="3817"/>
                    <a:pt x="868" y="4017"/>
                  </a:cubicBezTo>
                  <a:cubicBezTo>
                    <a:pt x="567" y="4217"/>
                    <a:pt x="367" y="4451"/>
                    <a:pt x="234" y="4618"/>
                  </a:cubicBezTo>
                  <a:cubicBezTo>
                    <a:pt x="167" y="4684"/>
                    <a:pt x="134" y="4784"/>
                    <a:pt x="67" y="4818"/>
                  </a:cubicBezTo>
                  <a:cubicBezTo>
                    <a:pt x="34" y="4851"/>
                    <a:pt x="34" y="4884"/>
                    <a:pt x="34" y="4884"/>
                  </a:cubicBezTo>
                  <a:cubicBezTo>
                    <a:pt x="0" y="4951"/>
                    <a:pt x="0" y="4985"/>
                    <a:pt x="34" y="5018"/>
                  </a:cubicBezTo>
                  <a:cubicBezTo>
                    <a:pt x="50" y="5035"/>
                    <a:pt x="75" y="5043"/>
                    <a:pt x="100" y="5043"/>
                  </a:cubicBezTo>
                  <a:cubicBezTo>
                    <a:pt x="125" y="5043"/>
                    <a:pt x="150" y="5035"/>
                    <a:pt x="167" y="5018"/>
                  </a:cubicBezTo>
                  <a:lnTo>
                    <a:pt x="201" y="4985"/>
                  </a:lnTo>
                  <a:cubicBezTo>
                    <a:pt x="234" y="4985"/>
                    <a:pt x="301" y="4884"/>
                    <a:pt x="367" y="4851"/>
                  </a:cubicBezTo>
                  <a:cubicBezTo>
                    <a:pt x="534" y="4718"/>
                    <a:pt x="734" y="4551"/>
                    <a:pt x="1034" y="4384"/>
                  </a:cubicBezTo>
                  <a:cubicBezTo>
                    <a:pt x="1335" y="4184"/>
                    <a:pt x="1668" y="3984"/>
                    <a:pt x="2035" y="3717"/>
                  </a:cubicBezTo>
                  <a:cubicBezTo>
                    <a:pt x="2369" y="3483"/>
                    <a:pt x="2802" y="3217"/>
                    <a:pt x="3169" y="2983"/>
                  </a:cubicBezTo>
                  <a:cubicBezTo>
                    <a:pt x="3369" y="2850"/>
                    <a:pt x="3570" y="2683"/>
                    <a:pt x="3736" y="2549"/>
                  </a:cubicBezTo>
                  <a:cubicBezTo>
                    <a:pt x="3903" y="2383"/>
                    <a:pt x="4070" y="2249"/>
                    <a:pt x="4237" y="2116"/>
                  </a:cubicBezTo>
                  <a:cubicBezTo>
                    <a:pt x="4570" y="1749"/>
                    <a:pt x="4871" y="1482"/>
                    <a:pt x="5071" y="1182"/>
                  </a:cubicBezTo>
                  <a:cubicBezTo>
                    <a:pt x="5304" y="882"/>
                    <a:pt x="5404" y="648"/>
                    <a:pt x="5504" y="448"/>
                  </a:cubicBezTo>
                  <a:cubicBezTo>
                    <a:pt x="5538" y="348"/>
                    <a:pt x="5571" y="281"/>
                    <a:pt x="5571" y="214"/>
                  </a:cubicBezTo>
                  <a:cubicBezTo>
                    <a:pt x="5638" y="181"/>
                    <a:pt x="5638" y="148"/>
                    <a:pt x="5638" y="148"/>
                  </a:cubicBezTo>
                  <a:cubicBezTo>
                    <a:pt x="5671" y="48"/>
                    <a:pt x="5638" y="14"/>
                    <a:pt x="5671" y="14"/>
                  </a:cubicBezTo>
                  <a:cubicBezTo>
                    <a:pt x="5661" y="5"/>
                    <a:pt x="5646" y="0"/>
                    <a:pt x="56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3" name="Google Shape;833;p45">
              <a:extLst>
                <a:ext uri="{FF2B5EF4-FFF2-40B4-BE49-F238E27FC236}">
                  <a16:creationId xmlns:a16="http://schemas.microsoft.com/office/drawing/2014/main" id="{1E4A9820-C680-6230-963C-F12754C077D7}"/>
                </a:ext>
              </a:extLst>
            </p:cNvPr>
            <p:cNvSpPr/>
            <p:nvPr/>
          </p:nvSpPr>
          <p:spPr>
            <a:xfrm>
              <a:off x="2359350" y="399900"/>
              <a:ext cx="35050" cy="178475"/>
            </a:xfrm>
            <a:custGeom>
              <a:avLst/>
              <a:gdLst/>
              <a:ahLst/>
              <a:cxnLst/>
              <a:rect l="l" t="t" r="r" b="b"/>
              <a:pathLst>
                <a:path w="1402" h="7139" extrusionOk="0">
                  <a:moveTo>
                    <a:pt x="1168" y="0"/>
                  </a:moveTo>
                  <a:cubicBezTo>
                    <a:pt x="1135" y="0"/>
                    <a:pt x="1102" y="34"/>
                    <a:pt x="1102" y="67"/>
                  </a:cubicBezTo>
                  <a:lnTo>
                    <a:pt x="1102" y="167"/>
                  </a:lnTo>
                  <a:cubicBezTo>
                    <a:pt x="1102" y="167"/>
                    <a:pt x="1168" y="234"/>
                    <a:pt x="1235" y="401"/>
                  </a:cubicBezTo>
                  <a:cubicBezTo>
                    <a:pt x="1268" y="567"/>
                    <a:pt x="1302" y="834"/>
                    <a:pt x="1235" y="1168"/>
                  </a:cubicBezTo>
                  <a:cubicBezTo>
                    <a:pt x="1135" y="1501"/>
                    <a:pt x="1001" y="1868"/>
                    <a:pt x="901" y="2235"/>
                  </a:cubicBezTo>
                  <a:cubicBezTo>
                    <a:pt x="768" y="2669"/>
                    <a:pt x="601" y="3069"/>
                    <a:pt x="468" y="3503"/>
                  </a:cubicBezTo>
                  <a:cubicBezTo>
                    <a:pt x="334" y="3970"/>
                    <a:pt x="234" y="4370"/>
                    <a:pt x="134" y="4804"/>
                  </a:cubicBezTo>
                  <a:cubicBezTo>
                    <a:pt x="67" y="5204"/>
                    <a:pt x="1" y="5638"/>
                    <a:pt x="1" y="5971"/>
                  </a:cubicBezTo>
                  <a:cubicBezTo>
                    <a:pt x="1" y="6305"/>
                    <a:pt x="67" y="6572"/>
                    <a:pt x="101" y="6805"/>
                  </a:cubicBezTo>
                  <a:cubicBezTo>
                    <a:pt x="134" y="6972"/>
                    <a:pt x="201" y="7072"/>
                    <a:pt x="201" y="7072"/>
                  </a:cubicBezTo>
                  <a:cubicBezTo>
                    <a:pt x="201" y="7072"/>
                    <a:pt x="234" y="7139"/>
                    <a:pt x="268" y="7139"/>
                  </a:cubicBezTo>
                  <a:cubicBezTo>
                    <a:pt x="301" y="7139"/>
                    <a:pt x="368" y="7072"/>
                    <a:pt x="368" y="7039"/>
                  </a:cubicBezTo>
                  <a:lnTo>
                    <a:pt x="368" y="6738"/>
                  </a:lnTo>
                  <a:cubicBezTo>
                    <a:pt x="368" y="6538"/>
                    <a:pt x="368" y="6305"/>
                    <a:pt x="401" y="5971"/>
                  </a:cubicBezTo>
                  <a:cubicBezTo>
                    <a:pt x="401" y="5671"/>
                    <a:pt x="434" y="5304"/>
                    <a:pt x="534" y="4870"/>
                  </a:cubicBezTo>
                  <a:cubicBezTo>
                    <a:pt x="601" y="4504"/>
                    <a:pt x="668" y="4037"/>
                    <a:pt x="768" y="3636"/>
                  </a:cubicBezTo>
                  <a:cubicBezTo>
                    <a:pt x="835" y="3203"/>
                    <a:pt x="935" y="2802"/>
                    <a:pt x="1068" y="2369"/>
                  </a:cubicBezTo>
                  <a:cubicBezTo>
                    <a:pt x="1135" y="1968"/>
                    <a:pt x="1302" y="1568"/>
                    <a:pt x="1368" y="1235"/>
                  </a:cubicBezTo>
                  <a:cubicBezTo>
                    <a:pt x="1402" y="901"/>
                    <a:pt x="1402" y="634"/>
                    <a:pt x="1302" y="401"/>
                  </a:cubicBezTo>
                  <a:cubicBezTo>
                    <a:pt x="1268" y="334"/>
                    <a:pt x="1235" y="234"/>
                    <a:pt x="1202" y="200"/>
                  </a:cubicBezTo>
                  <a:cubicBezTo>
                    <a:pt x="1135" y="167"/>
                    <a:pt x="1135" y="134"/>
                    <a:pt x="1135" y="134"/>
                  </a:cubicBezTo>
                  <a:cubicBezTo>
                    <a:pt x="1135" y="67"/>
                    <a:pt x="1135" y="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4" name="Google Shape;834;p45">
              <a:extLst>
                <a:ext uri="{FF2B5EF4-FFF2-40B4-BE49-F238E27FC236}">
                  <a16:creationId xmlns:a16="http://schemas.microsoft.com/office/drawing/2014/main" id="{5E7F4465-4274-5047-15E8-E5CDB5C84B73}"/>
                </a:ext>
              </a:extLst>
            </p:cNvPr>
            <p:cNvSpPr/>
            <p:nvPr/>
          </p:nvSpPr>
          <p:spPr>
            <a:xfrm>
              <a:off x="2370200" y="447425"/>
              <a:ext cx="86750" cy="153275"/>
            </a:xfrm>
            <a:custGeom>
              <a:avLst/>
              <a:gdLst/>
              <a:ahLst/>
              <a:cxnLst/>
              <a:rect l="l" t="t" r="r" b="b"/>
              <a:pathLst>
                <a:path w="3470" h="6131" extrusionOk="0">
                  <a:moveTo>
                    <a:pt x="3369" y="1"/>
                  </a:moveTo>
                  <a:cubicBezTo>
                    <a:pt x="3336" y="1"/>
                    <a:pt x="3303" y="67"/>
                    <a:pt x="3303" y="101"/>
                  </a:cubicBezTo>
                  <a:lnTo>
                    <a:pt x="3303" y="167"/>
                  </a:lnTo>
                  <a:lnTo>
                    <a:pt x="3303" y="401"/>
                  </a:lnTo>
                  <a:cubicBezTo>
                    <a:pt x="3303" y="568"/>
                    <a:pt x="3269" y="835"/>
                    <a:pt x="3169" y="1135"/>
                  </a:cubicBezTo>
                  <a:cubicBezTo>
                    <a:pt x="3103" y="1468"/>
                    <a:pt x="2936" y="1802"/>
                    <a:pt x="2702" y="2136"/>
                  </a:cubicBezTo>
                  <a:cubicBezTo>
                    <a:pt x="2502" y="2469"/>
                    <a:pt x="2202" y="2803"/>
                    <a:pt x="1968" y="3136"/>
                  </a:cubicBezTo>
                  <a:cubicBezTo>
                    <a:pt x="1702" y="3470"/>
                    <a:pt x="1435" y="3803"/>
                    <a:pt x="1168" y="4137"/>
                  </a:cubicBezTo>
                  <a:cubicBezTo>
                    <a:pt x="934" y="4471"/>
                    <a:pt x="668" y="4771"/>
                    <a:pt x="501" y="5038"/>
                  </a:cubicBezTo>
                  <a:cubicBezTo>
                    <a:pt x="167" y="5605"/>
                    <a:pt x="0" y="6005"/>
                    <a:pt x="0" y="6005"/>
                  </a:cubicBezTo>
                  <a:cubicBezTo>
                    <a:pt x="0" y="6005"/>
                    <a:pt x="0" y="6038"/>
                    <a:pt x="34" y="6105"/>
                  </a:cubicBezTo>
                  <a:cubicBezTo>
                    <a:pt x="67" y="6122"/>
                    <a:pt x="92" y="6130"/>
                    <a:pt x="113" y="6130"/>
                  </a:cubicBezTo>
                  <a:cubicBezTo>
                    <a:pt x="134" y="6130"/>
                    <a:pt x="150" y="6122"/>
                    <a:pt x="167" y="6105"/>
                  </a:cubicBezTo>
                  <a:cubicBezTo>
                    <a:pt x="167" y="6105"/>
                    <a:pt x="434" y="5771"/>
                    <a:pt x="834" y="5271"/>
                  </a:cubicBezTo>
                  <a:cubicBezTo>
                    <a:pt x="1034" y="5004"/>
                    <a:pt x="1268" y="4737"/>
                    <a:pt x="1501" y="4404"/>
                  </a:cubicBezTo>
                  <a:cubicBezTo>
                    <a:pt x="1768" y="4037"/>
                    <a:pt x="2002" y="3703"/>
                    <a:pt x="2269" y="3336"/>
                  </a:cubicBezTo>
                  <a:cubicBezTo>
                    <a:pt x="2502" y="2969"/>
                    <a:pt x="2702" y="2603"/>
                    <a:pt x="2936" y="2236"/>
                  </a:cubicBezTo>
                  <a:cubicBezTo>
                    <a:pt x="3103" y="1835"/>
                    <a:pt x="3269" y="1502"/>
                    <a:pt x="3336" y="1168"/>
                  </a:cubicBezTo>
                  <a:cubicBezTo>
                    <a:pt x="3436" y="835"/>
                    <a:pt x="3470" y="601"/>
                    <a:pt x="3470" y="401"/>
                  </a:cubicBezTo>
                  <a:lnTo>
                    <a:pt x="3470" y="167"/>
                  </a:lnTo>
                  <a:lnTo>
                    <a:pt x="3470" y="101"/>
                  </a:lnTo>
                  <a:cubicBezTo>
                    <a:pt x="3470" y="67"/>
                    <a:pt x="343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5" name="Google Shape;835;p45">
              <a:extLst>
                <a:ext uri="{FF2B5EF4-FFF2-40B4-BE49-F238E27FC236}">
                  <a16:creationId xmlns:a16="http://schemas.microsoft.com/office/drawing/2014/main" id="{40BDDC47-4717-A53F-6ED4-FDA068C60EC1}"/>
                </a:ext>
              </a:extLst>
            </p:cNvPr>
            <p:cNvSpPr/>
            <p:nvPr/>
          </p:nvSpPr>
          <p:spPr>
            <a:xfrm>
              <a:off x="2203400" y="758475"/>
              <a:ext cx="196000" cy="25675"/>
            </a:xfrm>
            <a:custGeom>
              <a:avLst/>
              <a:gdLst/>
              <a:ahLst/>
              <a:cxnLst/>
              <a:rect l="l" t="t" r="r" b="b"/>
              <a:pathLst>
                <a:path w="7840" h="1027" extrusionOk="0">
                  <a:moveTo>
                    <a:pt x="134" y="1"/>
                  </a:moveTo>
                  <a:cubicBezTo>
                    <a:pt x="68" y="1"/>
                    <a:pt x="34" y="1"/>
                    <a:pt x="34" y="34"/>
                  </a:cubicBezTo>
                  <a:cubicBezTo>
                    <a:pt x="1" y="68"/>
                    <a:pt x="34" y="134"/>
                    <a:pt x="68" y="168"/>
                  </a:cubicBezTo>
                  <a:cubicBezTo>
                    <a:pt x="68" y="168"/>
                    <a:pt x="168" y="201"/>
                    <a:pt x="368" y="301"/>
                  </a:cubicBezTo>
                  <a:cubicBezTo>
                    <a:pt x="568" y="368"/>
                    <a:pt x="868" y="501"/>
                    <a:pt x="1202" y="568"/>
                  </a:cubicBezTo>
                  <a:cubicBezTo>
                    <a:pt x="1535" y="668"/>
                    <a:pt x="1969" y="735"/>
                    <a:pt x="2403" y="835"/>
                  </a:cubicBezTo>
                  <a:cubicBezTo>
                    <a:pt x="2870" y="902"/>
                    <a:pt x="3337" y="968"/>
                    <a:pt x="3837" y="1002"/>
                  </a:cubicBezTo>
                  <a:cubicBezTo>
                    <a:pt x="4321" y="1018"/>
                    <a:pt x="4813" y="1027"/>
                    <a:pt x="5271" y="1027"/>
                  </a:cubicBezTo>
                  <a:cubicBezTo>
                    <a:pt x="5730" y="1027"/>
                    <a:pt x="6155" y="1018"/>
                    <a:pt x="6506" y="1002"/>
                  </a:cubicBezTo>
                  <a:cubicBezTo>
                    <a:pt x="7206" y="968"/>
                    <a:pt x="7706" y="902"/>
                    <a:pt x="7706" y="902"/>
                  </a:cubicBezTo>
                  <a:cubicBezTo>
                    <a:pt x="7773" y="868"/>
                    <a:pt x="7840" y="868"/>
                    <a:pt x="7840" y="835"/>
                  </a:cubicBezTo>
                  <a:cubicBezTo>
                    <a:pt x="7840" y="801"/>
                    <a:pt x="7807" y="735"/>
                    <a:pt x="7740" y="735"/>
                  </a:cubicBezTo>
                  <a:cubicBezTo>
                    <a:pt x="7740" y="735"/>
                    <a:pt x="7640" y="735"/>
                    <a:pt x="7406" y="801"/>
                  </a:cubicBezTo>
                  <a:cubicBezTo>
                    <a:pt x="7206" y="801"/>
                    <a:pt x="6939" y="835"/>
                    <a:pt x="6539" y="835"/>
                  </a:cubicBezTo>
                  <a:cubicBezTo>
                    <a:pt x="6294" y="835"/>
                    <a:pt x="6020" y="850"/>
                    <a:pt x="5736" y="850"/>
                  </a:cubicBezTo>
                  <a:cubicBezTo>
                    <a:pt x="5594" y="850"/>
                    <a:pt x="5449" y="846"/>
                    <a:pt x="5305" y="835"/>
                  </a:cubicBezTo>
                  <a:cubicBezTo>
                    <a:pt x="4838" y="835"/>
                    <a:pt x="4337" y="801"/>
                    <a:pt x="3870" y="701"/>
                  </a:cubicBezTo>
                  <a:lnTo>
                    <a:pt x="2503" y="468"/>
                  </a:lnTo>
                  <a:cubicBezTo>
                    <a:pt x="2036" y="368"/>
                    <a:pt x="1635" y="301"/>
                    <a:pt x="1302" y="201"/>
                  </a:cubicBezTo>
                  <a:cubicBezTo>
                    <a:pt x="635" y="68"/>
                    <a:pt x="13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6" name="Google Shape;836;p45">
              <a:extLst>
                <a:ext uri="{FF2B5EF4-FFF2-40B4-BE49-F238E27FC236}">
                  <a16:creationId xmlns:a16="http://schemas.microsoft.com/office/drawing/2014/main" id="{0ACCEDEF-1D36-B9DB-B30A-10ABCAF40B3B}"/>
                </a:ext>
              </a:extLst>
            </p:cNvPr>
            <p:cNvSpPr/>
            <p:nvPr/>
          </p:nvSpPr>
          <p:spPr>
            <a:xfrm>
              <a:off x="1914875" y="667250"/>
              <a:ext cx="126775" cy="125250"/>
            </a:xfrm>
            <a:custGeom>
              <a:avLst/>
              <a:gdLst/>
              <a:ahLst/>
              <a:cxnLst/>
              <a:rect l="l" t="t" r="r" b="b"/>
              <a:pathLst>
                <a:path w="5071" h="5010" extrusionOk="0">
                  <a:moveTo>
                    <a:pt x="5000" y="0"/>
                  </a:moveTo>
                  <a:cubicBezTo>
                    <a:pt x="4990" y="0"/>
                    <a:pt x="4980" y="4"/>
                    <a:pt x="4971" y="14"/>
                  </a:cubicBezTo>
                  <a:cubicBezTo>
                    <a:pt x="4971" y="14"/>
                    <a:pt x="4570" y="247"/>
                    <a:pt x="4037" y="648"/>
                  </a:cubicBezTo>
                  <a:cubicBezTo>
                    <a:pt x="3503" y="1015"/>
                    <a:pt x="2836" y="1548"/>
                    <a:pt x="2169" y="2149"/>
                  </a:cubicBezTo>
                  <a:cubicBezTo>
                    <a:pt x="1835" y="2416"/>
                    <a:pt x="1535" y="2749"/>
                    <a:pt x="1235" y="3049"/>
                  </a:cubicBezTo>
                  <a:cubicBezTo>
                    <a:pt x="968" y="3350"/>
                    <a:pt x="701" y="3650"/>
                    <a:pt x="534" y="3917"/>
                  </a:cubicBezTo>
                  <a:cubicBezTo>
                    <a:pt x="334" y="4184"/>
                    <a:pt x="201" y="4450"/>
                    <a:pt x="134" y="4617"/>
                  </a:cubicBezTo>
                  <a:cubicBezTo>
                    <a:pt x="34" y="4817"/>
                    <a:pt x="0" y="4884"/>
                    <a:pt x="0" y="4884"/>
                  </a:cubicBezTo>
                  <a:cubicBezTo>
                    <a:pt x="0" y="4884"/>
                    <a:pt x="0" y="4951"/>
                    <a:pt x="34" y="4984"/>
                  </a:cubicBezTo>
                  <a:cubicBezTo>
                    <a:pt x="50" y="5001"/>
                    <a:pt x="75" y="5009"/>
                    <a:pt x="100" y="5009"/>
                  </a:cubicBezTo>
                  <a:cubicBezTo>
                    <a:pt x="125" y="5009"/>
                    <a:pt x="150" y="5001"/>
                    <a:pt x="167" y="4984"/>
                  </a:cubicBezTo>
                  <a:cubicBezTo>
                    <a:pt x="167" y="4984"/>
                    <a:pt x="467" y="4651"/>
                    <a:pt x="868" y="4150"/>
                  </a:cubicBezTo>
                  <a:cubicBezTo>
                    <a:pt x="1235" y="3650"/>
                    <a:pt x="1802" y="2983"/>
                    <a:pt x="2369" y="2349"/>
                  </a:cubicBezTo>
                  <a:cubicBezTo>
                    <a:pt x="2669" y="2049"/>
                    <a:pt x="3003" y="1715"/>
                    <a:pt x="3303" y="1482"/>
                  </a:cubicBezTo>
                  <a:cubicBezTo>
                    <a:pt x="3636" y="1181"/>
                    <a:pt x="3903" y="981"/>
                    <a:pt x="4170" y="781"/>
                  </a:cubicBezTo>
                  <a:cubicBezTo>
                    <a:pt x="4404" y="548"/>
                    <a:pt x="4604" y="381"/>
                    <a:pt x="4804" y="314"/>
                  </a:cubicBezTo>
                  <a:cubicBezTo>
                    <a:pt x="4937" y="181"/>
                    <a:pt x="5037" y="147"/>
                    <a:pt x="5037" y="147"/>
                  </a:cubicBezTo>
                  <a:cubicBezTo>
                    <a:pt x="5071" y="114"/>
                    <a:pt x="5071" y="47"/>
                    <a:pt x="5071" y="47"/>
                  </a:cubicBezTo>
                  <a:cubicBezTo>
                    <a:pt x="5047" y="24"/>
                    <a:pt x="5023" y="0"/>
                    <a:pt x="500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7" name="Google Shape;837;p45">
              <a:extLst>
                <a:ext uri="{FF2B5EF4-FFF2-40B4-BE49-F238E27FC236}">
                  <a16:creationId xmlns:a16="http://schemas.microsoft.com/office/drawing/2014/main" id="{E2DE7AF6-DC28-93A6-F94F-E864B3FABF5E}"/>
                </a:ext>
              </a:extLst>
            </p:cNvPr>
            <p:cNvSpPr/>
            <p:nvPr/>
          </p:nvSpPr>
          <p:spPr>
            <a:xfrm>
              <a:off x="2130850" y="590150"/>
              <a:ext cx="114275" cy="153150"/>
            </a:xfrm>
            <a:custGeom>
              <a:avLst/>
              <a:gdLst/>
              <a:ahLst/>
              <a:cxnLst/>
              <a:rect l="l" t="t" r="r" b="b"/>
              <a:pathLst>
                <a:path w="4571" h="6126" extrusionOk="0">
                  <a:moveTo>
                    <a:pt x="4444" y="1"/>
                  </a:moveTo>
                  <a:cubicBezTo>
                    <a:pt x="4402" y="1"/>
                    <a:pt x="4371" y="39"/>
                    <a:pt x="4371" y="62"/>
                  </a:cubicBezTo>
                  <a:cubicBezTo>
                    <a:pt x="4371" y="62"/>
                    <a:pt x="4337" y="196"/>
                    <a:pt x="4237" y="363"/>
                  </a:cubicBezTo>
                  <a:cubicBezTo>
                    <a:pt x="4171" y="563"/>
                    <a:pt x="4037" y="796"/>
                    <a:pt x="3870" y="1097"/>
                  </a:cubicBezTo>
                  <a:cubicBezTo>
                    <a:pt x="3704" y="1397"/>
                    <a:pt x="3503" y="1764"/>
                    <a:pt x="3237" y="2097"/>
                  </a:cubicBezTo>
                  <a:cubicBezTo>
                    <a:pt x="3003" y="2431"/>
                    <a:pt x="2703" y="2798"/>
                    <a:pt x="2403" y="3131"/>
                  </a:cubicBezTo>
                  <a:cubicBezTo>
                    <a:pt x="1836" y="3865"/>
                    <a:pt x="1202" y="4532"/>
                    <a:pt x="735" y="5066"/>
                  </a:cubicBezTo>
                  <a:cubicBezTo>
                    <a:pt x="268" y="5566"/>
                    <a:pt x="34" y="5967"/>
                    <a:pt x="34" y="5967"/>
                  </a:cubicBezTo>
                  <a:cubicBezTo>
                    <a:pt x="1" y="6033"/>
                    <a:pt x="1" y="6067"/>
                    <a:pt x="34" y="6100"/>
                  </a:cubicBezTo>
                  <a:cubicBezTo>
                    <a:pt x="51" y="6117"/>
                    <a:pt x="68" y="6125"/>
                    <a:pt x="88" y="6125"/>
                  </a:cubicBezTo>
                  <a:cubicBezTo>
                    <a:pt x="109" y="6125"/>
                    <a:pt x="134" y="6117"/>
                    <a:pt x="168" y="6100"/>
                  </a:cubicBezTo>
                  <a:cubicBezTo>
                    <a:pt x="168" y="6100"/>
                    <a:pt x="535" y="5800"/>
                    <a:pt x="1035" y="5300"/>
                  </a:cubicBezTo>
                  <a:cubicBezTo>
                    <a:pt x="1268" y="5066"/>
                    <a:pt x="1535" y="4766"/>
                    <a:pt x="1836" y="4432"/>
                  </a:cubicBezTo>
                  <a:cubicBezTo>
                    <a:pt x="2102" y="4099"/>
                    <a:pt x="2369" y="3732"/>
                    <a:pt x="2669" y="3365"/>
                  </a:cubicBezTo>
                  <a:cubicBezTo>
                    <a:pt x="3203" y="2598"/>
                    <a:pt x="3704" y="1797"/>
                    <a:pt x="4037" y="1197"/>
                  </a:cubicBezTo>
                  <a:cubicBezTo>
                    <a:pt x="4371" y="563"/>
                    <a:pt x="4537" y="129"/>
                    <a:pt x="4537" y="129"/>
                  </a:cubicBezTo>
                  <a:cubicBezTo>
                    <a:pt x="4571" y="96"/>
                    <a:pt x="4537" y="62"/>
                    <a:pt x="4504" y="29"/>
                  </a:cubicBezTo>
                  <a:cubicBezTo>
                    <a:pt x="4483" y="8"/>
                    <a:pt x="4463" y="1"/>
                    <a:pt x="44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8" name="Google Shape;838;p45">
              <a:extLst>
                <a:ext uri="{FF2B5EF4-FFF2-40B4-BE49-F238E27FC236}">
                  <a16:creationId xmlns:a16="http://schemas.microsoft.com/office/drawing/2014/main" id="{E61C379B-5D09-1C87-7619-067383108F98}"/>
                </a:ext>
              </a:extLst>
            </p:cNvPr>
            <p:cNvSpPr/>
            <p:nvPr/>
          </p:nvSpPr>
          <p:spPr>
            <a:xfrm>
              <a:off x="1994100" y="811850"/>
              <a:ext cx="147625" cy="50900"/>
            </a:xfrm>
            <a:custGeom>
              <a:avLst/>
              <a:gdLst/>
              <a:ahLst/>
              <a:cxnLst/>
              <a:rect l="l" t="t" r="r" b="b"/>
              <a:pathLst>
                <a:path w="5905" h="2036" extrusionOk="0">
                  <a:moveTo>
                    <a:pt x="167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0" y="67"/>
                    <a:pt x="0" y="101"/>
                    <a:pt x="34" y="168"/>
                  </a:cubicBezTo>
                  <a:lnTo>
                    <a:pt x="868" y="568"/>
                  </a:lnTo>
                  <a:cubicBezTo>
                    <a:pt x="1368" y="868"/>
                    <a:pt x="2068" y="1168"/>
                    <a:pt x="2769" y="1435"/>
                  </a:cubicBezTo>
                  <a:cubicBezTo>
                    <a:pt x="3503" y="1702"/>
                    <a:pt x="4237" y="1902"/>
                    <a:pt x="4837" y="2002"/>
                  </a:cubicBezTo>
                  <a:cubicBezTo>
                    <a:pt x="5137" y="2036"/>
                    <a:pt x="5371" y="2036"/>
                    <a:pt x="5538" y="2036"/>
                  </a:cubicBezTo>
                  <a:lnTo>
                    <a:pt x="5771" y="2036"/>
                  </a:lnTo>
                  <a:cubicBezTo>
                    <a:pt x="5838" y="2036"/>
                    <a:pt x="5871" y="2036"/>
                    <a:pt x="5871" y="2002"/>
                  </a:cubicBezTo>
                  <a:cubicBezTo>
                    <a:pt x="5905" y="1935"/>
                    <a:pt x="5871" y="1869"/>
                    <a:pt x="5838" y="1869"/>
                  </a:cubicBezTo>
                  <a:cubicBezTo>
                    <a:pt x="5838" y="1869"/>
                    <a:pt x="5438" y="1735"/>
                    <a:pt x="4904" y="1602"/>
                  </a:cubicBezTo>
                  <a:cubicBezTo>
                    <a:pt x="4370" y="1502"/>
                    <a:pt x="3636" y="1368"/>
                    <a:pt x="2902" y="1168"/>
                  </a:cubicBezTo>
                  <a:cubicBezTo>
                    <a:pt x="2202" y="935"/>
                    <a:pt x="1501" y="701"/>
                    <a:pt x="1001" y="434"/>
                  </a:cubicBezTo>
                  <a:cubicBezTo>
                    <a:pt x="501" y="201"/>
                    <a:pt x="1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9" name="Google Shape;839;p45">
              <a:extLst>
                <a:ext uri="{FF2B5EF4-FFF2-40B4-BE49-F238E27FC236}">
                  <a16:creationId xmlns:a16="http://schemas.microsoft.com/office/drawing/2014/main" id="{5D93C129-07C5-AB61-F075-FC95AA62D929}"/>
                </a:ext>
              </a:extLst>
            </p:cNvPr>
            <p:cNvSpPr/>
            <p:nvPr/>
          </p:nvSpPr>
          <p:spPr>
            <a:xfrm>
              <a:off x="1768925" y="657700"/>
              <a:ext cx="132625" cy="125625"/>
            </a:xfrm>
            <a:custGeom>
              <a:avLst/>
              <a:gdLst/>
              <a:ahLst/>
              <a:cxnLst/>
              <a:rect l="l" t="t" r="r" b="b"/>
              <a:pathLst>
                <a:path w="5305" h="5025" extrusionOk="0">
                  <a:moveTo>
                    <a:pt x="5203" y="0"/>
                  </a:moveTo>
                  <a:cubicBezTo>
                    <a:pt x="5192" y="0"/>
                    <a:pt x="5182" y="8"/>
                    <a:pt x="5171" y="29"/>
                  </a:cubicBezTo>
                  <a:cubicBezTo>
                    <a:pt x="5171" y="29"/>
                    <a:pt x="4804" y="263"/>
                    <a:pt x="4237" y="629"/>
                  </a:cubicBezTo>
                  <a:cubicBezTo>
                    <a:pt x="3704" y="1030"/>
                    <a:pt x="3003" y="1563"/>
                    <a:pt x="2336" y="2131"/>
                  </a:cubicBezTo>
                  <a:cubicBezTo>
                    <a:pt x="2002" y="2431"/>
                    <a:pt x="1669" y="2764"/>
                    <a:pt x="1369" y="3065"/>
                  </a:cubicBezTo>
                  <a:cubicBezTo>
                    <a:pt x="1068" y="3365"/>
                    <a:pt x="835" y="3632"/>
                    <a:pt x="635" y="3932"/>
                  </a:cubicBezTo>
                  <a:cubicBezTo>
                    <a:pt x="401" y="4199"/>
                    <a:pt x="234" y="4432"/>
                    <a:pt x="168" y="4599"/>
                  </a:cubicBezTo>
                  <a:cubicBezTo>
                    <a:pt x="68" y="4832"/>
                    <a:pt x="34" y="4899"/>
                    <a:pt x="34" y="4899"/>
                  </a:cubicBezTo>
                  <a:cubicBezTo>
                    <a:pt x="1" y="4899"/>
                    <a:pt x="1" y="4933"/>
                    <a:pt x="34" y="4999"/>
                  </a:cubicBezTo>
                  <a:cubicBezTo>
                    <a:pt x="51" y="5016"/>
                    <a:pt x="76" y="5024"/>
                    <a:pt x="101" y="5024"/>
                  </a:cubicBezTo>
                  <a:cubicBezTo>
                    <a:pt x="126" y="5024"/>
                    <a:pt x="151" y="5016"/>
                    <a:pt x="168" y="4999"/>
                  </a:cubicBezTo>
                  <a:cubicBezTo>
                    <a:pt x="168" y="4999"/>
                    <a:pt x="501" y="4699"/>
                    <a:pt x="902" y="4199"/>
                  </a:cubicBezTo>
                  <a:cubicBezTo>
                    <a:pt x="1335" y="3698"/>
                    <a:pt x="1869" y="3031"/>
                    <a:pt x="2503" y="2397"/>
                  </a:cubicBezTo>
                  <a:cubicBezTo>
                    <a:pt x="2803" y="2097"/>
                    <a:pt x="3136" y="1764"/>
                    <a:pt x="3403" y="1530"/>
                  </a:cubicBezTo>
                  <a:cubicBezTo>
                    <a:pt x="3704" y="1230"/>
                    <a:pt x="4037" y="1030"/>
                    <a:pt x="4304" y="830"/>
                  </a:cubicBezTo>
                  <a:cubicBezTo>
                    <a:pt x="4571" y="596"/>
                    <a:pt x="4804" y="429"/>
                    <a:pt x="4971" y="363"/>
                  </a:cubicBezTo>
                  <a:cubicBezTo>
                    <a:pt x="5138" y="229"/>
                    <a:pt x="5205" y="196"/>
                    <a:pt x="5205" y="196"/>
                  </a:cubicBezTo>
                  <a:cubicBezTo>
                    <a:pt x="5238" y="196"/>
                    <a:pt x="5238" y="96"/>
                    <a:pt x="5305" y="62"/>
                  </a:cubicBezTo>
                  <a:cubicBezTo>
                    <a:pt x="5259" y="39"/>
                    <a:pt x="5228" y="0"/>
                    <a:pt x="52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37" name="Podnadpis 30">
            <a:extLst>
              <a:ext uri="{FF2B5EF4-FFF2-40B4-BE49-F238E27FC236}">
                <a16:creationId xmlns:a16="http://schemas.microsoft.com/office/drawing/2014/main" id="{C72005E4-C649-1621-6368-2976FE0F0C49}"/>
              </a:ext>
            </a:extLst>
          </p:cNvPr>
          <p:cNvSpPr txBox="1">
            <a:spLocks/>
          </p:cNvSpPr>
          <p:nvPr/>
        </p:nvSpPr>
        <p:spPr>
          <a:xfrm>
            <a:off x="1309506" y="1455729"/>
            <a:ext cx="6826036" cy="2679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l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cs-CZ" sz="1600">
                <a:latin typeface="Calibri"/>
                <a:ea typeface="Calibri"/>
                <a:cs typeface="Calibri"/>
              </a:rPr>
              <a:t>Obětiny bohům - přinášení darů bohům (chléb, med, obilí)</a:t>
            </a:r>
            <a:endParaRPr lang="cs-CZ" sz="1600">
              <a:ea typeface="Calibri"/>
              <a:cs typeface="Calibri"/>
            </a:endParaRPr>
          </a:p>
          <a:p>
            <a:pPr algn="l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cs-CZ" sz="1600">
                <a:latin typeface="Calibri"/>
                <a:ea typeface="Calibri"/>
                <a:cs typeface="Calibri"/>
              </a:rPr>
              <a:t>Rituální očista - omývání ve vodě, kouř z bylin nebo přecházení přes oheň</a:t>
            </a:r>
          </a:p>
          <a:p>
            <a:pPr algn="l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cs-CZ" sz="1600">
                <a:latin typeface="Calibri"/>
                <a:ea typeface="Calibri"/>
                <a:cs typeface="Calibri"/>
              </a:rPr>
              <a:t>Uctívání předků - zapalování svíček a nechávání jídla pro zemřelé</a:t>
            </a:r>
          </a:p>
          <a:p>
            <a:pPr algn="l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cs-CZ" sz="1600">
                <a:latin typeface="Calibri"/>
                <a:ea typeface="Calibri"/>
                <a:cs typeface="Calibri"/>
              </a:rPr>
              <a:t>Ohnivé rituály – zapalování velkých ohňů při důležitých svátcích</a:t>
            </a:r>
          </a:p>
          <a:p>
            <a:pPr algn="l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cs-CZ" sz="1600">
                <a:latin typeface="Calibri"/>
                <a:ea typeface="Calibri"/>
                <a:cs typeface="Calibri"/>
              </a:rPr>
              <a:t>Rituály plodnosti – prosby o úrodu a zdraví lidí i zvířat</a:t>
            </a:r>
            <a:br>
              <a:rPr lang="cs-CZ">
                <a:latin typeface="Calibri"/>
                <a:ea typeface="Calibri"/>
                <a:cs typeface="Calibri"/>
              </a:rPr>
            </a:br>
            <a:endParaRPr lang="cs-CZ">
              <a:latin typeface="Calibri"/>
              <a:ea typeface="Calibri"/>
              <a:cs typeface="Calibri"/>
            </a:endParaRPr>
          </a:p>
          <a:p>
            <a:pPr>
              <a:spcAft>
                <a:spcPts val="1500"/>
              </a:spcAft>
            </a:pPr>
            <a:endParaRPr lang="cs-CZ">
              <a:latin typeface="Calibri"/>
              <a:ea typeface="Calibri"/>
              <a:cs typeface="Calibri"/>
            </a:endParaRPr>
          </a:p>
        </p:txBody>
      </p:sp>
      <p:sp>
        <p:nvSpPr>
          <p:cNvPr id="7" name="Google Shape;789;p45">
            <a:extLst>
              <a:ext uri="{FF2B5EF4-FFF2-40B4-BE49-F238E27FC236}">
                <a16:creationId xmlns:a16="http://schemas.microsoft.com/office/drawing/2014/main" id="{76FE9DE7-0ED9-17D2-CD27-7063929B5A79}"/>
              </a:ext>
            </a:extLst>
          </p:cNvPr>
          <p:cNvSpPr txBox="1">
            <a:spLocks/>
          </p:cNvSpPr>
          <p:nvPr/>
        </p:nvSpPr>
        <p:spPr>
          <a:xfrm>
            <a:off x="720000" y="60537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COOL XiaoWei"/>
              <a:buNone/>
              <a:defRPr sz="3000" b="0" i="0" u="none" strike="noStrike" cap="none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" err="1">
                <a:latin typeface="Baguet Script" pitchFamily="2" charset="0"/>
                <a:ea typeface="Calibri"/>
                <a:cs typeface="Calibri"/>
              </a:rPr>
              <a:t>Rituály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C2C0F9A-7B42-C5BB-11EF-55DCE1502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483" y="3348212"/>
            <a:ext cx="2114375" cy="135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06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A94294-9A4E-B502-8E58-E93185418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>
                <a:latin typeface="Baguet Script" pitchFamily="2" charset="0"/>
              </a:rPr>
              <a:t>Vynášení Morany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23DFDE8-C65B-E4E2-46C3-AD770FB9D9CF}"/>
              </a:ext>
            </a:extLst>
          </p:cNvPr>
          <p:cNvSpPr txBox="1"/>
          <p:nvPr/>
        </p:nvSpPr>
        <p:spPr>
          <a:xfrm>
            <a:off x="810524" y="1251842"/>
            <a:ext cx="7613475" cy="32162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cs-CZ" sz="2000">
                <a:latin typeface="Baguet Script" panose="00000500000000000000" pitchFamily="2" charset="0"/>
              </a:rPr>
              <a:t>JAK TO PROBÍHALO</a:t>
            </a:r>
            <a:endParaRPr lang="cs-CZ"/>
          </a:p>
          <a:p>
            <a:pPr marL="285750" indent="-285750" algn="l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cs-CZ" sz="1600">
                <a:latin typeface="Calibri"/>
                <a:ea typeface="Calibri"/>
                <a:cs typeface="Calibri"/>
              </a:rPr>
              <a:t>Lidé vyrobili figurínu ze slámy (Moranu- bohyni zimy a smrti)</a:t>
            </a:r>
          </a:p>
          <a:p>
            <a:pPr marL="285750" indent="-285750" algn="l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cs-CZ" sz="1600">
                <a:latin typeface="Calibri"/>
                <a:ea typeface="Calibri"/>
                <a:cs typeface="Calibri"/>
              </a:rPr>
              <a:t>Vesničané ji nesli v průvodu k řece</a:t>
            </a:r>
          </a:p>
          <a:p>
            <a:pPr marL="285750" indent="-285750" algn="l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cs-CZ" sz="1600">
                <a:latin typeface="Calibri"/>
                <a:ea typeface="Calibri"/>
                <a:cs typeface="Calibri"/>
              </a:rPr>
              <a:t>Figurína se spálila nebo hodila do vody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1800"/>
          </a:p>
          <a:p>
            <a:pPr algn="l"/>
            <a:r>
              <a:rPr lang="cs-CZ" sz="2000">
                <a:latin typeface="Baguet Script" pitchFamily="2" charset="0"/>
              </a:rPr>
              <a:t>VÝZNAM RITUÁLU</a:t>
            </a:r>
          </a:p>
          <a:p>
            <a:pPr marL="285750" indent="-285750" algn="l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cs-CZ" sz="1600">
                <a:latin typeface="Calibri"/>
                <a:ea typeface="Calibri"/>
                <a:cs typeface="Calibri"/>
              </a:rPr>
              <a:t>Symbolické rozloučení se se zimou</a:t>
            </a:r>
          </a:p>
          <a:p>
            <a:pPr marL="285750" indent="-285750" algn="l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cs-CZ" sz="1600">
                <a:latin typeface="Calibri"/>
                <a:ea typeface="Calibri"/>
                <a:cs typeface="Calibri"/>
              </a:rPr>
              <a:t>Přivítání jara a nového života</a:t>
            </a:r>
          </a:p>
          <a:p>
            <a:pPr marL="285750" indent="-285750" algn="l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cs-CZ" sz="1600">
                <a:latin typeface="Calibri"/>
                <a:ea typeface="Calibri"/>
                <a:cs typeface="Calibri"/>
              </a:rPr>
              <a:t>Ochrana před nemocemi a smrtí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794FB250-1D6D-D350-1E21-2F2C3E3EE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818" y="2242830"/>
            <a:ext cx="3091656" cy="22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63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>
          <a:extLst>
            <a:ext uri="{FF2B5EF4-FFF2-40B4-BE49-F238E27FC236}">
              <a16:creationId xmlns:a16="http://schemas.microsoft.com/office/drawing/2014/main" id="{55883778-C72E-8C78-FF8A-B8486B235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45">
            <a:extLst>
              <a:ext uri="{FF2B5EF4-FFF2-40B4-BE49-F238E27FC236}">
                <a16:creationId xmlns:a16="http://schemas.microsoft.com/office/drawing/2014/main" id="{CEC3E92D-6ED0-5061-F755-C3EDA1439970}"/>
              </a:ext>
            </a:extLst>
          </p:cNvPr>
          <p:cNvGrpSpPr/>
          <p:nvPr/>
        </p:nvGrpSpPr>
        <p:grpSpPr>
          <a:xfrm rot="1565461">
            <a:off x="618115" y="4133547"/>
            <a:ext cx="1202555" cy="862303"/>
            <a:chOff x="1424525" y="381550"/>
            <a:chExt cx="1202550" cy="862300"/>
          </a:xfrm>
        </p:grpSpPr>
        <p:sp>
          <p:nvSpPr>
            <p:cNvPr id="795" name="Google Shape;795;p45">
              <a:extLst>
                <a:ext uri="{FF2B5EF4-FFF2-40B4-BE49-F238E27FC236}">
                  <a16:creationId xmlns:a16="http://schemas.microsoft.com/office/drawing/2014/main" id="{1687C7C7-79C7-8C8F-34CC-CF6DA26F92AA}"/>
                </a:ext>
              </a:extLst>
            </p:cNvPr>
            <p:cNvSpPr/>
            <p:nvPr/>
          </p:nvSpPr>
          <p:spPr>
            <a:xfrm>
              <a:off x="2348525" y="561250"/>
              <a:ext cx="115100" cy="93025"/>
            </a:xfrm>
            <a:custGeom>
              <a:avLst/>
              <a:gdLst/>
              <a:ahLst/>
              <a:cxnLst/>
              <a:rect l="l" t="t" r="r" b="b"/>
              <a:pathLst>
                <a:path w="4604" h="3721" extrusionOk="0">
                  <a:moveTo>
                    <a:pt x="588" y="1"/>
                  </a:moveTo>
                  <a:cubicBezTo>
                    <a:pt x="450" y="1"/>
                    <a:pt x="317" y="51"/>
                    <a:pt x="234" y="151"/>
                  </a:cubicBezTo>
                  <a:cubicBezTo>
                    <a:pt x="33" y="385"/>
                    <a:pt x="0" y="651"/>
                    <a:pt x="0" y="918"/>
                  </a:cubicBezTo>
                  <a:cubicBezTo>
                    <a:pt x="0" y="1919"/>
                    <a:pt x="500" y="2820"/>
                    <a:pt x="1001" y="3720"/>
                  </a:cubicBezTo>
                  <a:cubicBezTo>
                    <a:pt x="2135" y="3553"/>
                    <a:pt x="2835" y="3520"/>
                    <a:pt x="3236" y="3320"/>
                  </a:cubicBezTo>
                  <a:cubicBezTo>
                    <a:pt x="3603" y="3153"/>
                    <a:pt x="4036" y="3053"/>
                    <a:pt x="4337" y="2753"/>
                  </a:cubicBezTo>
                  <a:cubicBezTo>
                    <a:pt x="4503" y="2586"/>
                    <a:pt x="4603" y="2319"/>
                    <a:pt x="4537" y="2119"/>
                  </a:cubicBezTo>
                  <a:cubicBezTo>
                    <a:pt x="4437" y="1919"/>
                    <a:pt x="4203" y="1786"/>
                    <a:pt x="4003" y="1752"/>
                  </a:cubicBezTo>
                  <a:cubicBezTo>
                    <a:pt x="3767" y="1673"/>
                    <a:pt x="3508" y="1639"/>
                    <a:pt x="3248" y="1639"/>
                  </a:cubicBezTo>
                  <a:cubicBezTo>
                    <a:pt x="2958" y="1639"/>
                    <a:pt x="2666" y="1682"/>
                    <a:pt x="2402" y="1752"/>
                  </a:cubicBezTo>
                  <a:cubicBezTo>
                    <a:pt x="2251" y="1795"/>
                    <a:pt x="2059" y="1866"/>
                    <a:pt x="1878" y="1866"/>
                  </a:cubicBezTo>
                  <a:cubicBezTo>
                    <a:pt x="1779" y="1866"/>
                    <a:pt x="1684" y="1845"/>
                    <a:pt x="1601" y="1786"/>
                  </a:cubicBezTo>
                  <a:cubicBezTo>
                    <a:pt x="1501" y="1719"/>
                    <a:pt x="1401" y="1585"/>
                    <a:pt x="1368" y="1452"/>
                  </a:cubicBezTo>
                  <a:cubicBezTo>
                    <a:pt x="1234" y="1152"/>
                    <a:pt x="1168" y="818"/>
                    <a:pt x="1068" y="485"/>
                  </a:cubicBezTo>
                  <a:cubicBezTo>
                    <a:pt x="1034" y="385"/>
                    <a:pt x="1034" y="251"/>
                    <a:pt x="967" y="151"/>
                  </a:cubicBezTo>
                  <a:cubicBezTo>
                    <a:pt x="867" y="51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6" name="Google Shape;796;p45">
              <a:extLst>
                <a:ext uri="{FF2B5EF4-FFF2-40B4-BE49-F238E27FC236}">
                  <a16:creationId xmlns:a16="http://schemas.microsoft.com/office/drawing/2014/main" id="{8FCC7BF2-68B0-E3B9-643B-3177CFE9F4C2}"/>
                </a:ext>
              </a:extLst>
            </p:cNvPr>
            <p:cNvSpPr/>
            <p:nvPr/>
          </p:nvSpPr>
          <p:spPr>
            <a:xfrm>
              <a:off x="2344350" y="554925"/>
              <a:ext cx="125950" cy="102075"/>
            </a:xfrm>
            <a:custGeom>
              <a:avLst/>
              <a:gdLst/>
              <a:ahLst/>
              <a:cxnLst/>
              <a:rect l="l" t="t" r="r" b="b"/>
              <a:pathLst>
                <a:path w="5038" h="4083" extrusionOk="0">
                  <a:moveTo>
                    <a:pt x="733" y="558"/>
                  </a:moveTo>
                  <a:cubicBezTo>
                    <a:pt x="778" y="558"/>
                    <a:pt x="823" y="574"/>
                    <a:pt x="868" y="604"/>
                  </a:cubicBezTo>
                  <a:lnTo>
                    <a:pt x="901" y="638"/>
                  </a:lnTo>
                  <a:cubicBezTo>
                    <a:pt x="934" y="638"/>
                    <a:pt x="934" y="704"/>
                    <a:pt x="1001" y="804"/>
                  </a:cubicBezTo>
                  <a:cubicBezTo>
                    <a:pt x="1068" y="1004"/>
                    <a:pt x="1101" y="1205"/>
                    <a:pt x="1201" y="1438"/>
                  </a:cubicBezTo>
                  <a:cubicBezTo>
                    <a:pt x="1268" y="1638"/>
                    <a:pt x="1335" y="1805"/>
                    <a:pt x="1501" y="2039"/>
                  </a:cubicBezTo>
                  <a:cubicBezTo>
                    <a:pt x="1568" y="2172"/>
                    <a:pt x="1702" y="2305"/>
                    <a:pt x="1868" y="2339"/>
                  </a:cubicBezTo>
                  <a:cubicBezTo>
                    <a:pt x="1952" y="2355"/>
                    <a:pt x="2027" y="2364"/>
                    <a:pt x="2093" y="2364"/>
                  </a:cubicBezTo>
                  <a:cubicBezTo>
                    <a:pt x="2160" y="2364"/>
                    <a:pt x="2219" y="2355"/>
                    <a:pt x="2269" y="2339"/>
                  </a:cubicBezTo>
                  <a:cubicBezTo>
                    <a:pt x="2535" y="2305"/>
                    <a:pt x="2702" y="2172"/>
                    <a:pt x="2902" y="2172"/>
                  </a:cubicBezTo>
                  <a:cubicBezTo>
                    <a:pt x="2942" y="2165"/>
                    <a:pt x="2981" y="2163"/>
                    <a:pt x="3019" y="2163"/>
                  </a:cubicBezTo>
                  <a:cubicBezTo>
                    <a:pt x="3172" y="2163"/>
                    <a:pt x="3316" y="2205"/>
                    <a:pt x="3503" y="2205"/>
                  </a:cubicBezTo>
                  <a:cubicBezTo>
                    <a:pt x="3703" y="2205"/>
                    <a:pt x="3903" y="2205"/>
                    <a:pt x="4070" y="2272"/>
                  </a:cubicBezTo>
                  <a:cubicBezTo>
                    <a:pt x="4237" y="2305"/>
                    <a:pt x="4403" y="2339"/>
                    <a:pt x="4504" y="2439"/>
                  </a:cubicBezTo>
                  <a:cubicBezTo>
                    <a:pt x="4570" y="2506"/>
                    <a:pt x="4570" y="2639"/>
                    <a:pt x="4504" y="2772"/>
                  </a:cubicBezTo>
                  <a:cubicBezTo>
                    <a:pt x="4437" y="2872"/>
                    <a:pt x="4337" y="2973"/>
                    <a:pt x="4170" y="3039"/>
                  </a:cubicBezTo>
                  <a:cubicBezTo>
                    <a:pt x="4037" y="3139"/>
                    <a:pt x="3870" y="3173"/>
                    <a:pt x="3703" y="3206"/>
                  </a:cubicBezTo>
                  <a:cubicBezTo>
                    <a:pt x="3536" y="3273"/>
                    <a:pt x="3369" y="3339"/>
                    <a:pt x="3236" y="3373"/>
                  </a:cubicBezTo>
                  <a:cubicBezTo>
                    <a:pt x="3002" y="3506"/>
                    <a:pt x="2702" y="3540"/>
                    <a:pt x="2435" y="3606"/>
                  </a:cubicBezTo>
                  <a:cubicBezTo>
                    <a:pt x="2202" y="3640"/>
                    <a:pt x="1968" y="3673"/>
                    <a:pt x="1768" y="3706"/>
                  </a:cubicBezTo>
                  <a:cubicBezTo>
                    <a:pt x="1496" y="3781"/>
                    <a:pt x="1316" y="3818"/>
                    <a:pt x="1241" y="3833"/>
                  </a:cubicBezTo>
                  <a:lnTo>
                    <a:pt x="1241" y="3833"/>
                  </a:lnTo>
                  <a:cubicBezTo>
                    <a:pt x="1207" y="3746"/>
                    <a:pt x="1141" y="3587"/>
                    <a:pt x="1034" y="3373"/>
                  </a:cubicBezTo>
                  <a:cubicBezTo>
                    <a:pt x="901" y="3039"/>
                    <a:pt x="667" y="2606"/>
                    <a:pt x="501" y="2005"/>
                  </a:cubicBezTo>
                  <a:cubicBezTo>
                    <a:pt x="401" y="1705"/>
                    <a:pt x="334" y="1371"/>
                    <a:pt x="367" y="1038"/>
                  </a:cubicBezTo>
                  <a:cubicBezTo>
                    <a:pt x="401" y="871"/>
                    <a:pt x="434" y="704"/>
                    <a:pt x="567" y="638"/>
                  </a:cubicBezTo>
                  <a:cubicBezTo>
                    <a:pt x="622" y="582"/>
                    <a:pt x="678" y="558"/>
                    <a:pt x="733" y="558"/>
                  </a:cubicBezTo>
                  <a:close/>
                  <a:moveTo>
                    <a:pt x="894" y="0"/>
                  </a:moveTo>
                  <a:cubicBezTo>
                    <a:pt x="590" y="0"/>
                    <a:pt x="324" y="185"/>
                    <a:pt x="200" y="371"/>
                  </a:cubicBezTo>
                  <a:cubicBezTo>
                    <a:pt x="67" y="571"/>
                    <a:pt x="0" y="804"/>
                    <a:pt x="0" y="1004"/>
                  </a:cubicBezTo>
                  <a:cubicBezTo>
                    <a:pt x="0" y="1371"/>
                    <a:pt x="0" y="1772"/>
                    <a:pt x="67" y="2105"/>
                  </a:cubicBezTo>
                  <a:cubicBezTo>
                    <a:pt x="134" y="2372"/>
                    <a:pt x="234" y="2672"/>
                    <a:pt x="367" y="2939"/>
                  </a:cubicBezTo>
                  <a:cubicBezTo>
                    <a:pt x="501" y="3139"/>
                    <a:pt x="634" y="3339"/>
                    <a:pt x="701" y="3506"/>
                  </a:cubicBezTo>
                  <a:cubicBezTo>
                    <a:pt x="901" y="3840"/>
                    <a:pt x="1034" y="4007"/>
                    <a:pt x="1034" y="4007"/>
                  </a:cubicBezTo>
                  <a:cubicBezTo>
                    <a:pt x="1061" y="4034"/>
                    <a:pt x="1110" y="4082"/>
                    <a:pt x="1181" y="4082"/>
                  </a:cubicBezTo>
                  <a:cubicBezTo>
                    <a:pt x="1198" y="4082"/>
                    <a:pt x="1215" y="4080"/>
                    <a:pt x="1235" y="4073"/>
                  </a:cubicBezTo>
                  <a:lnTo>
                    <a:pt x="1835" y="4073"/>
                  </a:lnTo>
                  <a:cubicBezTo>
                    <a:pt x="2002" y="4073"/>
                    <a:pt x="2235" y="4040"/>
                    <a:pt x="2502" y="4040"/>
                  </a:cubicBezTo>
                  <a:cubicBezTo>
                    <a:pt x="2736" y="4040"/>
                    <a:pt x="3036" y="4007"/>
                    <a:pt x="3403" y="3907"/>
                  </a:cubicBezTo>
                  <a:cubicBezTo>
                    <a:pt x="3570" y="3840"/>
                    <a:pt x="3703" y="3806"/>
                    <a:pt x="3870" y="3706"/>
                  </a:cubicBezTo>
                  <a:cubicBezTo>
                    <a:pt x="4037" y="3640"/>
                    <a:pt x="4203" y="3540"/>
                    <a:pt x="4370" y="3406"/>
                  </a:cubicBezTo>
                  <a:cubicBezTo>
                    <a:pt x="4537" y="3306"/>
                    <a:pt x="4704" y="3173"/>
                    <a:pt x="4837" y="2973"/>
                  </a:cubicBezTo>
                  <a:cubicBezTo>
                    <a:pt x="4937" y="2739"/>
                    <a:pt x="5037" y="2405"/>
                    <a:pt x="4837" y="2172"/>
                  </a:cubicBezTo>
                  <a:cubicBezTo>
                    <a:pt x="4604" y="1905"/>
                    <a:pt x="4370" y="1838"/>
                    <a:pt x="4170" y="1805"/>
                  </a:cubicBezTo>
                  <a:cubicBezTo>
                    <a:pt x="3936" y="1738"/>
                    <a:pt x="3703" y="1705"/>
                    <a:pt x="3503" y="1705"/>
                  </a:cubicBezTo>
                  <a:cubicBezTo>
                    <a:pt x="3236" y="1705"/>
                    <a:pt x="3036" y="1838"/>
                    <a:pt x="2836" y="1872"/>
                  </a:cubicBezTo>
                  <a:cubicBezTo>
                    <a:pt x="2569" y="1905"/>
                    <a:pt x="2369" y="2005"/>
                    <a:pt x="2202" y="2005"/>
                  </a:cubicBezTo>
                  <a:cubicBezTo>
                    <a:pt x="2102" y="2005"/>
                    <a:pt x="2035" y="2005"/>
                    <a:pt x="2002" y="1972"/>
                  </a:cubicBezTo>
                  <a:lnTo>
                    <a:pt x="1868" y="1838"/>
                  </a:lnTo>
                  <a:cubicBezTo>
                    <a:pt x="1768" y="1705"/>
                    <a:pt x="1702" y="1471"/>
                    <a:pt x="1668" y="1305"/>
                  </a:cubicBezTo>
                  <a:cubicBezTo>
                    <a:pt x="1568" y="1071"/>
                    <a:pt x="1535" y="904"/>
                    <a:pt x="1535" y="704"/>
                  </a:cubicBezTo>
                  <a:cubicBezTo>
                    <a:pt x="1501" y="571"/>
                    <a:pt x="1501" y="471"/>
                    <a:pt x="1401" y="304"/>
                  </a:cubicBezTo>
                  <a:cubicBezTo>
                    <a:pt x="1301" y="137"/>
                    <a:pt x="1134" y="4"/>
                    <a:pt x="968" y="4"/>
                  </a:cubicBezTo>
                  <a:cubicBezTo>
                    <a:pt x="943" y="1"/>
                    <a:pt x="918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7" name="Google Shape;797;p45">
              <a:extLst>
                <a:ext uri="{FF2B5EF4-FFF2-40B4-BE49-F238E27FC236}">
                  <a16:creationId xmlns:a16="http://schemas.microsoft.com/office/drawing/2014/main" id="{6AEEC689-24D4-D8A4-1177-4ED748DA1B83}"/>
                </a:ext>
              </a:extLst>
            </p:cNvPr>
            <p:cNvSpPr/>
            <p:nvPr/>
          </p:nvSpPr>
          <p:spPr>
            <a:xfrm>
              <a:off x="2316825" y="381550"/>
              <a:ext cx="196000" cy="249375"/>
            </a:xfrm>
            <a:custGeom>
              <a:avLst/>
              <a:gdLst/>
              <a:ahLst/>
              <a:cxnLst/>
              <a:rect l="l" t="t" r="r" b="b"/>
              <a:pathLst>
                <a:path w="7840" h="9975" extrusionOk="0">
                  <a:moveTo>
                    <a:pt x="3503" y="0"/>
                  </a:moveTo>
                  <a:cubicBezTo>
                    <a:pt x="3403" y="0"/>
                    <a:pt x="3270" y="67"/>
                    <a:pt x="3136" y="134"/>
                  </a:cubicBezTo>
                  <a:lnTo>
                    <a:pt x="2903" y="401"/>
                  </a:lnTo>
                  <a:cubicBezTo>
                    <a:pt x="2786" y="546"/>
                    <a:pt x="2670" y="641"/>
                    <a:pt x="2598" y="641"/>
                  </a:cubicBezTo>
                  <a:cubicBezTo>
                    <a:pt x="2587" y="641"/>
                    <a:pt x="2578" y="639"/>
                    <a:pt x="2569" y="634"/>
                  </a:cubicBezTo>
                  <a:cubicBezTo>
                    <a:pt x="2436" y="634"/>
                    <a:pt x="2269" y="501"/>
                    <a:pt x="2102" y="401"/>
                  </a:cubicBezTo>
                  <a:cubicBezTo>
                    <a:pt x="1946" y="297"/>
                    <a:pt x="1749" y="213"/>
                    <a:pt x="1559" y="213"/>
                  </a:cubicBezTo>
                  <a:cubicBezTo>
                    <a:pt x="1506" y="213"/>
                    <a:pt x="1453" y="219"/>
                    <a:pt x="1402" y="234"/>
                  </a:cubicBezTo>
                  <a:cubicBezTo>
                    <a:pt x="1168" y="267"/>
                    <a:pt x="935" y="401"/>
                    <a:pt x="768" y="501"/>
                  </a:cubicBezTo>
                  <a:cubicBezTo>
                    <a:pt x="401" y="801"/>
                    <a:pt x="234" y="1235"/>
                    <a:pt x="134" y="1635"/>
                  </a:cubicBezTo>
                  <a:cubicBezTo>
                    <a:pt x="67" y="2069"/>
                    <a:pt x="67" y="2436"/>
                    <a:pt x="1" y="2802"/>
                  </a:cubicBezTo>
                  <a:lnTo>
                    <a:pt x="1" y="3937"/>
                  </a:lnTo>
                  <a:cubicBezTo>
                    <a:pt x="67" y="4637"/>
                    <a:pt x="134" y="5304"/>
                    <a:pt x="234" y="5938"/>
                  </a:cubicBezTo>
                  <a:cubicBezTo>
                    <a:pt x="301" y="6572"/>
                    <a:pt x="468" y="7106"/>
                    <a:pt x="601" y="7606"/>
                  </a:cubicBezTo>
                  <a:cubicBezTo>
                    <a:pt x="734" y="8106"/>
                    <a:pt x="901" y="8507"/>
                    <a:pt x="1001" y="8840"/>
                  </a:cubicBezTo>
                  <a:cubicBezTo>
                    <a:pt x="1135" y="9174"/>
                    <a:pt x="1268" y="9474"/>
                    <a:pt x="1335" y="9641"/>
                  </a:cubicBezTo>
                  <a:cubicBezTo>
                    <a:pt x="1435" y="9841"/>
                    <a:pt x="1468" y="9941"/>
                    <a:pt x="1468" y="9941"/>
                  </a:cubicBezTo>
                  <a:cubicBezTo>
                    <a:pt x="1502" y="9974"/>
                    <a:pt x="1568" y="9974"/>
                    <a:pt x="1602" y="9974"/>
                  </a:cubicBezTo>
                  <a:cubicBezTo>
                    <a:pt x="1635" y="9941"/>
                    <a:pt x="1635" y="9908"/>
                    <a:pt x="1635" y="9874"/>
                  </a:cubicBezTo>
                  <a:cubicBezTo>
                    <a:pt x="1635" y="9874"/>
                    <a:pt x="1635" y="9741"/>
                    <a:pt x="1568" y="9574"/>
                  </a:cubicBezTo>
                  <a:cubicBezTo>
                    <a:pt x="1502" y="9407"/>
                    <a:pt x="1435" y="9107"/>
                    <a:pt x="1301" y="8773"/>
                  </a:cubicBezTo>
                  <a:cubicBezTo>
                    <a:pt x="1101" y="8106"/>
                    <a:pt x="834" y="7106"/>
                    <a:pt x="668" y="5905"/>
                  </a:cubicBezTo>
                  <a:cubicBezTo>
                    <a:pt x="601" y="5304"/>
                    <a:pt x="501" y="4637"/>
                    <a:pt x="501" y="3937"/>
                  </a:cubicBezTo>
                  <a:lnTo>
                    <a:pt x="501" y="2836"/>
                  </a:lnTo>
                  <a:cubicBezTo>
                    <a:pt x="568" y="2469"/>
                    <a:pt x="568" y="2102"/>
                    <a:pt x="634" y="1735"/>
                  </a:cubicBezTo>
                  <a:cubicBezTo>
                    <a:pt x="668" y="1335"/>
                    <a:pt x="834" y="1001"/>
                    <a:pt x="1101" y="801"/>
                  </a:cubicBezTo>
                  <a:cubicBezTo>
                    <a:pt x="1296" y="671"/>
                    <a:pt x="1505" y="583"/>
                    <a:pt x="1701" y="583"/>
                  </a:cubicBezTo>
                  <a:cubicBezTo>
                    <a:pt x="1806" y="583"/>
                    <a:pt x="1908" y="609"/>
                    <a:pt x="2002" y="668"/>
                  </a:cubicBezTo>
                  <a:cubicBezTo>
                    <a:pt x="2169" y="768"/>
                    <a:pt x="2336" y="934"/>
                    <a:pt x="2636" y="968"/>
                  </a:cubicBezTo>
                  <a:cubicBezTo>
                    <a:pt x="2803" y="968"/>
                    <a:pt x="2969" y="934"/>
                    <a:pt x="3069" y="834"/>
                  </a:cubicBezTo>
                  <a:cubicBezTo>
                    <a:pt x="3169" y="768"/>
                    <a:pt x="3236" y="668"/>
                    <a:pt x="3303" y="601"/>
                  </a:cubicBezTo>
                  <a:cubicBezTo>
                    <a:pt x="3436" y="434"/>
                    <a:pt x="3503" y="334"/>
                    <a:pt x="3670" y="334"/>
                  </a:cubicBezTo>
                  <a:cubicBezTo>
                    <a:pt x="3837" y="334"/>
                    <a:pt x="4003" y="401"/>
                    <a:pt x="4137" y="501"/>
                  </a:cubicBezTo>
                  <a:cubicBezTo>
                    <a:pt x="4404" y="768"/>
                    <a:pt x="4470" y="1168"/>
                    <a:pt x="4604" y="1568"/>
                  </a:cubicBezTo>
                  <a:cubicBezTo>
                    <a:pt x="4737" y="1935"/>
                    <a:pt x="4904" y="2402"/>
                    <a:pt x="5304" y="2636"/>
                  </a:cubicBezTo>
                  <a:cubicBezTo>
                    <a:pt x="5438" y="2725"/>
                    <a:pt x="5601" y="2754"/>
                    <a:pt x="5754" y="2754"/>
                  </a:cubicBezTo>
                  <a:cubicBezTo>
                    <a:pt x="5831" y="2754"/>
                    <a:pt x="5905" y="2747"/>
                    <a:pt x="5971" y="2736"/>
                  </a:cubicBezTo>
                  <a:cubicBezTo>
                    <a:pt x="6172" y="2702"/>
                    <a:pt x="6405" y="2602"/>
                    <a:pt x="6572" y="2569"/>
                  </a:cubicBezTo>
                  <a:cubicBezTo>
                    <a:pt x="6653" y="2547"/>
                    <a:pt x="6733" y="2536"/>
                    <a:pt x="6809" y="2536"/>
                  </a:cubicBezTo>
                  <a:cubicBezTo>
                    <a:pt x="7080" y="2536"/>
                    <a:pt x="7317" y="2669"/>
                    <a:pt x="7473" y="2903"/>
                  </a:cubicBezTo>
                  <a:cubicBezTo>
                    <a:pt x="7673" y="3203"/>
                    <a:pt x="7806" y="3570"/>
                    <a:pt x="7739" y="3903"/>
                  </a:cubicBezTo>
                  <a:cubicBezTo>
                    <a:pt x="7673" y="4237"/>
                    <a:pt x="7506" y="4570"/>
                    <a:pt x="7306" y="4871"/>
                  </a:cubicBezTo>
                  <a:cubicBezTo>
                    <a:pt x="6939" y="5438"/>
                    <a:pt x="6472" y="5938"/>
                    <a:pt x="6005" y="6372"/>
                  </a:cubicBezTo>
                  <a:cubicBezTo>
                    <a:pt x="5138" y="7239"/>
                    <a:pt x="4304" y="7873"/>
                    <a:pt x="3737" y="8273"/>
                  </a:cubicBezTo>
                  <a:cubicBezTo>
                    <a:pt x="3136" y="8740"/>
                    <a:pt x="2803" y="8940"/>
                    <a:pt x="2803" y="8940"/>
                  </a:cubicBezTo>
                  <a:cubicBezTo>
                    <a:pt x="2769" y="8974"/>
                    <a:pt x="2769" y="9040"/>
                    <a:pt x="2602" y="9107"/>
                  </a:cubicBezTo>
                  <a:cubicBezTo>
                    <a:pt x="2626" y="9131"/>
                    <a:pt x="2650" y="9154"/>
                    <a:pt x="2685" y="9154"/>
                  </a:cubicBezTo>
                  <a:cubicBezTo>
                    <a:pt x="2700" y="9154"/>
                    <a:pt x="2716" y="9150"/>
                    <a:pt x="2736" y="9140"/>
                  </a:cubicBezTo>
                  <a:cubicBezTo>
                    <a:pt x="2736" y="9140"/>
                    <a:pt x="3069" y="8907"/>
                    <a:pt x="3636" y="8473"/>
                  </a:cubicBezTo>
                  <a:cubicBezTo>
                    <a:pt x="4204" y="8073"/>
                    <a:pt x="5037" y="7439"/>
                    <a:pt x="5971" y="6572"/>
                  </a:cubicBezTo>
                  <a:cubicBezTo>
                    <a:pt x="6438" y="6138"/>
                    <a:pt x="6905" y="5638"/>
                    <a:pt x="7306" y="5071"/>
                  </a:cubicBezTo>
                  <a:cubicBezTo>
                    <a:pt x="7506" y="4771"/>
                    <a:pt x="7673" y="4404"/>
                    <a:pt x="7773" y="4003"/>
                  </a:cubicBezTo>
                  <a:cubicBezTo>
                    <a:pt x="7839" y="3636"/>
                    <a:pt x="7773" y="3169"/>
                    <a:pt x="7506" y="2836"/>
                  </a:cubicBezTo>
                  <a:cubicBezTo>
                    <a:pt x="7406" y="2669"/>
                    <a:pt x="7239" y="2502"/>
                    <a:pt x="7006" y="2436"/>
                  </a:cubicBezTo>
                  <a:cubicBezTo>
                    <a:pt x="6895" y="2380"/>
                    <a:pt x="6775" y="2356"/>
                    <a:pt x="6650" y="2356"/>
                  </a:cubicBezTo>
                  <a:cubicBezTo>
                    <a:pt x="6548" y="2356"/>
                    <a:pt x="6443" y="2372"/>
                    <a:pt x="6338" y="2402"/>
                  </a:cubicBezTo>
                  <a:cubicBezTo>
                    <a:pt x="6075" y="2468"/>
                    <a:pt x="5826" y="2563"/>
                    <a:pt x="5601" y="2563"/>
                  </a:cubicBezTo>
                  <a:cubicBezTo>
                    <a:pt x="5484" y="2563"/>
                    <a:pt x="5374" y="2537"/>
                    <a:pt x="5271" y="2469"/>
                  </a:cubicBezTo>
                  <a:cubicBezTo>
                    <a:pt x="4971" y="2269"/>
                    <a:pt x="4804" y="1902"/>
                    <a:pt x="4737" y="1502"/>
                  </a:cubicBezTo>
                  <a:cubicBezTo>
                    <a:pt x="4637" y="1101"/>
                    <a:pt x="4570" y="634"/>
                    <a:pt x="4170" y="301"/>
                  </a:cubicBezTo>
                  <a:cubicBezTo>
                    <a:pt x="4003" y="134"/>
                    <a:pt x="3770" y="0"/>
                    <a:pt x="3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8" name="Google Shape;798;p45">
              <a:extLst>
                <a:ext uri="{FF2B5EF4-FFF2-40B4-BE49-F238E27FC236}">
                  <a16:creationId xmlns:a16="http://schemas.microsoft.com/office/drawing/2014/main" id="{407E6641-D5AE-E86E-EE6A-90F87637BE54}"/>
                </a:ext>
              </a:extLst>
            </p:cNvPr>
            <p:cNvSpPr/>
            <p:nvPr/>
          </p:nvSpPr>
          <p:spPr>
            <a:xfrm>
              <a:off x="2398550" y="455300"/>
              <a:ext cx="228525" cy="199800"/>
            </a:xfrm>
            <a:custGeom>
              <a:avLst/>
              <a:gdLst/>
              <a:ahLst/>
              <a:cxnLst/>
              <a:rect l="l" t="t" r="r" b="b"/>
              <a:pathLst>
                <a:path w="9141" h="7992" extrusionOk="0">
                  <a:moveTo>
                    <a:pt x="5474" y="1"/>
                  </a:moveTo>
                  <a:cubicBezTo>
                    <a:pt x="5382" y="1"/>
                    <a:pt x="5293" y="8"/>
                    <a:pt x="5204" y="19"/>
                  </a:cubicBezTo>
                  <a:cubicBezTo>
                    <a:pt x="4971" y="86"/>
                    <a:pt x="4804" y="119"/>
                    <a:pt x="4671" y="186"/>
                  </a:cubicBezTo>
                  <a:cubicBezTo>
                    <a:pt x="4537" y="286"/>
                    <a:pt x="4504" y="319"/>
                    <a:pt x="4504" y="319"/>
                  </a:cubicBezTo>
                  <a:cubicBezTo>
                    <a:pt x="4470" y="353"/>
                    <a:pt x="4470" y="420"/>
                    <a:pt x="4470" y="453"/>
                  </a:cubicBezTo>
                  <a:cubicBezTo>
                    <a:pt x="4487" y="470"/>
                    <a:pt x="4504" y="478"/>
                    <a:pt x="4520" y="478"/>
                  </a:cubicBezTo>
                  <a:cubicBezTo>
                    <a:pt x="4537" y="478"/>
                    <a:pt x="4554" y="470"/>
                    <a:pt x="4570" y="453"/>
                  </a:cubicBezTo>
                  <a:lnTo>
                    <a:pt x="4737" y="353"/>
                  </a:lnTo>
                  <a:cubicBezTo>
                    <a:pt x="4871" y="319"/>
                    <a:pt x="5037" y="219"/>
                    <a:pt x="5238" y="186"/>
                  </a:cubicBezTo>
                  <a:cubicBezTo>
                    <a:pt x="5315" y="175"/>
                    <a:pt x="5397" y="167"/>
                    <a:pt x="5482" y="167"/>
                  </a:cubicBezTo>
                  <a:cubicBezTo>
                    <a:pt x="5653" y="167"/>
                    <a:pt x="5838" y="197"/>
                    <a:pt x="6038" y="286"/>
                  </a:cubicBezTo>
                  <a:cubicBezTo>
                    <a:pt x="6338" y="386"/>
                    <a:pt x="6639" y="653"/>
                    <a:pt x="6805" y="987"/>
                  </a:cubicBezTo>
                  <a:cubicBezTo>
                    <a:pt x="6872" y="1153"/>
                    <a:pt x="6972" y="1354"/>
                    <a:pt x="6972" y="1554"/>
                  </a:cubicBezTo>
                  <a:cubicBezTo>
                    <a:pt x="6972" y="1654"/>
                    <a:pt x="6972" y="1787"/>
                    <a:pt x="7006" y="1887"/>
                  </a:cubicBezTo>
                  <a:cubicBezTo>
                    <a:pt x="7039" y="2021"/>
                    <a:pt x="7072" y="2154"/>
                    <a:pt x="7206" y="2221"/>
                  </a:cubicBezTo>
                  <a:cubicBezTo>
                    <a:pt x="7295" y="2310"/>
                    <a:pt x="7398" y="2339"/>
                    <a:pt x="7497" y="2339"/>
                  </a:cubicBezTo>
                  <a:cubicBezTo>
                    <a:pt x="7547" y="2339"/>
                    <a:pt x="7595" y="2332"/>
                    <a:pt x="7639" y="2321"/>
                  </a:cubicBezTo>
                  <a:cubicBezTo>
                    <a:pt x="7739" y="2288"/>
                    <a:pt x="7839" y="2221"/>
                    <a:pt x="7973" y="2221"/>
                  </a:cubicBezTo>
                  <a:cubicBezTo>
                    <a:pt x="8173" y="2221"/>
                    <a:pt x="8373" y="2321"/>
                    <a:pt x="8540" y="2488"/>
                  </a:cubicBezTo>
                  <a:cubicBezTo>
                    <a:pt x="8874" y="2788"/>
                    <a:pt x="8874" y="3322"/>
                    <a:pt x="8707" y="3789"/>
                  </a:cubicBezTo>
                  <a:cubicBezTo>
                    <a:pt x="8540" y="4222"/>
                    <a:pt x="8240" y="4689"/>
                    <a:pt x="7873" y="5023"/>
                  </a:cubicBezTo>
                  <a:cubicBezTo>
                    <a:pt x="7539" y="5390"/>
                    <a:pt x="7072" y="5690"/>
                    <a:pt x="6672" y="5990"/>
                  </a:cubicBezTo>
                  <a:cubicBezTo>
                    <a:pt x="6405" y="6157"/>
                    <a:pt x="6238" y="6290"/>
                    <a:pt x="6005" y="6390"/>
                  </a:cubicBezTo>
                  <a:cubicBezTo>
                    <a:pt x="5805" y="6491"/>
                    <a:pt x="5571" y="6624"/>
                    <a:pt x="5338" y="6691"/>
                  </a:cubicBezTo>
                  <a:cubicBezTo>
                    <a:pt x="4404" y="7058"/>
                    <a:pt x="3536" y="7324"/>
                    <a:pt x="2736" y="7491"/>
                  </a:cubicBezTo>
                  <a:cubicBezTo>
                    <a:pt x="1969" y="7658"/>
                    <a:pt x="1301" y="7691"/>
                    <a:pt x="834" y="7725"/>
                  </a:cubicBezTo>
                  <a:lnTo>
                    <a:pt x="67" y="7725"/>
                  </a:lnTo>
                  <a:cubicBezTo>
                    <a:pt x="34" y="7725"/>
                    <a:pt x="1" y="7791"/>
                    <a:pt x="1" y="7825"/>
                  </a:cubicBezTo>
                  <a:cubicBezTo>
                    <a:pt x="1" y="7858"/>
                    <a:pt x="34" y="7892"/>
                    <a:pt x="67" y="7892"/>
                  </a:cubicBezTo>
                  <a:cubicBezTo>
                    <a:pt x="67" y="7892"/>
                    <a:pt x="167" y="7958"/>
                    <a:pt x="301" y="7958"/>
                  </a:cubicBezTo>
                  <a:cubicBezTo>
                    <a:pt x="401" y="7992"/>
                    <a:pt x="568" y="7992"/>
                    <a:pt x="834" y="7992"/>
                  </a:cubicBezTo>
                  <a:cubicBezTo>
                    <a:pt x="1301" y="7992"/>
                    <a:pt x="2002" y="7958"/>
                    <a:pt x="2803" y="7825"/>
                  </a:cubicBezTo>
                  <a:cubicBezTo>
                    <a:pt x="3570" y="7691"/>
                    <a:pt x="4504" y="7458"/>
                    <a:pt x="5471" y="7058"/>
                  </a:cubicBezTo>
                  <a:cubicBezTo>
                    <a:pt x="5671" y="6991"/>
                    <a:pt x="5905" y="6857"/>
                    <a:pt x="6172" y="6757"/>
                  </a:cubicBezTo>
                  <a:cubicBezTo>
                    <a:pt x="6372" y="6624"/>
                    <a:pt x="6639" y="6457"/>
                    <a:pt x="6839" y="6324"/>
                  </a:cubicBezTo>
                  <a:cubicBezTo>
                    <a:pt x="7306" y="6024"/>
                    <a:pt x="7739" y="5690"/>
                    <a:pt x="8140" y="5290"/>
                  </a:cubicBezTo>
                  <a:cubicBezTo>
                    <a:pt x="8507" y="4856"/>
                    <a:pt x="8840" y="4422"/>
                    <a:pt x="9007" y="3855"/>
                  </a:cubicBezTo>
                  <a:cubicBezTo>
                    <a:pt x="9074" y="3622"/>
                    <a:pt x="9140" y="3322"/>
                    <a:pt x="9074" y="3021"/>
                  </a:cubicBezTo>
                  <a:cubicBezTo>
                    <a:pt x="9074" y="2755"/>
                    <a:pt x="8907" y="2454"/>
                    <a:pt x="8707" y="2288"/>
                  </a:cubicBezTo>
                  <a:cubicBezTo>
                    <a:pt x="8527" y="2108"/>
                    <a:pt x="8267" y="1982"/>
                    <a:pt x="7999" y="1982"/>
                  </a:cubicBezTo>
                  <a:cubicBezTo>
                    <a:pt x="7968" y="1982"/>
                    <a:pt x="7937" y="1984"/>
                    <a:pt x="7906" y="1987"/>
                  </a:cubicBezTo>
                  <a:cubicBezTo>
                    <a:pt x="7691" y="2014"/>
                    <a:pt x="7498" y="2106"/>
                    <a:pt x="7379" y="2106"/>
                  </a:cubicBezTo>
                  <a:cubicBezTo>
                    <a:pt x="7350" y="2106"/>
                    <a:pt x="7325" y="2100"/>
                    <a:pt x="7306" y="2087"/>
                  </a:cubicBezTo>
                  <a:cubicBezTo>
                    <a:pt x="7139" y="1987"/>
                    <a:pt x="7139" y="1754"/>
                    <a:pt x="7072" y="1520"/>
                  </a:cubicBezTo>
                  <a:cubicBezTo>
                    <a:pt x="7072" y="1320"/>
                    <a:pt x="7006" y="1087"/>
                    <a:pt x="6905" y="920"/>
                  </a:cubicBezTo>
                  <a:cubicBezTo>
                    <a:pt x="6705" y="486"/>
                    <a:pt x="6405" y="253"/>
                    <a:pt x="6072" y="119"/>
                  </a:cubicBezTo>
                  <a:cubicBezTo>
                    <a:pt x="5849" y="30"/>
                    <a:pt x="5656" y="1"/>
                    <a:pt x="54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99" name="Google Shape;799;p45">
              <a:extLst>
                <a:ext uri="{FF2B5EF4-FFF2-40B4-BE49-F238E27FC236}">
                  <a16:creationId xmlns:a16="http://schemas.microsoft.com/office/drawing/2014/main" id="{39876CD6-3F71-30E6-D87F-CF924857A915}"/>
                </a:ext>
              </a:extLst>
            </p:cNvPr>
            <p:cNvSpPr/>
            <p:nvPr/>
          </p:nvSpPr>
          <p:spPr>
            <a:xfrm>
              <a:off x="1424525" y="630900"/>
              <a:ext cx="969875" cy="612950"/>
            </a:xfrm>
            <a:custGeom>
              <a:avLst/>
              <a:gdLst/>
              <a:ahLst/>
              <a:cxnLst/>
              <a:rect l="l" t="t" r="r" b="b"/>
              <a:pathLst>
                <a:path w="38795" h="24518" fill="none" extrusionOk="0">
                  <a:moveTo>
                    <a:pt x="38795" y="0"/>
                  </a:moveTo>
                  <a:cubicBezTo>
                    <a:pt x="36860" y="2602"/>
                    <a:pt x="34091" y="4170"/>
                    <a:pt x="30989" y="5137"/>
                  </a:cubicBezTo>
                  <a:cubicBezTo>
                    <a:pt x="29355" y="5638"/>
                    <a:pt x="27653" y="5971"/>
                    <a:pt x="25986" y="6138"/>
                  </a:cubicBezTo>
                  <a:cubicBezTo>
                    <a:pt x="21149" y="6672"/>
                    <a:pt x="16245" y="6271"/>
                    <a:pt x="11409" y="7072"/>
                  </a:cubicBezTo>
                  <a:cubicBezTo>
                    <a:pt x="7072" y="7772"/>
                    <a:pt x="2369" y="9907"/>
                    <a:pt x="1135" y="14110"/>
                  </a:cubicBezTo>
                  <a:cubicBezTo>
                    <a:pt x="0" y="17846"/>
                    <a:pt x="2469" y="22283"/>
                    <a:pt x="6205" y="23417"/>
                  </a:cubicBezTo>
                  <a:cubicBezTo>
                    <a:pt x="9974" y="24518"/>
                    <a:pt x="14377" y="22250"/>
                    <a:pt x="15778" y="18580"/>
                  </a:cubicBezTo>
                  <a:cubicBezTo>
                    <a:pt x="16112" y="17680"/>
                    <a:pt x="16279" y="16746"/>
                    <a:pt x="16112" y="15812"/>
                  </a:cubicBezTo>
                  <a:cubicBezTo>
                    <a:pt x="15945" y="14911"/>
                    <a:pt x="15511" y="14077"/>
                    <a:pt x="14878" y="13410"/>
                  </a:cubicBezTo>
                  <a:cubicBezTo>
                    <a:pt x="13610" y="11842"/>
                    <a:pt x="11375" y="11008"/>
                    <a:pt x="9507" y="11742"/>
                  </a:cubicBezTo>
                  <a:cubicBezTo>
                    <a:pt x="7639" y="12442"/>
                    <a:pt x="6538" y="14978"/>
                    <a:pt x="7706" y="16612"/>
                  </a:cubicBezTo>
                </a:path>
              </a:pathLst>
            </a:custGeom>
            <a:solidFill>
              <a:schemeClr val="dk2"/>
            </a:solidFill>
            <a:ln w="216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0" name="Google Shape;800;p45">
              <a:extLst>
                <a:ext uri="{FF2B5EF4-FFF2-40B4-BE49-F238E27FC236}">
                  <a16:creationId xmlns:a16="http://schemas.microsoft.com/office/drawing/2014/main" id="{14423D52-121B-DC9C-15D0-B922761ECCAF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extrusionOk="0">
                  <a:moveTo>
                    <a:pt x="7072" y="1"/>
                  </a:moveTo>
                  <a:lnTo>
                    <a:pt x="7072" y="1"/>
                  </a:ln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  <a:lnTo>
                    <a:pt x="267" y="8707"/>
                  </a:lnTo>
                  <a:cubicBezTo>
                    <a:pt x="3937" y="7406"/>
                    <a:pt x="6705" y="3870"/>
                    <a:pt x="70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1" name="Google Shape;801;p45">
              <a:extLst>
                <a:ext uri="{FF2B5EF4-FFF2-40B4-BE49-F238E27FC236}">
                  <a16:creationId xmlns:a16="http://schemas.microsoft.com/office/drawing/2014/main" id="{3D8420B5-C410-003E-8DE8-07A58DC9DA53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fill="none" extrusionOk="0">
                  <a:moveTo>
                    <a:pt x="267" y="8707"/>
                  </a:moveTo>
                  <a:cubicBezTo>
                    <a:pt x="3937" y="7406"/>
                    <a:pt x="6705" y="3870"/>
                    <a:pt x="7072" y="1"/>
                  </a:cubicBez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2" name="Google Shape;802;p45">
              <a:extLst>
                <a:ext uri="{FF2B5EF4-FFF2-40B4-BE49-F238E27FC236}">
                  <a16:creationId xmlns:a16="http://schemas.microsoft.com/office/drawing/2014/main" id="{10E5DCB0-EF53-2BE5-F6FE-643778468D05}"/>
                </a:ext>
              </a:extLst>
            </p:cNvPr>
            <p:cNvSpPr/>
            <p:nvPr/>
          </p:nvSpPr>
          <p:spPr>
            <a:xfrm>
              <a:off x="1956575" y="796000"/>
              <a:ext cx="256025" cy="93575"/>
            </a:xfrm>
            <a:custGeom>
              <a:avLst/>
              <a:gdLst/>
              <a:ahLst/>
              <a:cxnLst/>
              <a:rect l="l" t="t" r="r" b="b"/>
              <a:pathLst>
                <a:path w="10241" h="3743" extrusionOk="0">
                  <a:moveTo>
                    <a:pt x="200" y="1"/>
                  </a:moveTo>
                  <a:cubicBezTo>
                    <a:pt x="0" y="34"/>
                    <a:pt x="34" y="335"/>
                    <a:pt x="167" y="501"/>
                  </a:cubicBezTo>
                  <a:cubicBezTo>
                    <a:pt x="1450" y="2554"/>
                    <a:pt x="3873" y="3743"/>
                    <a:pt x="6340" y="3743"/>
                  </a:cubicBezTo>
                  <a:cubicBezTo>
                    <a:pt x="6440" y="3743"/>
                    <a:pt x="6539" y="3741"/>
                    <a:pt x="6638" y="3737"/>
                  </a:cubicBezTo>
                  <a:cubicBezTo>
                    <a:pt x="7565" y="3711"/>
                    <a:pt x="8492" y="3507"/>
                    <a:pt x="9419" y="3507"/>
                  </a:cubicBezTo>
                  <a:cubicBezTo>
                    <a:pt x="9693" y="3507"/>
                    <a:pt x="9967" y="3525"/>
                    <a:pt x="10241" y="3570"/>
                  </a:cubicBezTo>
                  <a:cubicBezTo>
                    <a:pt x="8076" y="1377"/>
                    <a:pt x="4988" y="107"/>
                    <a:pt x="1883" y="107"/>
                  </a:cubicBezTo>
                  <a:cubicBezTo>
                    <a:pt x="1399" y="107"/>
                    <a:pt x="915" y="138"/>
                    <a:pt x="434" y="2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3" name="Google Shape;803;p45">
              <a:extLst>
                <a:ext uri="{FF2B5EF4-FFF2-40B4-BE49-F238E27FC236}">
                  <a16:creationId xmlns:a16="http://schemas.microsoft.com/office/drawing/2014/main" id="{AE2FD586-8E0F-9B2D-E2C7-D99782CA303A}"/>
                </a:ext>
              </a:extLst>
            </p:cNvPr>
            <p:cNvSpPr/>
            <p:nvPr/>
          </p:nvSpPr>
          <p:spPr>
            <a:xfrm>
              <a:off x="1956575" y="789350"/>
              <a:ext cx="256025" cy="102600"/>
            </a:xfrm>
            <a:custGeom>
              <a:avLst/>
              <a:gdLst/>
              <a:ahLst/>
              <a:cxnLst/>
              <a:rect l="l" t="t" r="r" b="b"/>
              <a:pathLst>
                <a:path w="10241" h="4104" fill="none" extrusionOk="0">
                  <a:moveTo>
                    <a:pt x="434" y="467"/>
                  </a:moveTo>
                  <a:cubicBezTo>
                    <a:pt x="4003" y="0"/>
                    <a:pt x="7739" y="1301"/>
                    <a:pt x="10241" y="3836"/>
                  </a:cubicBezTo>
                  <a:cubicBezTo>
                    <a:pt x="9040" y="3636"/>
                    <a:pt x="7839" y="3970"/>
                    <a:pt x="6638" y="4003"/>
                  </a:cubicBezTo>
                  <a:cubicBezTo>
                    <a:pt x="4070" y="4103"/>
                    <a:pt x="1501" y="2902"/>
                    <a:pt x="167" y="767"/>
                  </a:cubicBezTo>
                  <a:cubicBezTo>
                    <a:pt x="34" y="601"/>
                    <a:pt x="0" y="300"/>
                    <a:pt x="200" y="2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4" name="Google Shape;804;p45">
              <a:extLst>
                <a:ext uri="{FF2B5EF4-FFF2-40B4-BE49-F238E27FC236}">
                  <a16:creationId xmlns:a16="http://schemas.microsoft.com/office/drawing/2014/main" id="{FC8129C2-AD40-6D6F-2976-DE26DD975E0A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extrusionOk="0">
                  <a:moveTo>
                    <a:pt x="8407" y="0"/>
                  </a:moveTo>
                  <a:lnTo>
                    <a:pt x="8407" y="0"/>
                  </a:lnTo>
                  <a:cubicBezTo>
                    <a:pt x="4737" y="367"/>
                    <a:pt x="1302" y="2902"/>
                    <a:pt x="1" y="6405"/>
                  </a:cubicBezTo>
                  <a:lnTo>
                    <a:pt x="1135" y="6505"/>
                  </a:ln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5" name="Google Shape;805;p45">
              <a:extLst>
                <a:ext uri="{FF2B5EF4-FFF2-40B4-BE49-F238E27FC236}">
                  <a16:creationId xmlns:a16="http://schemas.microsoft.com/office/drawing/2014/main" id="{F3C88CCE-BBB7-C08B-DDDA-73C65EDB5B3D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fill="none" extrusionOk="0">
                  <a:moveTo>
                    <a:pt x="1135" y="6505"/>
                  </a:move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ubicBezTo>
                    <a:pt x="4737" y="367"/>
                    <a:pt x="1302" y="2902"/>
                    <a:pt x="1" y="640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6" name="Google Shape;806;p45">
              <a:extLst>
                <a:ext uri="{FF2B5EF4-FFF2-40B4-BE49-F238E27FC236}">
                  <a16:creationId xmlns:a16="http://schemas.microsoft.com/office/drawing/2014/main" id="{5707B7C0-25CE-C617-7438-3003C4028016}"/>
                </a:ext>
              </a:extLst>
            </p:cNvPr>
            <p:cNvSpPr/>
            <p:nvPr/>
          </p:nvSpPr>
          <p:spPr>
            <a:xfrm>
              <a:off x="1479550" y="858975"/>
              <a:ext cx="323600" cy="341875"/>
            </a:xfrm>
            <a:custGeom>
              <a:avLst/>
              <a:gdLst/>
              <a:ahLst/>
              <a:cxnLst/>
              <a:rect l="l" t="t" r="r" b="b"/>
              <a:pathLst>
                <a:path w="12944" h="13675" extrusionOk="0">
                  <a:moveTo>
                    <a:pt x="3128" y="0"/>
                  </a:moveTo>
                  <a:cubicBezTo>
                    <a:pt x="3078" y="0"/>
                    <a:pt x="3020" y="17"/>
                    <a:pt x="2970" y="50"/>
                  </a:cubicBezTo>
                  <a:cubicBezTo>
                    <a:pt x="2970" y="50"/>
                    <a:pt x="2903" y="117"/>
                    <a:pt x="2770" y="217"/>
                  </a:cubicBezTo>
                  <a:cubicBezTo>
                    <a:pt x="2636" y="351"/>
                    <a:pt x="2436" y="551"/>
                    <a:pt x="2236" y="818"/>
                  </a:cubicBezTo>
                  <a:cubicBezTo>
                    <a:pt x="1802" y="1318"/>
                    <a:pt x="1202" y="2052"/>
                    <a:pt x="735" y="3153"/>
                  </a:cubicBezTo>
                  <a:cubicBezTo>
                    <a:pt x="468" y="3653"/>
                    <a:pt x="301" y="4287"/>
                    <a:pt x="201" y="4954"/>
                  </a:cubicBezTo>
                  <a:cubicBezTo>
                    <a:pt x="68" y="5554"/>
                    <a:pt x="1" y="6322"/>
                    <a:pt x="68" y="7022"/>
                  </a:cubicBezTo>
                  <a:cubicBezTo>
                    <a:pt x="101" y="7723"/>
                    <a:pt x="268" y="8523"/>
                    <a:pt x="568" y="9224"/>
                  </a:cubicBezTo>
                  <a:cubicBezTo>
                    <a:pt x="902" y="9958"/>
                    <a:pt x="1335" y="10625"/>
                    <a:pt x="1902" y="11192"/>
                  </a:cubicBezTo>
                  <a:cubicBezTo>
                    <a:pt x="2469" y="11792"/>
                    <a:pt x="3103" y="12226"/>
                    <a:pt x="3804" y="12626"/>
                  </a:cubicBezTo>
                  <a:cubicBezTo>
                    <a:pt x="4471" y="12960"/>
                    <a:pt x="5238" y="13227"/>
                    <a:pt x="5939" y="13393"/>
                  </a:cubicBezTo>
                  <a:cubicBezTo>
                    <a:pt x="6272" y="13493"/>
                    <a:pt x="6639" y="13560"/>
                    <a:pt x="7039" y="13627"/>
                  </a:cubicBezTo>
                  <a:cubicBezTo>
                    <a:pt x="7275" y="13650"/>
                    <a:pt x="7544" y="13674"/>
                    <a:pt x="7800" y="13674"/>
                  </a:cubicBezTo>
                  <a:cubicBezTo>
                    <a:pt x="7906" y="13674"/>
                    <a:pt x="8009" y="13670"/>
                    <a:pt x="8107" y="13660"/>
                  </a:cubicBezTo>
                  <a:cubicBezTo>
                    <a:pt x="8807" y="13627"/>
                    <a:pt x="9441" y="13460"/>
                    <a:pt x="10041" y="13227"/>
                  </a:cubicBezTo>
                  <a:cubicBezTo>
                    <a:pt x="11209" y="12793"/>
                    <a:pt x="11943" y="12059"/>
                    <a:pt x="12376" y="11492"/>
                  </a:cubicBezTo>
                  <a:lnTo>
                    <a:pt x="12610" y="11125"/>
                  </a:lnTo>
                  <a:cubicBezTo>
                    <a:pt x="12710" y="10992"/>
                    <a:pt x="12743" y="10892"/>
                    <a:pt x="12777" y="10825"/>
                  </a:cubicBezTo>
                  <a:lnTo>
                    <a:pt x="12910" y="10558"/>
                  </a:lnTo>
                  <a:cubicBezTo>
                    <a:pt x="12944" y="10525"/>
                    <a:pt x="12944" y="10391"/>
                    <a:pt x="12877" y="10358"/>
                  </a:cubicBezTo>
                  <a:cubicBezTo>
                    <a:pt x="12835" y="10344"/>
                    <a:pt x="12788" y="10336"/>
                    <a:pt x="12745" y="10336"/>
                  </a:cubicBezTo>
                  <a:cubicBezTo>
                    <a:pt x="12683" y="10336"/>
                    <a:pt x="12629" y="10352"/>
                    <a:pt x="12610" y="10391"/>
                  </a:cubicBezTo>
                  <a:cubicBezTo>
                    <a:pt x="12610" y="10391"/>
                    <a:pt x="12577" y="10491"/>
                    <a:pt x="12443" y="10625"/>
                  </a:cubicBezTo>
                  <a:cubicBezTo>
                    <a:pt x="12410" y="10691"/>
                    <a:pt x="12310" y="10792"/>
                    <a:pt x="12243" y="10858"/>
                  </a:cubicBezTo>
                  <a:lnTo>
                    <a:pt x="11943" y="11158"/>
                  </a:lnTo>
                  <a:cubicBezTo>
                    <a:pt x="11543" y="11559"/>
                    <a:pt x="10775" y="12126"/>
                    <a:pt x="9775" y="12493"/>
                  </a:cubicBezTo>
                  <a:cubicBezTo>
                    <a:pt x="9274" y="12660"/>
                    <a:pt x="8741" y="12793"/>
                    <a:pt x="8107" y="12826"/>
                  </a:cubicBezTo>
                  <a:cubicBezTo>
                    <a:pt x="7940" y="12843"/>
                    <a:pt x="7798" y="12851"/>
                    <a:pt x="7648" y="12851"/>
                  </a:cubicBezTo>
                  <a:cubicBezTo>
                    <a:pt x="7498" y="12851"/>
                    <a:pt x="7340" y="12843"/>
                    <a:pt x="7139" y="12826"/>
                  </a:cubicBezTo>
                  <a:cubicBezTo>
                    <a:pt x="6873" y="12760"/>
                    <a:pt x="6539" y="12726"/>
                    <a:pt x="6205" y="12660"/>
                  </a:cubicBezTo>
                  <a:cubicBezTo>
                    <a:pt x="4871" y="12359"/>
                    <a:pt x="3470" y="11792"/>
                    <a:pt x="2403" y="10792"/>
                  </a:cubicBezTo>
                  <a:cubicBezTo>
                    <a:pt x="1869" y="10325"/>
                    <a:pt x="1402" y="9691"/>
                    <a:pt x="1102" y="9057"/>
                  </a:cubicBezTo>
                  <a:cubicBezTo>
                    <a:pt x="802" y="8390"/>
                    <a:pt x="635" y="7723"/>
                    <a:pt x="568" y="7022"/>
                  </a:cubicBezTo>
                  <a:cubicBezTo>
                    <a:pt x="468" y="6322"/>
                    <a:pt x="535" y="5688"/>
                    <a:pt x="601" y="5021"/>
                  </a:cubicBezTo>
                  <a:cubicBezTo>
                    <a:pt x="701" y="4387"/>
                    <a:pt x="868" y="3820"/>
                    <a:pt x="1068" y="3319"/>
                  </a:cubicBezTo>
                  <a:cubicBezTo>
                    <a:pt x="1535" y="2319"/>
                    <a:pt x="2069" y="1552"/>
                    <a:pt x="2536" y="1051"/>
                  </a:cubicBezTo>
                  <a:lnTo>
                    <a:pt x="3070" y="517"/>
                  </a:lnTo>
                  <a:cubicBezTo>
                    <a:pt x="3203" y="451"/>
                    <a:pt x="3270" y="351"/>
                    <a:pt x="3270" y="351"/>
                  </a:cubicBezTo>
                  <a:cubicBezTo>
                    <a:pt x="3303" y="284"/>
                    <a:pt x="3303" y="184"/>
                    <a:pt x="3237" y="50"/>
                  </a:cubicBezTo>
                  <a:cubicBezTo>
                    <a:pt x="3220" y="17"/>
                    <a:pt x="3178" y="0"/>
                    <a:pt x="31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7" name="Google Shape;807;p45">
              <a:extLst>
                <a:ext uri="{FF2B5EF4-FFF2-40B4-BE49-F238E27FC236}">
                  <a16:creationId xmlns:a16="http://schemas.microsoft.com/office/drawing/2014/main" id="{BAF17809-9B28-E044-614A-BD334C545AA3}"/>
                </a:ext>
              </a:extLst>
            </p:cNvPr>
            <p:cNvSpPr/>
            <p:nvPr/>
          </p:nvSpPr>
          <p:spPr>
            <a:xfrm>
              <a:off x="1857325" y="666750"/>
              <a:ext cx="191825" cy="128450"/>
            </a:xfrm>
            <a:custGeom>
              <a:avLst/>
              <a:gdLst/>
              <a:ahLst/>
              <a:cxnLst/>
              <a:rect l="l" t="t" r="r" b="b"/>
              <a:pathLst>
                <a:path w="7673" h="5138" fill="none" extrusionOk="0">
                  <a:moveTo>
                    <a:pt x="1" y="5138"/>
                  </a:moveTo>
                  <a:cubicBezTo>
                    <a:pt x="1535" y="5071"/>
                    <a:pt x="3036" y="4571"/>
                    <a:pt x="4304" y="3703"/>
                  </a:cubicBezTo>
                  <a:cubicBezTo>
                    <a:pt x="5671" y="2736"/>
                    <a:pt x="6706" y="1335"/>
                    <a:pt x="7673" y="1"/>
                  </a:cubicBezTo>
                  <a:cubicBezTo>
                    <a:pt x="5638" y="134"/>
                    <a:pt x="3870" y="1635"/>
                    <a:pt x="2736" y="3336"/>
                  </a:cubicBezTo>
                  <a:cubicBezTo>
                    <a:pt x="2336" y="3970"/>
                    <a:pt x="1969" y="4671"/>
                    <a:pt x="1368" y="513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8" name="Google Shape;808;p45">
              <a:extLst>
                <a:ext uri="{FF2B5EF4-FFF2-40B4-BE49-F238E27FC236}">
                  <a16:creationId xmlns:a16="http://schemas.microsoft.com/office/drawing/2014/main" id="{27815B9A-157C-8FDD-7BD4-CC236F7519E7}"/>
                </a:ext>
              </a:extLst>
            </p:cNvPr>
            <p:cNvSpPr/>
            <p:nvPr/>
          </p:nvSpPr>
          <p:spPr>
            <a:xfrm>
              <a:off x="2179225" y="740975"/>
              <a:ext cx="239375" cy="60075"/>
            </a:xfrm>
            <a:custGeom>
              <a:avLst/>
              <a:gdLst/>
              <a:ahLst/>
              <a:cxnLst/>
              <a:rect l="l" t="t" r="r" b="b"/>
              <a:pathLst>
                <a:path w="9575" h="2403" fill="none" extrusionOk="0">
                  <a:moveTo>
                    <a:pt x="634" y="834"/>
                  </a:moveTo>
                  <a:cubicBezTo>
                    <a:pt x="3570" y="0"/>
                    <a:pt x="6672" y="668"/>
                    <a:pt x="9574" y="1668"/>
                  </a:cubicBezTo>
                  <a:cubicBezTo>
                    <a:pt x="8974" y="1568"/>
                    <a:pt x="8407" y="1868"/>
                    <a:pt x="7806" y="2035"/>
                  </a:cubicBezTo>
                  <a:cubicBezTo>
                    <a:pt x="6572" y="2402"/>
                    <a:pt x="5171" y="2369"/>
                    <a:pt x="3903" y="2102"/>
                  </a:cubicBezTo>
                  <a:cubicBezTo>
                    <a:pt x="2602" y="1868"/>
                    <a:pt x="1335" y="1368"/>
                    <a:pt x="134" y="868"/>
                  </a:cubicBezTo>
                  <a:cubicBezTo>
                    <a:pt x="67" y="834"/>
                    <a:pt x="1" y="768"/>
                    <a:pt x="1" y="734"/>
                  </a:cubicBezTo>
                  <a:cubicBezTo>
                    <a:pt x="1" y="668"/>
                    <a:pt x="134" y="734"/>
                    <a:pt x="101" y="76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09" name="Google Shape;809;p45">
              <a:extLst>
                <a:ext uri="{FF2B5EF4-FFF2-40B4-BE49-F238E27FC236}">
                  <a16:creationId xmlns:a16="http://schemas.microsoft.com/office/drawing/2014/main" id="{E9A805EC-CFBB-7F6D-1C97-3DC0BA996935}"/>
                </a:ext>
              </a:extLst>
            </p:cNvPr>
            <p:cNvSpPr/>
            <p:nvPr/>
          </p:nvSpPr>
          <p:spPr>
            <a:xfrm>
              <a:off x="2440250" y="504625"/>
              <a:ext cx="141800" cy="126075"/>
            </a:xfrm>
            <a:custGeom>
              <a:avLst/>
              <a:gdLst/>
              <a:ahLst/>
              <a:cxnLst/>
              <a:rect l="l" t="t" r="r" b="b"/>
              <a:pathLst>
                <a:path w="5672" h="5043" extrusionOk="0">
                  <a:moveTo>
                    <a:pt x="5629" y="0"/>
                  </a:moveTo>
                  <a:cubicBezTo>
                    <a:pt x="5588" y="0"/>
                    <a:pt x="5538" y="24"/>
                    <a:pt x="5538" y="48"/>
                  </a:cubicBezTo>
                  <a:cubicBezTo>
                    <a:pt x="5538" y="48"/>
                    <a:pt x="5504" y="114"/>
                    <a:pt x="5504" y="148"/>
                  </a:cubicBezTo>
                  <a:cubicBezTo>
                    <a:pt x="5471" y="181"/>
                    <a:pt x="5471" y="281"/>
                    <a:pt x="5404" y="348"/>
                  </a:cubicBezTo>
                  <a:cubicBezTo>
                    <a:pt x="5338" y="515"/>
                    <a:pt x="5204" y="815"/>
                    <a:pt x="5004" y="1048"/>
                  </a:cubicBezTo>
                  <a:cubicBezTo>
                    <a:pt x="4804" y="1315"/>
                    <a:pt x="4504" y="1615"/>
                    <a:pt x="4170" y="1849"/>
                  </a:cubicBezTo>
                  <a:cubicBezTo>
                    <a:pt x="4003" y="1982"/>
                    <a:pt x="3803" y="2116"/>
                    <a:pt x="3636" y="2216"/>
                  </a:cubicBezTo>
                  <a:cubicBezTo>
                    <a:pt x="3403" y="2349"/>
                    <a:pt x="3236" y="2483"/>
                    <a:pt x="3036" y="2616"/>
                  </a:cubicBezTo>
                  <a:cubicBezTo>
                    <a:pt x="2636" y="2816"/>
                    <a:pt x="2235" y="3050"/>
                    <a:pt x="1868" y="3317"/>
                  </a:cubicBezTo>
                  <a:cubicBezTo>
                    <a:pt x="1501" y="3550"/>
                    <a:pt x="1168" y="3817"/>
                    <a:pt x="868" y="4017"/>
                  </a:cubicBezTo>
                  <a:cubicBezTo>
                    <a:pt x="567" y="4217"/>
                    <a:pt x="367" y="4451"/>
                    <a:pt x="234" y="4618"/>
                  </a:cubicBezTo>
                  <a:cubicBezTo>
                    <a:pt x="167" y="4684"/>
                    <a:pt x="134" y="4784"/>
                    <a:pt x="67" y="4818"/>
                  </a:cubicBezTo>
                  <a:cubicBezTo>
                    <a:pt x="34" y="4851"/>
                    <a:pt x="34" y="4884"/>
                    <a:pt x="34" y="4884"/>
                  </a:cubicBezTo>
                  <a:cubicBezTo>
                    <a:pt x="0" y="4951"/>
                    <a:pt x="0" y="4985"/>
                    <a:pt x="34" y="5018"/>
                  </a:cubicBezTo>
                  <a:cubicBezTo>
                    <a:pt x="50" y="5035"/>
                    <a:pt x="75" y="5043"/>
                    <a:pt x="100" y="5043"/>
                  </a:cubicBezTo>
                  <a:cubicBezTo>
                    <a:pt x="125" y="5043"/>
                    <a:pt x="150" y="5035"/>
                    <a:pt x="167" y="5018"/>
                  </a:cubicBezTo>
                  <a:lnTo>
                    <a:pt x="201" y="4985"/>
                  </a:lnTo>
                  <a:cubicBezTo>
                    <a:pt x="234" y="4985"/>
                    <a:pt x="301" y="4884"/>
                    <a:pt x="367" y="4851"/>
                  </a:cubicBezTo>
                  <a:cubicBezTo>
                    <a:pt x="534" y="4718"/>
                    <a:pt x="734" y="4551"/>
                    <a:pt x="1034" y="4384"/>
                  </a:cubicBezTo>
                  <a:cubicBezTo>
                    <a:pt x="1335" y="4184"/>
                    <a:pt x="1668" y="3984"/>
                    <a:pt x="2035" y="3717"/>
                  </a:cubicBezTo>
                  <a:cubicBezTo>
                    <a:pt x="2369" y="3483"/>
                    <a:pt x="2802" y="3217"/>
                    <a:pt x="3169" y="2983"/>
                  </a:cubicBezTo>
                  <a:cubicBezTo>
                    <a:pt x="3369" y="2850"/>
                    <a:pt x="3570" y="2683"/>
                    <a:pt x="3736" y="2549"/>
                  </a:cubicBezTo>
                  <a:cubicBezTo>
                    <a:pt x="3903" y="2383"/>
                    <a:pt x="4070" y="2249"/>
                    <a:pt x="4237" y="2116"/>
                  </a:cubicBezTo>
                  <a:cubicBezTo>
                    <a:pt x="4570" y="1749"/>
                    <a:pt x="4871" y="1482"/>
                    <a:pt x="5071" y="1182"/>
                  </a:cubicBezTo>
                  <a:cubicBezTo>
                    <a:pt x="5304" y="882"/>
                    <a:pt x="5404" y="648"/>
                    <a:pt x="5504" y="448"/>
                  </a:cubicBezTo>
                  <a:cubicBezTo>
                    <a:pt x="5538" y="348"/>
                    <a:pt x="5571" y="281"/>
                    <a:pt x="5571" y="214"/>
                  </a:cubicBezTo>
                  <a:cubicBezTo>
                    <a:pt x="5638" y="181"/>
                    <a:pt x="5638" y="148"/>
                    <a:pt x="5638" y="148"/>
                  </a:cubicBezTo>
                  <a:cubicBezTo>
                    <a:pt x="5671" y="48"/>
                    <a:pt x="5638" y="14"/>
                    <a:pt x="5671" y="14"/>
                  </a:cubicBezTo>
                  <a:cubicBezTo>
                    <a:pt x="5661" y="5"/>
                    <a:pt x="5646" y="0"/>
                    <a:pt x="56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0" name="Google Shape;810;p45">
              <a:extLst>
                <a:ext uri="{FF2B5EF4-FFF2-40B4-BE49-F238E27FC236}">
                  <a16:creationId xmlns:a16="http://schemas.microsoft.com/office/drawing/2014/main" id="{C401E880-D468-45DF-1344-86DEA28C9141}"/>
                </a:ext>
              </a:extLst>
            </p:cNvPr>
            <p:cNvSpPr/>
            <p:nvPr/>
          </p:nvSpPr>
          <p:spPr>
            <a:xfrm>
              <a:off x="2359350" y="399900"/>
              <a:ext cx="35050" cy="178475"/>
            </a:xfrm>
            <a:custGeom>
              <a:avLst/>
              <a:gdLst/>
              <a:ahLst/>
              <a:cxnLst/>
              <a:rect l="l" t="t" r="r" b="b"/>
              <a:pathLst>
                <a:path w="1402" h="7139" extrusionOk="0">
                  <a:moveTo>
                    <a:pt x="1168" y="0"/>
                  </a:moveTo>
                  <a:cubicBezTo>
                    <a:pt x="1135" y="0"/>
                    <a:pt x="1102" y="34"/>
                    <a:pt x="1102" y="67"/>
                  </a:cubicBezTo>
                  <a:lnTo>
                    <a:pt x="1102" y="167"/>
                  </a:lnTo>
                  <a:cubicBezTo>
                    <a:pt x="1102" y="167"/>
                    <a:pt x="1168" y="234"/>
                    <a:pt x="1235" y="401"/>
                  </a:cubicBezTo>
                  <a:cubicBezTo>
                    <a:pt x="1268" y="567"/>
                    <a:pt x="1302" y="834"/>
                    <a:pt x="1235" y="1168"/>
                  </a:cubicBezTo>
                  <a:cubicBezTo>
                    <a:pt x="1135" y="1501"/>
                    <a:pt x="1001" y="1868"/>
                    <a:pt x="901" y="2235"/>
                  </a:cubicBezTo>
                  <a:cubicBezTo>
                    <a:pt x="768" y="2669"/>
                    <a:pt x="601" y="3069"/>
                    <a:pt x="468" y="3503"/>
                  </a:cubicBezTo>
                  <a:cubicBezTo>
                    <a:pt x="334" y="3970"/>
                    <a:pt x="234" y="4370"/>
                    <a:pt x="134" y="4804"/>
                  </a:cubicBezTo>
                  <a:cubicBezTo>
                    <a:pt x="67" y="5204"/>
                    <a:pt x="1" y="5638"/>
                    <a:pt x="1" y="5971"/>
                  </a:cubicBezTo>
                  <a:cubicBezTo>
                    <a:pt x="1" y="6305"/>
                    <a:pt x="67" y="6572"/>
                    <a:pt x="101" y="6805"/>
                  </a:cubicBezTo>
                  <a:cubicBezTo>
                    <a:pt x="134" y="6972"/>
                    <a:pt x="201" y="7072"/>
                    <a:pt x="201" y="7072"/>
                  </a:cubicBezTo>
                  <a:cubicBezTo>
                    <a:pt x="201" y="7072"/>
                    <a:pt x="234" y="7139"/>
                    <a:pt x="268" y="7139"/>
                  </a:cubicBezTo>
                  <a:cubicBezTo>
                    <a:pt x="301" y="7139"/>
                    <a:pt x="368" y="7072"/>
                    <a:pt x="368" y="7039"/>
                  </a:cubicBezTo>
                  <a:lnTo>
                    <a:pt x="368" y="6738"/>
                  </a:lnTo>
                  <a:cubicBezTo>
                    <a:pt x="368" y="6538"/>
                    <a:pt x="368" y="6305"/>
                    <a:pt x="401" y="5971"/>
                  </a:cubicBezTo>
                  <a:cubicBezTo>
                    <a:pt x="401" y="5671"/>
                    <a:pt x="434" y="5304"/>
                    <a:pt x="534" y="4870"/>
                  </a:cubicBezTo>
                  <a:cubicBezTo>
                    <a:pt x="601" y="4504"/>
                    <a:pt x="668" y="4037"/>
                    <a:pt x="768" y="3636"/>
                  </a:cubicBezTo>
                  <a:cubicBezTo>
                    <a:pt x="835" y="3203"/>
                    <a:pt x="935" y="2802"/>
                    <a:pt x="1068" y="2369"/>
                  </a:cubicBezTo>
                  <a:cubicBezTo>
                    <a:pt x="1135" y="1968"/>
                    <a:pt x="1302" y="1568"/>
                    <a:pt x="1368" y="1235"/>
                  </a:cubicBezTo>
                  <a:cubicBezTo>
                    <a:pt x="1402" y="901"/>
                    <a:pt x="1402" y="634"/>
                    <a:pt x="1302" y="401"/>
                  </a:cubicBezTo>
                  <a:cubicBezTo>
                    <a:pt x="1268" y="334"/>
                    <a:pt x="1235" y="234"/>
                    <a:pt x="1202" y="200"/>
                  </a:cubicBezTo>
                  <a:cubicBezTo>
                    <a:pt x="1135" y="167"/>
                    <a:pt x="1135" y="134"/>
                    <a:pt x="1135" y="134"/>
                  </a:cubicBezTo>
                  <a:cubicBezTo>
                    <a:pt x="1135" y="67"/>
                    <a:pt x="1135" y="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1" name="Google Shape;811;p45">
              <a:extLst>
                <a:ext uri="{FF2B5EF4-FFF2-40B4-BE49-F238E27FC236}">
                  <a16:creationId xmlns:a16="http://schemas.microsoft.com/office/drawing/2014/main" id="{D7FEB274-8E30-5486-528F-6E0AE7CE19B0}"/>
                </a:ext>
              </a:extLst>
            </p:cNvPr>
            <p:cNvSpPr/>
            <p:nvPr/>
          </p:nvSpPr>
          <p:spPr>
            <a:xfrm>
              <a:off x="2370200" y="447425"/>
              <a:ext cx="86750" cy="153275"/>
            </a:xfrm>
            <a:custGeom>
              <a:avLst/>
              <a:gdLst/>
              <a:ahLst/>
              <a:cxnLst/>
              <a:rect l="l" t="t" r="r" b="b"/>
              <a:pathLst>
                <a:path w="3470" h="6131" extrusionOk="0">
                  <a:moveTo>
                    <a:pt x="3369" y="1"/>
                  </a:moveTo>
                  <a:cubicBezTo>
                    <a:pt x="3336" y="1"/>
                    <a:pt x="3303" y="67"/>
                    <a:pt x="3303" y="101"/>
                  </a:cubicBezTo>
                  <a:lnTo>
                    <a:pt x="3303" y="167"/>
                  </a:lnTo>
                  <a:lnTo>
                    <a:pt x="3303" y="401"/>
                  </a:lnTo>
                  <a:cubicBezTo>
                    <a:pt x="3303" y="568"/>
                    <a:pt x="3269" y="835"/>
                    <a:pt x="3169" y="1135"/>
                  </a:cubicBezTo>
                  <a:cubicBezTo>
                    <a:pt x="3103" y="1468"/>
                    <a:pt x="2936" y="1802"/>
                    <a:pt x="2702" y="2136"/>
                  </a:cubicBezTo>
                  <a:cubicBezTo>
                    <a:pt x="2502" y="2469"/>
                    <a:pt x="2202" y="2803"/>
                    <a:pt x="1968" y="3136"/>
                  </a:cubicBezTo>
                  <a:cubicBezTo>
                    <a:pt x="1702" y="3470"/>
                    <a:pt x="1435" y="3803"/>
                    <a:pt x="1168" y="4137"/>
                  </a:cubicBezTo>
                  <a:cubicBezTo>
                    <a:pt x="934" y="4471"/>
                    <a:pt x="668" y="4771"/>
                    <a:pt x="501" y="5038"/>
                  </a:cubicBezTo>
                  <a:cubicBezTo>
                    <a:pt x="167" y="5605"/>
                    <a:pt x="0" y="6005"/>
                    <a:pt x="0" y="6005"/>
                  </a:cubicBezTo>
                  <a:cubicBezTo>
                    <a:pt x="0" y="6005"/>
                    <a:pt x="0" y="6038"/>
                    <a:pt x="34" y="6105"/>
                  </a:cubicBezTo>
                  <a:cubicBezTo>
                    <a:pt x="67" y="6122"/>
                    <a:pt x="92" y="6130"/>
                    <a:pt x="113" y="6130"/>
                  </a:cubicBezTo>
                  <a:cubicBezTo>
                    <a:pt x="134" y="6130"/>
                    <a:pt x="150" y="6122"/>
                    <a:pt x="167" y="6105"/>
                  </a:cubicBezTo>
                  <a:cubicBezTo>
                    <a:pt x="167" y="6105"/>
                    <a:pt x="434" y="5771"/>
                    <a:pt x="834" y="5271"/>
                  </a:cubicBezTo>
                  <a:cubicBezTo>
                    <a:pt x="1034" y="5004"/>
                    <a:pt x="1268" y="4737"/>
                    <a:pt x="1501" y="4404"/>
                  </a:cubicBezTo>
                  <a:cubicBezTo>
                    <a:pt x="1768" y="4037"/>
                    <a:pt x="2002" y="3703"/>
                    <a:pt x="2269" y="3336"/>
                  </a:cubicBezTo>
                  <a:cubicBezTo>
                    <a:pt x="2502" y="2969"/>
                    <a:pt x="2702" y="2603"/>
                    <a:pt x="2936" y="2236"/>
                  </a:cubicBezTo>
                  <a:cubicBezTo>
                    <a:pt x="3103" y="1835"/>
                    <a:pt x="3269" y="1502"/>
                    <a:pt x="3336" y="1168"/>
                  </a:cubicBezTo>
                  <a:cubicBezTo>
                    <a:pt x="3436" y="835"/>
                    <a:pt x="3470" y="601"/>
                    <a:pt x="3470" y="401"/>
                  </a:cubicBezTo>
                  <a:lnTo>
                    <a:pt x="3470" y="167"/>
                  </a:lnTo>
                  <a:lnTo>
                    <a:pt x="3470" y="101"/>
                  </a:lnTo>
                  <a:cubicBezTo>
                    <a:pt x="3470" y="67"/>
                    <a:pt x="343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2" name="Google Shape;812;p45">
              <a:extLst>
                <a:ext uri="{FF2B5EF4-FFF2-40B4-BE49-F238E27FC236}">
                  <a16:creationId xmlns:a16="http://schemas.microsoft.com/office/drawing/2014/main" id="{EDE0B6E2-9582-086B-7DAE-D2A13A8C32E0}"/>
                </a:ext>
              </a:extLst>
            </p:cNvPr>
            <p:cNvSpPr/>
            <p:nvPr/>
          </p:nvSpPr>
          <p:spPr>
            <a:xfrm>
              <a:off x="2203400" y="758475"/>
              <a:ext cx="196000" cy="25675"/>
            </a:xfrm>
            <a:custGeom>
              <a:avLst/>
              <a:gdLst/>
              <a:ahLst/>
              <a:cxnLst/>
              <a:rect l="l" t="t" r="r" b="b"/>
              <a:pathLst>
                <a:path w="7840" h="1027" extrusionOk="0">
                  <a:moveTo>
                    <a:pt x="134" y="1"/>
                  </a:moveTo>
                  <a:cubicBezTo>
                    <a:pt x="68" y="1"/>
                    <a:pt x="34" y="1"/>
                    <a:pt x="34" y="34"/>
                  </a:cubicBezTo>
                  <a:cubicBezTo>
                    <a:pt x="1" y="68"/>
                    <a:pt x="34" y="134"/>
                    <a:pt x="68" y="168"/>
                  </a:cubicBezTo>
                  <a:cubicBezTo>
                    <a:pt x="68" y="168"/>
                    <a:pt x="168" y="201"/>
                    <a:pt x="368" y="301"/>
                  </a:cubicBezTo>
                  <a:cubicBezTo>
                    <a:pt x="568" y="368"/>
                    <a:pt x="868" y="501"/>
                    <a:pt x="1202" y="568"/>
                  </a:cubicBezTo>
                  <a:cubicBezTo>
                    <a:pt x="1535" y="668"/>
                    <a:pt x="1969" y="735"/>
                    <a:pt x="2403" y="835"/>
                  </a:cubicBezTo>
                  <a:cubicBezTo>
                    <a:pt x="2870" y="902"/>
                    <a:pt x="3337" y="968"/>
                    <a:pt x="3837" y="1002"/>
                  </a:cubicBezTo>
                  <a:cubicBezTo>
                    <a:pt x="4321" y="1018"/>
                    <a:pt x="4813" y="1027"/>
                    <a:pt x="5271" y="1027"/>
                  </a:cubicBezTo>
                  <a:cubicBezTo>
                    <a:pt x="5730" y="1027"/>
                    <a:pt x="6155" y="1018"/>
                    <a:pt x="6506" y="1002"/>
                  </a:cubicBezTo>
                  <a:cubicBezTo>
                    <a:pt x="7206" y="968"/>
                    <a:pt x="7706" y="902"/>
                    <a:pt x="7706" y="902"/>
                  </a:cubicBezTo>
                  <a:cubicBezTo>
                    <a:pt x="7773" y="868"/>
                    <a:pt x="7840" y="868"/>
                    <a:pt x="7840" y="835"/>
                  </a:cubicBezTo>
                  <a:cubicBezTo>
                    <a:pt x="7840" y="801"/>
                    <a:pt x="7807" y="735"/>
                    <a:pt x="7740" y="735"/>
                  </a:cubicBezTo>
                  <a:cubicBezTo>
                    <a:pt x="7740" y="735"/>
                    <a:pt x="7640" y="735"/>
                    <a:pt x="7406" y="801"/>
                  </a:cubicBezTo>
                  <a:cubicBezTo>
                    <a:pt x="7206" y="801"/>
                    <a:pt x="6939" y="835"/>
                    <a:pt x="6539" y="835"/>
                  </a:cubicBezTo>
                  <a:cubicBezTo>
                    <a:pt x="6294" y="835"/>
                    <a:pt x="6020" y="850"/>
                    <a:pt x="5736" y="850"/>
                  </a:cubicBezTo>
                  <a:cubicBezTo>
                    <a:pt x="5594" y="850"/>
                    <a:pt x="5449" y="846"/>
                    <a:pt x="5305" y="835"/>
                  </a:cubicBezTo>
                  <a:cubicBezTo>
                    <a:pt x="4838" y="835"/>
                    <a:pt x="4337" y="801"/>
                    <a:pt x="3870" y="701"/>
                  </a:cubicBezTo>
                  <a:lnTo>
                    <a:pt x="2503" y="468"/>
                  </a:lnTo>
                  <a:cubicBezTo>
                    <a:pt x="2036" y="368"/>
                    <a:pt x="1635" y="301"/>
                    <a:pt x="1302" y="201"/>
                  </a:cubicBezTo>
                  <a:cubicBezTo>
                    <a:pt x="635" y="68"/>
                    <a:pt x="13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3" name="Google Shape;813;p45">
              <a:extLst>
                <a:ext uri="{FF2B5EF4-FFF2-40B4-BE49-F238E27FC236}">
                  <a16:creationId xmlns:a16="http://schemas.microsoft.com/office/drawing/2014/main" id="{265D86FD-9DE4-7022-607A-E8D82650423F}"/>
                </a:ext>
              </a:extLst>
            </p:cNvPr>
            <p:cNvSpPr/>
            <p:nvPr/>
          </p:nvSpPr>
          <p:spPr>
            <a:xfrm>
              <a:off x="1914875" y="667250"/>
              <a:ext cx="126775" cy="125250"/>
            </a:xfrm>
            <a:custGeom>
              <a:avLst/>
              <a:gdLst/>
              <a:ahLst/>
              <a:cxnLst/>
              <a:rect l="l" t="t" r="r" b="b"/>
              <a:pathLst>
                <a:path w="5071" h="5010" extrusionOk="0">
                  <a:moveTo>
                    <a:pt x="5000" y="0"/>
                  </a:moveTo>
                  <a:cubicBezTo>
                    <a:pt x="4990" y="0"/>
                    <a:pt x="4980" y="4"/>
                    <a:pt x="4971" y="14"/>
                  </a:cubicBezTo>
                  <a:cubicBezTo>
                    <a:pt x="4971" y="14"/>
                    <a:pt x="4570" y="247"/>
                    <a:pt x="4037" y="648"/>
                  </a:cubicBezTo>
                  <a:cubicBezTo>
                    <a:pt x="3503" y="1015"/>
                    <a:pt x="2836" y="1548"/>
                    <a:pt x="2169" y="2149"/>
                  </a:cubicBezTo>
                  <a:cubicBezTo>
                    <a:pt x="1835" y="2416"/>
                    <a:pt x="1535" y="2749"/>
                    <a:pt x="1235" y="3049"/>
                  </a:cubicBezTo>
                  <a:cubicBezTo>
                    <a:pt x="968" y="3350"/>
                    <a:pt x="701" y="3650"/>
                    <a:pt x="534" y="3917"/>
                  </a:cubicBezTo>
                  <a:cubicBezTo>
                    <a:pt x="334" y="4184"/>
                    <a:pt x="201" y="4450"/>
                    <a:pt x="134" y="4617"/>
                  </a:cubicBezTo>
                  <a:cubicBezTo>
                    <a:pt x="34" y="4817"/>
                    <a:pt x="0" y="4884"/>
                    <a:pt x="0" y="4884"/>
                  </a:cubicBezTo>
                  <a:cubicBezTo>
                    <a:pt x="0" y="4884"/>
                    <a:pt x="0" y="4951"/>
                    <a:pt x="34" y="4984"/>
                  </a:cubicBezTo>
                  <a:cubicBezTo>
                    <a:pt x="50" y="5001"/>
                    <a:pt x="75" y="5009"/>
                    <a:pt x="100" y="5009"/>
                  </a:cubicBezTo>
                  <a:cubicBezTo>
                    <a:pt x="125" y="5009"/>
                    <a:pt x="150" y="5001"/>
                    <a:pt x="167" y="4984"/>
                  </a:cubicBezTo>
                  <a:cubicBezTo>
                    <a:pt x="167" y="4984"/>
                    <a:pt x="467" y="4651"/>
                    <a:pt x="868" y="4150"/>
                  </a:cubicBezTo>
                  <a:cubicBezTo>
                    <a:pt x="1235" y="3650"/>
                    <a:pt x="1802" y="2983"/>
                    <a:pt x="2369" y="2349"/>
                  </a:cubicBezTo>
                  <a:cubicBezTo>
                    <a:pt x="2669" y="2049"/>
                    <a:pt x="3003" y="1715"/>
                    <a:pt x="3303" y="1482"/>
                  </a:cubicBezTo>
                  <a:cubicBezTo>
                    <a:pt x="3636" y="1181"/>
                    <a:pt x="3903" y="981"/>
                    <a:pt x="4170" y="781"/>
                  </a:cubicBezTo>
                  <a:cubicBezTo>
                    <a:pt x="4404" y="548"/>
                    <a:pt x="4604" y="381"/>
                    <a:pt x="4804" y="314"/>
                  </a:cubicBezTo>
                  <a:cubicBezTo>
                    <a:pt x="4937" y="181"/>
                    <a:pt x="5037" y="147"/>
                    <a:pt x="5037" y="147"/>
                  </a:cubicBezTo>
                  <a:cubicBezTo>
                    <a:pt x="5071" y="114"/>
                    <a:pt x="5071" y="47"/>
                    <a:pt x="5071" y="47"/>
                  </a:cubicBezTo>
                  <a:cubicBezTo>
                    <a:pt x="5047" y="24"/>
                    <a:pt x="5023" y="0"/>
                    <a:pt x="500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4" name="Google Shape;814;p45">
              <a:extLst>
                <a:ext uri="{FF2B5EF4-FFF2-40B4-BE49-F238E27FC236}">
                  <a16:creationId xmlns:a16="http://schemas.microsoft.com/office/drawing/2014/main" id="{E443CF6C-E75D-C1C0-7A2B-44601EB3B0D5}"/>
                </a:ext>
              </a:extLst>
            </p:cNvPr>
            <p:cNvSpPr/>
            <p:nvPr/>
          </p:nvSpPr>
          <p:spPr>
            <a:xfrm>
              <a:off x="2130850" y="590150"/>
              <a:ext cx="114275" cy="153150"/>
            </a:xfrm>
            <a:custGeom>
              <a:avLst/>
              <a:gdLst/>
              <a:ahLst/>
              <a:cxnLst/>
              <a:rect l="l" t="t" r="r" b="b"/>
              <a:pathLst>
                <a:path w="4571" h="6126" extrusionOk="0">
                  <a:moveTo>
                    <a:pt x="4444" y="1"/>
                  </a:moveTo>
                  <a:cubicBezTo>
                    <a:pt x="4402" y="1"/>
                    <a:pt x="4371" y="39"/>
                    <a:pt x="4371" y="62"/>
                  </a:cubicBezTo>
                  <a:cubicBezTo>
                    <a:pt x="4371" y="62"/>
                    <a:pt x="4337" y="196"/>
                    <a:pt x="4237" y="363"/>
                  </a:cubicBezTo>
                  <a:cubicBezTo>
                    <a:pt x="4171" y="563"/>
                    <a:pt x="4037" y="796"/>
                    <a:pt x="3870" y="1097"/>
                  </a:cubicBezTo>
                  <a:cubicBezTo>
                    <a:pt x="3704" y="1397"/>
                    <a:pt x="3503" y="1764"/>
                    <a:pt x="3237" y="2097"/>
                  </a:cubicBezTo>
                  <a:cubicBezTo>
                    <a:pt x="3003" y="2431"/>
                    <a:pt x="2703" y="2798"/>
                    <a:pt x="2403" y="3131"/>
                  </a:cubicBezTo>
                  <a:cubicBezTo>
                    <a:pt x="1836" y="3865"/>
                    <a:pt x="1202" y="4532"/>
                    <a:pt x="735" y="5066"/>
                  </a:cubicBezTo>
                  <a:cubicBezTo>
                    <a:pt x="268" y="5566"/>
                    <a:pt x="34" y="5967"/>
                    <a:pt x="34" y="5967"/>
                  </a:cubicBezTo>
                  <a:cubicBezTo>
                    <a:pt x="1" y="6033"/>
                    <a:pt x="1" y="6067"/>
                    <a:pt x="34" y="6100"/>
                  </a:cubicBezTo>
                  <a:cubicBezTo>
                    <a:pt x="51" y="6117"/>
                    <a:pt x="68" y="6125"/>
                    <a:pt x="88" y="6125"/>
                  </a:cubicBezTo>
                  <a:cubicBezTo>
                    <a:pt x="109" y="6125"/>
                    <a:pt x="134" y="6117"/>
                    <a:pt x="168" y="6100"/>
                  </a:cubicBezTo>
                  <a:cubicBezTo>
                    <a:pt x="168" y="6100"/>
                    <a:pt x="535" y="5800"/>
                    <a:pt x="1035" y="5300"/>
                  </a:cubicBezTo>
                  <a:cubicBezTo>
                    <a:pt x="1268" y="5066"/>
                    <a:pt x="1535" y="4766"/>
                    <a:pt x="1836" y="4432"/>
                  </a:cubicBezTo>
                  <a:cubicBezTo>
                    <a:pt x="2102" y="4099"/>
                    <a:pt x="2369" y="3732"/>
                    <a:pt x="2669" y="3365"/>
                  </a:cubicBezTo>
                  <a:cubicBezTo>
                    <a:pt x="3203" y="2598"/>
                    <a:pt x="3704" y="1797"/>
                    <a:pt x="4037" y="1197"/>
                  </a:cubicBezTo>
                  <a:cubicBezTo>
                    <a:pt x="4371" y="563"/>
                    <a:pt x="4537" y="129"/>
                    <a:pt x="4537" y="129"/>
                  </a:cubicBezTo>
                  <a:cubicBezTo>
                    <a:pt x="4571" y="96"/>
                    <a:pt x="4537" y="62"/>
                    <a:pt x="4504" y="29"/>
                  </a:cubicBezTo>
                  <a:cubicBezTo>
                    <a:pt x="4483" y="8"/>
                    <a:pt x="4463" y="1"/>
                    <a:pt x="44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5" name="Google Shape;815;p45">
              <a:extLst>
                <a:ext uri="{FF2B5EF4-FFF2-40B4-BE49-F238E27FC236}">
                  <a16:creationId xmlns:a16="http://schemas.microsoft.com/office/drawing/2014/main" id="{9F4037F4-263A-C12E-B236-17663A426E70}"/>
                </a:ext>
              </a:extLst>
            </p:cNvPr>
            <p:cNvSpPr/>
            <p:nvPr/>
          </p:nvSpPr>
          <p:spPr>
            <a:xfrm>
              <a:off x="1994100" y="811850"/>
              <a:ext cx="147625" cy="50900"/>
            </a:xfrm>
            <a:custGeom>
              <a:avLst/>
              <a:gdLst/>
              <a:ahLst/>
              <a:cxnLst/>
              <a:rect l="l" t="t" r="r" b="b"/>
              <a:pathLst>
                <a:path w="5905" h="2036" extrusionOk="0">
                  <a:moveTo>
                    <a:pt x="167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0" y="67"/>
                    <a:pt x="0" y="101"/>
                    <a:pt x="34" y="168"/>
                  </a:cubicBezTo>
                  <a:lnTo>
                    <a:pt x="868" y="568"/>
                  </a:lnTo>
                  <a:cubicBezTo>
                    <a:pt x="1368" y="868"/>
                    <a:pt x="2068" y="1168"/>
                    <a:pt x="2769" y="1435"/>
                  </a:cubicBezTo>
                  <a:cubicBezTo>
                    <a:pt x="3503" y="1702"/>
                    <a:pt x="4237" y="1902"/>
                    <a:pt x="4837" y="2002"/>
                  </a:cubicBezTo>
                  <a:cubicBezTo>
                    <a:pt x="5137" y="2036"/>
                    <a:pt x="5371" y="2036"/>
                    <a:pt x="5538" y="2036"/>
                  </a:cubicBezTo>
                  <a:lnTo>
                    <a:pt x="5771" y="2036"/>
                  </a:lnTo>
                  <a:cubicBezTo>
                    <a:pt x="5838" y="2036"/>
                    <a:pt x="5871" y="2036"/>
                    <a:pt x="5871" y="2002"/>
                  </a:cubicBezTo>
                  <a:cubicBezTo>
                    <a:pt x="5905" y="1935"/>
                    <a:pt x="5871" y="1869"/>
                    <a:pt x="5838" y="1869"/>
                  </a:cubicBezTo>
                  <a:cubicBezTo>
                    <a:pt x="5838" y="1869"/>
                    <a:pt x="5438" y="1735"/>
                    <a:pt x="4904" y="1602"/>
                  </a:cubicBezTo>
                  <a:cubicBezTo>
                    <a:pt x="4370" y="1502"/>
                    <a:pt x="3636" y="1368"/>
                    <a:pt x="2902" y="1168"/>
                  </a:cubicBezTo>
                  <a:cubicBezTo>
                    <a:pt x="2202" y="935"/>
                    <a:pt x="1501" y="701"/>
                    <a:pt x="1001" y="434"/>
                  </a:cubicBezTo>
                  <a:cubicBezTo>
                    <a:pt x="501" y="201"/>
                    <a:pt x="1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6" name="Google Shape;816;p45">
              <a:extLst>
                <a:ext uri="{FF2B5EF4-FFF2-40B4-BE49-F238E27FC236}">
                  <a16:creationId xmlns:a16="http://schemas.microsoft.com/office/drawing/2014/main" id="{FBB5AD26-D783-C8D8-DBF3-2BBEDB090A6D}"/>
                </a:ext>
              </a:extLst>
            </p:cNvPr>
            <p:cNvSpPr/>
            <p:nvPr/>
          </p:nvSpPr>
          <p:spPr>
            <a:xfrm>
              <a:off x="1768925" y="657700"/>
              <a:ext cx="132625" cy="125625"/>
            </a:xfrm>
            <a:custGeom>
              <a:avLst/>
              <a:gdLst/>
              <a:ahLst/>
              <a:cxnLst/>
              <a:rect l="l" t="t" r="r" b="b"/>
              <a:pathLst>
                <a:path w="5305" h="5025" extrusionOk="0">
                  <a:moveTo>
                    <a:pt x="5203" y="0"/>
                  </a:moveTo>
                  <a:cubicBezTo>
                    <a:pt x="5192" y="0"/>
                    <a:pt x="5182" y="8"/>
                    <a:pt x="5171" y="29"/>
                  </a:cubicBezTo>
                  <a:cubicBezTo>
                    <a:pt x="5171" y="29"/>
                    <a:pt x="4804" y="263"/>
                    <a:pt x="4237" y="629"/>
                  </a:cubicBezTo>
                  <a:cubicBezTo>
                    <a:pt x="3704" y="1030"/>
                    <a:pt x="3003" y="1563"/>
                    <a:pt x="2336" y="2131"/>
                  </a:cubicBezTo>
                  <a:cubicBezTo>
                    <a:pt x="2002" y="2431"/>
                    <a:pt x="1669" y="2764"/>
                    <a:pt x="1369" y="3065"/>
                  </a:cubicBezTo>
                  <a:cubicBezTo>
                    <a:pt x="1068" y="3365"/>
                    <a:pt x="835" y="3632"/>
                    <a:pt x="635" y="3932"/>
                  </a:cubicBezTo>
                  <a:cubicBezTo>
                    <a:pt x="401" y="4199"/>
                    <a:pt x="234" y="4432"/>
                    <a:pt x="168" y="4599"/>
                  </a:cubicBezTo>
                  <a:cubicBezTo>
                    <a:pt x="68" y="4832"/>
                    <a:pt x="34" y="4899"/>
                    <a:pt x="34" y="4899"/>
                  </a:cubicBezTo>
                  <a:cubicBezTo>
                    <a:pt x="1" y="4899"/>
                    <a:pt x="1" y="4933"/>
                    <a:pt x="34" y="4999"/>
                  </a:cubicBezTo>
                  <a:cubicBezTo>
                    <a:pt x="51" y="5016"/>
                    <a:pt x="76" y="5024"/>
                    <a:pt x="101" y="5024"/>
                  </a:cubicBezTo>
                  <a:cubicBezTo>
                    <a:pt x="126" y="5024"/>
                    <a:pt x="151" y="5016"/>
                    <a:pt x="168" y="4999"/>
                  </a:cubicBezTo>
                  <a:cubicBezTo>
                    <a:pt x="168" y="4999"/>
                    <a:pt x="501" y="4699"/>
                    <a:pt x="902" y="4199"/>
                  </a:cubicBezTo>
                  <a:cubicBezTo>
                    <a:pt x="1335" y="3698"/>
                    <a:pt x="1869" y="3031"/>
                    <a:pt x="2503" y="2397"/>
                  </a:cubicBezTo>
                  <a:cubicBezTo>
                    <a:pt x="2803" y="2097"/>
                    <a:pt x="3136" y="1764"/>
                    <a:pt x="3403" y="1530"/>
                  </a:cubicBezTo>
                  <a:cubicBezTo>
                    <a:pt x="3704" y="1230"/>
                    <a:pt x="4037" y="1030"/>
                    <a:pt x="4304" y="830"/>
                  </a:cubicBezTo>
                  <a:cubicBezTo>
                    <a:pt x="4571" y="596"/>
                    <a:pt x="4804" y="429"/>
                    <a:pt x="4971" y="363"/>
                  </a:cubicBezTo>
                  <a:cubicBezTo>
                    <a:pt x="5138" y="229"/>
                    <a:pt x="5205" y="196"/>
                    <a:pt x="5205" y="196"/>
                  </a:cubicBezTo>
                  <a:cubicBezTo>
                    <a:pt x="5238" y="196"/>
                    <a:pt x="5238" y="96"/>
                    <a:pt x="5305" y="62"/>
                  </a:cubicBezTo>
                  <a:cubicBezTo>
                    <a:pt x="5259" y="39"/>
                    <a:pt x="5228" y="0"/>
                    <a:pt x="52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817" name="Google Shape;817;p45">
            <a:extLst>
              <a:ext uri="{FF2B5EF4-FFF2-40B4-BE49-F238E27FC236}">
                <a16:creationId xmlns:a16="http://schemas.microsoft.com/office/drawing/2014/main" id="{E5AE81F4-3253-301E-FCEF-73B6063390AC}"/>
              </a:ext>
            </a:extLst>
          </p:cNvPr>
          <p:cNvGrpSpPr/>
          <p:nvPr/>
        </p:nvGrpSpPr>
        <p:grpSpPr>
          <a:xfrm rot="10800000">
            <a:off x="7422134" y="322425"/>
            <a:ext cx="1202550" cy="862300"/>
            <a:chOff x="1424525" y="381550"/>
            <a:chExt cx="1202550" cy="862300"/>
          </a:xfrm>
        </p:grpSpPr>
        <p:sp>
          <p:nvSpPr>
            <p:cNvPr id="818" name="Google Shape;818;p45">
              <a:extLst>
                <a:ext uri="{FF2B5EF4-FFF2-40B4-BE49-F238E27FC236}">
                  <a16:creationId xmlns:a16="http://schemas.microsoft.com/office/drawing/2014/main" id="{EC59E731-5CBE-7FE2-4D68-AF4DD15B113C}"/>
                </a:ext>
              </a:extLst>
            </p:cNvPr>
            <p:cNvSpPr/>
            <p:nvPr/>
          </p:nvSpPr>
          <p:spPr>
            <a:xfrm>
              <a:off x="2348525" y="561250"/>
              <a:ext cx="115100" cy="93025"/>
            </a:xfrm>
            <a:custGeom>
              <a:avLst/>
              <a:gdLst/>
              <a:ahLst/>
              <a:cxnLst/>
              <a:rect l="l" t="t" r="r" b="b"/>
              <a:pathLst>
                <a:path w="4604" h="3721" extrusionOk="0">
                  <a:moveTo>
                    <a:pt x="588" y="1"/>
                  </a:moveTo>
                  <a:cubicBezTo>
                    <a:pt x="450" y="1"/>
                    <a:pt x="317" y="51"/>
                    <a:pt x="234" y="151"/>
                  </a:cubicBezTo>
                  <a:cubicBezTo>
                    <a:pt x="33" y="385"/>
                    <a:pt x="0" y="651"/>
                    <a:pt x="0" y="918"/>
                  </a:cubicBezTo>
                  <a:cubicBezTo>
                    <a:pt x="0" y="1919"/>
                    <a:pt x="500" y="2820"/>
                    <a:pt x="1001" y="3720"/>
                  </a:cubicBezTo>
                  <a:cubicBezTo>
                    <a:pt x="2135" y="3553"/>
                    <a:pt x="2835" y="3520"/>
                    <a:pt x="3236" y="3320"/>
                  </a:cubicBezTo>
                  <a:cubicBezTo>
                    <a:pt x="3603" y="3153"/>
                    <a:pt x="4036" y="3053"/>
                    <a:pt x="4337" y="2753"/>
                  </a:cubicBezTo>
                  <a:cubicBezTo>
                    <a:pt x="4503" y="2586"/>
                    <a:pt x="4603" y="2319"/>
                    <a:pt x="4537" y="2119"/>
                  </a:cubicBezTo>
                  <a:cubicBezTo>
                    <a:pt x="4437" y="1919"/>
                    <a:pt x="4203" y="1786"/>
                    <a:pt x="4003" y="1752"/>
                  </a:cubicBezTo>
                  <a:cubicBezTo>
                    <a:pt x="3767" y="1673"/>
                    <a:pt x="3508" y="1639"/>
                    <a:pt x="3248" y="1639"/>
                  </a:cubicBezTo>
                  <a:cubicBezTo>
                    <a:pt x="2958" y="1639"/>
                    <a:pt x="2666" y="1682"/>
                    <a:pt x="2402" y="1752"/>
                  </a:cubicBezTo>
                  <a:cubicBezTo>
                    <a:pt x="2251" y="1795"/>
                    <a:pt x="2059" y="1866"/>
                    <a:pt x="1878" y="1866"/>
                  </a:cubicBezTo>
                  <a:cubicBezTo>
                    <a:pt x="1779" y="1866"/>
                    <a:pt x="1684" y="1845"/>
                    <a:pt x="1601" y="1786"/>
                  </a:cubicBezTo>
                  <a:cubicBezTo>
                    <a:pt x="1501" y="1719"/>
                    <a:pt x="1401" y="1585"/>
                    <a:pt x="1368" y="1452"/>
                  </a:cubicBezTo>
                  <a:cubicBezTo>
                    <a:pt x="1234" y="1152"/>
                    <a:pt x="1168" y="818"/>
                    <a:pt x="1068" y="485"/>
                  </a:cubicBezTo>
                  <a:cubicBezTo>
                    <a:pt x="1034" y="385"/>
                    <a:pt x="1034" y="251"/>
                    <a:pt x="967" y="151"/>
                  </a:cubicBezTo>
                  <a:cubicBezTo>
                    <a:pt x="867" y="51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9" name="Google Shape;819;p45">
              <a:extLst>
                <a:ext uri="{FF2B5EF4-FFF2-40B4-BE49-F238E27FC236}">
                  <a16:creationId xmlns:a16="http://schemas.microsoft.com/office/drawing/2014/main" id="{F4E39A8C-3612-4276-DAD9-5B5AF5D44A86}"/>
                </a:ext>
              </a:extLst>
            </p:cNvPr>
            <p:cNvSpPr/>
            <p:nvPr/>
          </p:nvSpPr>
          <p:spPr>
            <a:xfrm>
              <a:off x="2344350" y="554925"/>
              <a:ext cx="125950" cy="102075"/>
            </a:xfrm>
            <a:custGeom>
              <a:avLst/>
              <a:gdLst/>
              <a:ahLst/>
              <a:cxnLst/>
              <a:rect l="l" t="t" r="r" b="b"/>
              <a:pathLst>
                <a:path w="5038" h="4083" extrusionOk="0">
                  <a:moveTo>
                    <a:pt x="733" y="558"/>
                  </a:moveTo>
                  <a:cubicBezTo>
                    <a:pt x="778" y="558"/>
                    <a:pt x="823" y="574"/>
                    <a:pt x="868" y="604"/>
                  </a:cubicBezTo>
                  <a:lnTo>
                    <a:pt x="901" y="638"/>
                  </a:lnTo>
                  <a:cubicBezTo>
                    <a:pt x="934" y="638"/>
                    <a:pt x="934" y="704"/>
                    <a:pt x="1001" y="804"/>
                  </a:cubicBezTo>
                  <a:cubicBezTo>
                    <a:pt x="1068" y="1004"/>
                    <a:pt x="1101" y="1205"/>
                    <a:pt x="1201" y="1438"/>
                  </a:cubicBezTo>
                  <a:cubicBezTo>
                    <a:pt x="1268" y="1638"/>
                    <a:pt x="1335" y="1805"/>
                    <a:pt x="1501" y="2039"/>
                  </a:cubicBezTo>
                  <a:cubicBezTo>
                    <a:pt x="1568" y="2172"/>
                    <a:pt x="1702" y="2305"/>
                    <a:pt x="1868" y="2339"/>
                  </a:cubicBezTo>
                  <a:cubicBezTo>
                    <a:pt x="1952" y="2355"/>
                    <a:pt x="2027" y="2364"/>
                    <a:pt x="2093" y="2364"/>
                  </a:cubicBezTo>
                  <a:cubicBezTo>
                    <a:pt x="2160" y="2364"/>
                    <a:pt x="2219" y="2355"/>
                    <a:pt x="2269" y="2339"/>
                  </a:cubicBezTo>
                  <a:cubicBezTo>
                    <a:pt x="2535" y="2305"/>
                    <a:pt x="2702" y="2172"/>
                    <a:pt x="2902" y="2172"/>
                  </a:cubicBezTo>
                  <a:cubicBezTo>
                    <a:pt x="2942" y="2165"/>
                    <a:pt x="2981" y="2163"/>
                    <a:pt x="3019" y="2163"/>
                  </a:cubicBezTo>
                  <a:cubicBezTo>
                    <a:pt x="3172" y="2163"/>
                    <a:pt x="3316" y="2205"/>
                    <a:pt x="3503" y="2205"/>
                  </a:cubicBezTo>
                  <a:cubicBezTo>
                    <a:pt x="3703" y="2205"/>
                    <a:pt x="3903" y="2205"/>
                    <a:pt x="4070" y="2272"/>
                  </a:cubicBezTo>
                  <a:cubicBezTo>
                    <a:pt x="4237" y="2305"/>
                    <a:pt x="4403" y="2339"/>
                    <a:pt x="4504" y="2439"/>
                  </a:cubicBezTo>
                  <a:cubicBezTo>
                    <a:pt x="4570" y="2506"/>
                    <a:pt x="4570" y="2639"/>
                    <a:pt x="4504" y="2772"/>
                  </a:cubicBezTo>
                  <a:cubicBezTo>
                    <a:pt x="4437" y="2872"/>
                    <a:pt x="4337" y="2973"/>
                    <a:pt x="4170" y="3039"/>
                  </a:cubicBezTo>
                  <a:cubicBezTo>
                    <a:pt x="4037" y="3139"/>
                    <a:pt x="3870" y="3173"/>
                    <a:pt x="3703" y="3206"/>
                  </a:cubicBezTo>
                  <a:cubicBezTo>
                    <a:pt x="3536" y="3273"/>
                    <a:pt x="3369" y="3339"/>
                    <a:pt x="3236" y="3373"/>
                  </a:cubicBezTo>
                  <a:cubicBezTo>
                    <a:pt x="3002" y="3506"/>
                    <a:pt x="2702" y="3540"/>
                    <a:pt x="2435" y="3606"/>
                  </a:cubicBezTo>
                  <a:cubicBezTo>
                    <a:pt x="2202" y="3640"/>
                    <a:pt x="1968" y="3673"/>
                    <a:pt x="1768" y="3706"/>
                  </a:cubicBezTo>
                  <a:cubicBezTo>
                    <a:pt x="1496" y="3781"/>
                    <a:pt x="1316" y="3818"/>
                    <a:pt x="1241" y="3833"/>
                  </a:cubicBezTo>
                  <a:lnTo>
                    <a:pt x="1241" y="3833"/>
                  </a:lnTo>
                  <a:cubicBezTo>
                    <a:pt x="1207" y="3746"/>
                    <a:pt x="1141" y="3587"/>
                    <a:pt x="1034" y="3373"/>
                  </a:cubicBezTo>
                  <a:cubicBezTo>
                    <a:pt x="901" y="3039"/>
                    <a:pt x="667" y="2606"/>
                    <a:pt x="501" y="2005"/>
                  </a:cubicBezTo>
                  <a:cubicBezTo>
                    <a:pt x="401" y="1705"/>
                    <a:pt x="334" y="1371"/>
                    <a:pt x="367" y="1038"/>
                  </a:cubicBezTo>
                  <a:cubicBezTo>
                    <a:pt x="401" y="871"/>
                    <a:pt x="434" y="704"/>
                    <a:pt x="567" y="638"/>
                  </a:cubicBezTo>
                  <a:cubicBezTo>
                    <a:pt x="622" y="582"/>
                    <a:pt x="678" y="558"/>
                    <a:pt x="733" y="558"/>
                  </a:cubicBezTo>
                  <a:close/>
                  <a:moveTo>
                    <a:pt x="894" y="0"/>
                  </a:moveTo>
                  <a:cubicBezTo>
                    <a:pt x="590" y="0"/>
                    <a:pt x="324" y="185"/>
                    <a:pt x="200" y="371"/>
                  </a:cubicBezTo>
                  <a:cubicBezTo>
                    <a:pt x="67" y="571"/>
                    <a:pt x="0" y="804"/>
                    <a:pt x="0" y="1004"/>
                  </a:cubicBezTo>
                  <a:cubicBezTo>
                    <a:pt x="0" y="1371"/>
                    <a:pt x="0" y="1772"/>
                    <a:pt x="67" y="2105"/>
                  </a:cubicBezTo>
                  <a:cubicBezTo>
                    <a:pt x="134" y="2372"/>
                    <a:pt x="234" y="2672"/>
                    <a:pt x="367" y="2939"/>
                  </a:cubicBezTo>
                  <a:cubicBezTo>
                    <a:pt x="501" y="3139"/>
                    <a:pt x="634" y="3339"/>
                    <a:pt x="701" y="3506"/>
                  </a:cubicBezTo>
                  <a:cubicBezTo>
                    <a:pt x="901" y="3840"/>
                    <a:pt x="1034" y="4007"/>
                    <a:pt x="1034" y="4007"/>
                  </a:cubicBezTo>
                  <a:cubicBezTo>
                    <a:pt x="1061" y="4034"/>
                    <a:pt x="1110" y="4082"/>
                    <a:pt x="1181" y="4082"/>
                  </a:cubicBezTo>
                  <a:cubicBezTo>
                    <a:pt x="1198" y="4082"/>
                    <a:pt x="1215" y="4080"/>
                    <a:pt x="1235" y="4073"/>
                  </a:cubicBezTo>
                  <a:lnTo>
                    <a:pt x="1835" y="4073"/>
                  </a:lnTo>
                  <a:cubicBezTo>
                    <a:pt x="2002" y="4073"/>
                    <a:pt x="2235" y="4040"/>
                    <a:pt x="2502" y="4040"/>
                  </a:cubicBezTo>
                  <a:cubicBezTo>
                    <a:pt x="2736" y="4040"/>
                    <a:pt x="3036" y="4007"/>
                    <a:pt x="3403" y="3907"/>
                  </a:cubicBezTo>
                  <a:cubicBezTo>
                    <a:pt x="3570" y="3840"/>
                    <a:pt x="3703" y="3806"/>
                    <a:pt x="3870" y="3706"/>
                  </a:cubicBezTo>
                  <a:cubicBezTo>
                    <a:pt x="4037" y="3640"/>
                    <a:pt x="4203" y="3540"/>
                    <a:pt x="4370" y="3406"/>
                  </a:cubicBezTo>
                  <a:cubicBezTo>
                    <a:pt x="4537" y="3306"/>
                    <a:pt x="4704" y="3173"/>
                    <a:pt x="4837" y="2973"/>
                  </a:cubicBezTo>
                  <a:cubicBezTo>
                    <a:pt x="4937" y="2739"/>
                    <a:pt x="5037" y="2405"/>
                    <a:pt x="4837" y="2172"/>
                  </a:cubicBezTo>
                  <a:cubicBezTo>
                    <a:pt x="4604" y="1905"/>
                    <a:pt x="4370" y="1838"/>
                    <a:pt x="4170" y="1805"/>
                  </a:cubicBezTo>
                  <a:cubicBezTo>
                    <a:pt x="3936" y="1738"/>
                    <a:pt x="3703" y="1705"/>
                    <a:pt x="3503" y="1705"/>
                  </a:cubicBezTo>
                  <a:cubicBezTo>
                    <a:pt x="3236" y="1705"/>
                    <a:pt x="3036" y="1838"/>
                    <a:pt x="2836" y="1872"/>
                  </a:cubicBezTo>
                  <a:cubicBezTo>
                    <a:pt x="2569" y="1905"/>
                    <a:pt x="2369" y="2005"/>
                    <a:pt x="2202" y="2005"/>
                  </a:cubicBezTo>
                  <a:cubicBezTo>
                    <a:pt x="2102" y="2005"/>
                    <a:pt x="2035" y="2005"/>
                    <a:pt x="2002" y="1972"/>
                  </a:cubicBezTo>
                  <a:lnTo>
                    <a:pt x="1868" y="1838"/>
                  </a:lnTo>
                  <a:cubicBezTo>
                    <a:pt x="1768" y="1705"/>
                    <a:pt x="1702" y="1471"/>
                    <a:pt x="1668" y="1305"/>
                  </a:cubicBezTo>
                  <a:cubicBezTo>
                    <a:pt x="1568" y="1071"/>
                    <a:pt x="1535" y="904"/>
                    <a:pt x="1535" y="704"/>
                  </a:cubicBezTo>
                  <a:cubicBezTo>
                    <a:pt x="1501" y="571"/>
                    <a:pt x="1501" y="471"/>
                    <a:pt x="1401" y="304"/>
                  </a:cubicBezTo>
                  <a:cubicBezTo>
                    <a:pt x="1301" y="137"/>
                    <a:pt x="1134" y="4"/>
                    <a:pt x="968" y="4"/>
                  </a:cubicBezTo>
                  <a:cubicBezTo>
                    <a:pt x="943" y="1"/>
                    <a:pt x="918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0" name="Google Shape;820;p45">
              <a:extLst>
                <a:ext uri="{FF2B5EF4-FFF2-40B4-BE49-F238E27FC236}">
                  <a16:creationId xmlns:a16="http://schemas.microsoft.com/office/drawing/2014/main" id="{FC79E6CD-A107-EE17-54DD-58E7ECD03998}"/>
                </a:ext>
              </a:extLst>
            </p:cNvPr>
            <p:cNvSpPr/>
            <p:nvPr/>
          </p:nvSpPr>
          <p:spPr>
            <a:xfrm>
              <a:off x="2316825" y="381550"/>
              <a:ext cx="196000" cy="249375"/>
            </a:xfrm>
            <a:custGeom>
              <a:avLst/>
              <a:gdLst/>
              <a:ahLst/>
              <a:cxnLst/>
              <a:rect l="l" t="t" r="r" b="b"/>
              <a:pathLst>
                <a:path w="7840" h="9975" extrusionOk="0">
                  <a:moveTo>
                    <a:pt x="3503" y="0"/>
                  </a:moveTo>
                  <a:cubicBezTo>
                    <a:pt x="3403" y="0"/>
                    <a:pt x="3270" y="67"/>
                    <a:pt x="3136" y="134"/>
                  </a:cubicBezTo>
                  <a:lnTo>
                    <a:pt x="2903" y="401"/>
                  </a:lnTo>
                  <a:cubicBezTo>
                    <a:pt x="2786" y="546"/>
                    <a:pt x="2670" y="641"/>
                    <a:pt x="2598" y="641"/>
                  </a:cubicBezTo>
                  <a:cubicBezTo>
                    <a:pt x="2587" y="641"/>
                    <a:pt x="2578" y="639"/>
                    <a:pt x="2569" y="634"/>
                  </a:cubicBezTo>
                  <a:cubicBezTo>
                    <a:pt x="2436" y="634"/>
                    <a:pt x="2269" y="501"/>
                    <a:pt x="2102" y="401"/>
                  </a:cubicBezTo>
                  <a:cubicBezTo>
                    <a:pt x="1946" y="297"/>
                    <a:pt x="1749" y="213"/>
                    <a:pt x="1559" y="213"/>
                  </a:cubicBezTo>
                  <a:cubicBezTo>
                    <a:pt x="1506" y="213"/>
                    <a:pt x="1453" y="219"/>
                    <a:pt x="1402" y="234"/>
                  </a:cubicBezTo>
                  <a:cubicBezTo>
                    <a:pt x="1168" y="267"/>
                    <a:pt x="935" y="401"/>
                    <a:pt x="768" y="501"/>
                  </a:cubicBezTo>
                  <a:cubicBezTo>
                    <a:pt x="401" y="801"/>
                    <a:pt x="234" y="1235"/>
                    <a:pt x="134" y="1635"/>
                  </a:cubicBezTo>
                  <a:cubicBezTo>
                    <a:pt x="67" y="2069"/>
                    <a:pt x="67" y="2436"/>
                    <a:pt x="1" y="2802"/>
                  </a:cubicBezTo>
                  <a:lnTo>
                    <a:pt x="1" y="3937"/>
                  </a:lnTo>
                  <a:cubicBezTo>
                    <a:pt x="67" y="4637"/>
                    <a:pt x="134" y="5304"/>
                    <a:pt x="234" y="5938"/>
                  </a:cubicBezTo>
                  <a:cubicBezTo>
                    <a:pt x="301" y="6572"/>
                    <a:pt x="468" y="7106"/>
                    <a:pt x="601" y="7606"/>
                  </a:cubicBezTo>
                  <a:cubicBezTo>
                    <a:pt x="734" y="8106"/>
                    <a:pt x="901" y="8507"/>
                    <a:pt x="1001" y="8840"/>
                  </a:cubicBezTo>
                  <a:cubicBezTo>
                    <a:pt x="1135" y="9174"/>
                    <a:pt x="1268" y="9474"/>
                    <a:pt x="1335" y="9641"/>
                  </a:cubicBezTo>
                  <a:cubicBezTo>
                    <a:pt x="1435" y="9841"/>
                    <a:pt x="1468" y="9941"/>
                    <a:pt x="1468" y="9941"/>
                  </a:cubicBezTo>
                  <a:cubicBezTo>
                    <a:pt x="1502" y="9974"/>
                    <a:pt x="1568" y="9974"/>
                    <a:pt x="1602" y="9974"/>
                  </a:cubicBezTo>
                  <a:cubicBezTo>
                    <a:pt x="1635" y="9941"/>
                    <a:pt x="1635" y="9908"/>
                    <a:pt x="1635" y="9874"/>
                  </a:cubicBezTo>
                  <a:cubicBezTo>
                    <a:pt x="1635" y="9874"/>
                    <a:pt x="1635" y="9741"/>
                    <a:pt x="1568" y="9574"/>
                  </a:cubicBezTo>
                  <a:cubicBezTo>
                    <a:pt x="1502" y="9407"/>
                    <a:pt x="1435" y="9107"/>
                    <a:pt x="1301" y="8773"/>
                  </a:cubicBezTo>
                  <a:cubicBezTo>
                    <a:pt x="1101" y="8106"/>
                    <a:pt x="834" y="7106"/>
                    <a:pt x="668" y="5905"/>
                  </a:cubicBezTo>
                  <a:cubicBezTo>
                    <a:pt x="601" y="5304"/>
                    <a:pt x="501" y="4637"/>
                    <a:pt x="501" y="3937"/>
                  </a:cubicBezTo>
                  <a:lnTo>
                    <a:pt x="501" y="2836"/>
                  </a:lnTo>
                  <a:cubicBezTo>
                    <a:pt x="568" y="2469"/>
                    <a:pt x="568" y="2102"/>
                    <a:pt x="634" y="1735"/>
                  </a:cubicBezTo>
                  <a:cubicBezTo>
                    <a:pt x="668" y="1335"/>
                    <a:pt x="834" y="1001"/>
                    <a:pt x="1101" y="801"/>
                  </a:cubicBezTo>
                  <a:cubicBezTo>
                    <a:pt x="1296" y="671"/>
                    <a:pt x="1505" y="583"/>
                    <a:pt x="1701" y="583"/>
                  </a:cubicBezTo>
                  <a:cubicBezTo>
                    <a:pt x="1806" y="583"/>
                    <a:pt x="1908" y="609"/>
                    <a:pt x="2002" y="668"/>
                  </a:cubicBezTo>
                  <a:cubicBezTo>
                    <a:pt x="2169" y="768"/>
                    <a:pt x="2336" y="934"/>
                    <a:pt x="2636" y="968"/>
                  </a:cubicBezTo>
                  <a:cubicBezTo>
                    <a:pt x="2803" y="968"/>
                    <a:pt x="2969" y="934"/>
                    <a:pt x="3069" y="834"/>
                  </a:cubicBezTo>
                  <a:cubicBezTo>
                    <a:pt x="3169" y="768"/>
                    <a:pt x="3236" y="668"/>
                    <a:pt x="3303" y="601"/>
                  </a:cubicBezTo>
                  <a:cubicBezTo>
                    <a:pt x="3436" y="434"/>
                    <a:pt x="3503" y="334"/>
                    <a:pt x="3670" y="334"/>
                  </a:cubicBezTo>
                  <a:cubicBezTo>
                    <a:pt x="3837" y="334"/>
                    <a:pt x="4003" y="401"/>
                    <a:pt x="4137" y="501"/>
                  </a:cubicBezTo>
                  <a:cubicBezTo>
                    <a:pt x="4404" y="768"/>
                    <a:pt x="4470" y="1168"/>
                    <a:pt x="4604" y="1568"/>
                  </a:cubicBezTo>
                  <a:cubicBezTo>
                    <a:pt x="4737" y="1935"/>
                    <a:pt x="4904" y="2402"/>
                    <a:pt x="5304" y="2636"/>
                  </a:cubicBezTo>
                  <a:cubicBezTo>
                    <a:pt x="5438" y="2725"/>
                    <a:pt x="5601" y="2754"/>
                    <a:pt x="5754" y="2754"/>
                  </a:cubicBezTo>
                  <a:cubicBezTo>
                    <a:pt x="5831" y="2754"/>
                    <a:pt x="5905" y="2747"/>
                    <a:pt x="5971" y="2736"/>
                  </a:cubicBezTo>
                  <a:cubicBezTo>
                    <a:pt x="6172" y="2702"/>
                    <a:pt x="6405" y="2602"/>
                    <a:pt x="6572" y="2569"/>
                  </a:cubicBezTo>
                  <a:cubicBezTo>
                    <a:pt x="6653" y="2547"/>
                    <a:pt x="6733" y="2536"/>
                    <a:pt x="6809" y="2536"/>
                  </a:cubicBezTo>
                  <a:cubicBezTo>
                    <a:pt x="7080" y="2536"/>
                    <a:pt x="7317" y="2669"/>
                    <a:pt x="7473" y="2903"/>
                  </a:cubicBezTo>
                  <a:cubicBezTo>
                    <a:pt x="7673" y="3203"/>
                    <a:pt x="7806" y="3570"/>
                    <a:pt x="7739" y="3903"/>
                  </a:cubicBezTo>
                  <a:cubicBezTo>
                    <a:pt x="7673" y="4237"/>
                    <a:pt x="7506" y="4570"/>
                    <a:pt x="7306" y="4871"/>
                  </a:cubicBezTo>
                  <a:cubicBezTo>
                    <a:pt x="6939" y="5438"/>
                    <a:pt x="6472" y="5938"/>
                    <a:pt x="6005" y="6372"/>
                  </a:cubicBezTo>
                  <a:cubicBezTo>
                    <a:pt x="5138" y="7239"/>
                    <a:pt x="4304" y="7873"/>
                    <a:pt x="3737" y="8273"/>
                  </a:cubicBezTo>
                  <a:cubicBezTo>
                    <a:pt x="3136" y="8740"/>
                    <a:pt x="2803" y="8940"/>
                    <a:pt x="2803" y="8940"/>
                  </a:cubicBezTo>
                  <a:cubicBezTo>
                    <a:pt x="2769" y="8974"/>
                    <a:pt x="2769" y="9040"/>
                    <a:pt x="2602" y="9107"/>
                  </a:cubicBezTo>
                  <a:cubicBezTo>
                    <a:pt x="2626" y="9131"/>
                    <a:pt x="2650" y="9154"/>
                    <a:pt x="2685" y="9154"/>
                  </a:cubicBezTo>
                  <a:cubicBezTo>
                    <a:pt x="2700" y="9154"/>
                    <a:pt x="2716" y="9150"/>
                    <a:pt x="2736" y="9140"/>
                  </a:cubicBezTo>
                  <a:cubicBezTo>
                    <a:pt x="2736" y="9140"/>
                    <a:pt x="3069" y="8907"/>
                    <a:pt x="3636" y="8473"/>
                  </a:cubicBezTo>
                  <a:cubicBezTo>
                    <a:pt x="4204" y="8073"/>
                    <a:pt x="5037" y="7439"/>
                    <a:pt x="5971" y="6572"/>
                  </a:cubicBezTo>
                  <a:cubicBezTo>
                    <a:pt x="6438" y="6138"/>
                    <a:pt x="6905" y="5638"/>
                    <a:pt x="7306" y="5071"/>
                  </a:cubicBezTo>
                  <a:cubicBezTo>
                    <a:pt x="7506" y="4771"/>
                    <a:pt x="7673" y="4404"/>
                    <a:pt x="7773" y="4003"/>
                  </a:cubicBezTo>
                  <a:cubicBezTo>
                    <a:pt x="7839" y="3636"/>
                    <a:pt x="7773" y="3169"/>
                    <a:pt x="7506" y="2836"/>
                  </a:cubicBezTo>
                  <a:cubicBezTo>
                    <a:pt x="7406" y="2669"/>
                    <a:pt x="7239" y="2502"/>
                    <a:pt x="7006" y="2436"/>
                  </a:cubicBezTo>
                  <a:cubicBezTo>
                    <a:pt x="6895" y="2380"/>
                    <a:pt x="6775" y="2356"/>
                    <a:pt x="6650" y="2356"/>
                  </a:cubicBezTo>
                  <a:cubicBezTo>
                    <a:pt x="6548" y="2356"/>
                    <a:pt x="6443" y="2372"/>
                    <a:pt x="6338" y="2402"/>
                  </a:cubicBezTo>
                  <a:cubicBezTo>
                    <a:pt x="6075" y="2468"/>
                    <a:pt x="5826" y="2563"/>
                    <a:pt x="5601" y="2563"/>
                  </a:cubicBezTo>
                  <a:cubicBezTo>
                    <a:pt x="5484" y="2563"/>
                    <a:pt x="5374" y="2537"/>
                    <a:pt x="5271" y="2469"/>
                  </a:cubicBezTo>
                  <a:cubicBezTo>
                    <a:pt x="4971" y="2269"/>
                    <a:pt x="4804" y="1902"/>
                    <a:pt x="4737" y="1502"/>
                  </a:cubicBezTo>
                  <a:cubicBezTo>
                    <a:pt x="4637" y="1101"/>
                    <a:pt x="4570" y="634"/>
                    <a:pt x="4170" y="301"/>
                  </a:cubicBezTo>
                  <a:cubicBezTo>
                    <a:pt x="4003" y="134"/>
                    <a:pt x="3770" y="0"/>
                    <a:pt x="35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1" name="Google Shape;821;p45">
              <a:extLst>
                <a:ext uri="{FF2B5EF4-FFF2-40B4-BE49-F238E27FC236}">
                  <a16:creationId xmlns:a16="http://schemas.microsoft.com/office/drawing/2014/main" id="{078B48A6-7ACA-38E4-4FC0-F551ECAD9F1E}"/>
                </a:ext>
              </a:extLst>
            </p:cNvPr>
            <p:cNvSpPr/>
            <p:nvPr/>
          </p:nvSpPr>
          <p:spPr>
            <a:xfrm>
              <a:off x="2398550" y="455300"/>
              <a:ext cx="228525" cy="199800"/>
            </a:xfrm>
            <a:custGeom>
              <a:avLst/>
              <a:gdLst/>
              <a:ahLst/>
              <a:cxnLst/>
              <a:rect l="l" t="t" r="r" b="b"/>
              <a:pathLst>
                <a:path w="9141" h="7992" extrusionOk="0">
                  <a:moveTo>
                    <a:pt x="5474" y="1"/>
                  </a:moveTo>
                  <a:cubicBezTo>
                    <a:pt x="5382" y="1"/>
                    <a:pt x="5293" y="8"/>
                    <a:pt x="5204" y="19"/>
                  </a:cubicBezTo>
                  <a:cubicBezTo>
                    <a:pt x="4971" y="86"/>
                    <a:pt x="4804" y="119"/>
                    <a:pt x="4671" y="186"/>
                  </a:cubicBezTo>
                  <a:cubicBezTo>
                    <a:pt x="4537" y="286"/>
                    <a:pt x="4504" y="319"/>
                    <a:pt x="4504" y="319"/>
                  </a:cubicBezTo>
                  <a:cubicBezTo>
                    <a:pt x="4470" y="353"/>
                    <a:pt x="4470" y="420"/>
                    <a:pt x="4470" y="453"/>
                  </a:cubicBezTo>
                  <a:cubicBezTo>
                    <a:pt x="4487" y="470"/>
                    <a:pt x="4504" y="478"/>
                    <a:pt x="4520" y="478"/>
                  </a:cubicBezTo>
                  <a:cubicBezTo>
                    <a:pt x="4537" y="478"/>
                    <a:pt x="4554" y="470"/>
                    <a:pt x="4570" y="453"/>
                  </a:cubicBezTo>
                  <a:lnTo>
                    <a:pt x="4737" y="353"/>
                  </a:lnTo>
                  <a:cubicBezTo>
                    <a:pt x="4871" y="319"/>
                    <a:pt x="5037" y="219"/>
                    <a:pt x="5238" y="186"/>
                  </a:cubicBezTo>
                  <a:cubicBezTo>
                    <a:pt x="5315" y="175"/>
                    <a:pt x="5397" y="167"/>
                    <a:pt x="5482" y="167"/>
                  </a:cubicBezTo>
                  <a:cubicBezTo>
                    <a:pt x="5653" y="167"/>
                    <a:pt x="5838" y="197"/>
                    <a:pt x="6038" y="286"/>
                  </a:cubicBezTo>
                  <a:cubicBezTo>
                    <a:pt x="6338" y="386"/>
                    <a:pt x="6639" y="653"/>
                    <a:pt x="6805" y="987"/>
                  </a:cubicBezTo>
                  <a:cubicBezTo>
                    <a:pt x="6872" y="1153"/>
                    <a:pt x="6972" y="1354"/>
                    <a:pt x="6972" y="1554"/>
                  </a:cubicBezTo>
                  <a:cubicBezTo>
                    <a:pt x="6972" y="1654"/>
                    <a:pt x="6972" y="1787"/>
                    <a:pt x="7006" y="1887"/>
                  </a:cubicBezTo>
                  <a:cubicBezTo>
                    <a:pt x="7039" y="2021"/>
                    <a:pt x="7072" y="2154"/>
                    <a:pt x="7206" y="2221"/>
                  </a:cubicBezTo>
                  <a:cubicBezTo>
                    <a:pt x="7295" y="2310"/>
                    <a:pt x="7398" y="2339"/>
                    <a:pt x="7497" y="2339"/>
                  </a:cubicBezTo>
                  <a:cubicBezTo>
                    <a:pt x="7547" y="2339"/>
                    <a:pt x="7595" y="2332"/>
                    <a:pt x="7639" y="2321"/>
                  </a:cubicBezTo>
                  <a:cubicBezTo>
                    <a:pt x="7739" y="2288"/>
                    <a:pt x="7839" y="2221"/>
                    <a:pt x="7973" y="2221"/>
                  </a:cubicBezTo>
                  <a:cubicBezTo>
                    <a:pt x="8173" y="2221"/>
                    <a:pt x="8373" y="2321"/>
                    <a:pt x="8540" y="2488"/>
                  </a:cubicBezTo>
                  <a:cubicBezTo>
                    <a:pt x="8874" y="2788"/>
                    <a:pt x="8874" y="3322"/>
                    <a:pt x="8707" y="3789"/>
                  </a:cubicBezTo>
                  <a:cubicBezTo>
                    <a:pt x="8540" y="4222"/>
                    <a:pt x="8240" y="4689"/>
                    <a:pt x="7873" y="5023"/>
                  </a:cubicBezTo>
                  <a:cubicBezTo>
                    <a:pt x="7539" y="5390"/>
                    <a:pt x="7072" y="5690"/>
                    <a:pt x="6672" y="5990"/>
                  </a:cubicBezTo>
                  <a:cubicBezTo>
                    <a:pt x="6405" y="6157"/>
                    <a:pt x="6238" y="6290"/>
                    <a:pt x="6005" y="6390"/>
                  </a:cubicBezTo>
                  <a:cubicBezTo>
                    <a:pt x="5805" y="6491"/>
                    <a:pt x="5571" y="6624"/>
                    <a:pt x="5338" y="6691"/>
                  </a:cubicBezTo>
                  <a:cubicBezTo>
                    <a:pt x="4404" y="7058"/>
                    <a:pt x="3536" y="7324"/>
                    <a:pt x="2736" y="7491"/>
                  </a:cubicBezTo>
                  <a:cubicBezTo>
                    <a:pt x="1969" y="7658"/>
                    <a:pt x="1301" y="7691"/>
                    <a:pt x="834" y="7725"/>
                  </a:cubicBezTo>
                  <a:lnTo>
                    <a:pt x="67" y="7725"/>
                  </a:lnTo>
                  <a:cubicBezTo>
                    <a:pt x="34" y="7725"/>
                    <a:pt x="1" y="7791"/>
                    <a:pt x="1" y="7825"/>
                  </a:cubicBezTo>
                  <a:cubicBezTo>
                    <a:pt x="1" y="7858"/>
                    <a:pt x="34" y="7892"/>
                    <a:pt x="67" y="7892"/>
                  </a:cubicBezTo>
                  <a:cubicBezTo>
                    <a:pt x="67" y="7892"/>
                    <a:pt x="167" y="7958"/>
                    <a:pt x="301" y="7958"/>
                  </a:cubicBezTo>
                  <a:cubicBezTo>
                    <a:pt x="401" y="7992"/>
                    <a:pt x="568" y="7992"/>
                    <a:pt x="834" y="7992"/>
                  </a:cubicBezTo>
                  <a:cubicBezTo>
                    <a:pt x="1301" y="7992"/>
                    <a:pt x="2002" y="7958"/>
                    <a:pt x="2803" y="7825"/>
                  </a:cubicBezTo>
                  <a:cubicBezTo>
                    <a:pt x="3570" y="7691"/>
                    <a:pt x="4504" y="7458"/>
                    <a:pt x="5471" y="7058"/>
                  </a:cubicBezTo>
                  <a:cubicBezTo>
                    <a:pt x="5671" y="6991"/>
                    <a:pt x="5905" y="6857"/>
                    <a:pt x="6172" y="6757"/>
                  </a:cubicBezTo>
                  <a:cubicBezTo>
                    <a:pt x="6372" y="6624"/>
                    <a:pt x="6639" y="6457"/>
                    <a:pt x="6839" y="6324"/>
                  </a:cubicBezTo>
                  <a:cubicBezTo>
                    <a:pt x="7306" y="6024"/>
                    <a:pt x="7739" y="5690"/>
                    <a:pt x="8140" y="5290"/>
                  </a:cubicBezTo>
                  <a:cubicBezTo>
                    <a:pt x="8507" y="4856"/>
                    <a:pt x="8840" y="4422"/>
                    <a:pt x="9007" y="3855"/>
                  </a:cubicBezTo>
                  <a:cubicBezTo>
                    <a:pt x="9074" y="3622"/>
                    <a:pt x="9140" y="3322"/>
                    <a:pt x="9074" y="3021"/>
                  </a:cubicBezTo>
                  <a:cubicBezTo>
                    <a:pt x="9074" y="2755"/>
                    <a:pt x="8907" y="2454"/>
                    <a:pt x="8707" y="2288"/>
                  </a:cubicBezTo>
                  <a:cubicBezTo>
                    <a:pt x="8527" y="2108"/>
                    <a:pt x="8267" y="1982"/>
                    <a:pt x="7999" y="1982"/>
                  </a:cubicBezTo>
                  <a:cubicBezTo>
                    <a:pt x="7968" y="1982"/>
                    <a:pt x="7937" y="1984"/>
                    <a:pt x="7906" y="1987"/>
                  </a:cubicBezTo>
                  <a:cubicBezTo>
                    <a:pt x="7691" y="2014"/>
                    <a:pt x="7498" y="2106"/>
                    <a:pt x="7379" y="2106"/>
                  </a:cubicBezTo>
                  <a:cubicBezTo>
                    <a:pt x="7350" y="2106"/>
                    <a:pt x="7325" y="2100"/>
                    <a:pt x="7306" y="2087"/>
                  </a:cubicBezTo>
                  <a:cubicBezTo>
                    <a:pt x="7139" y="1987"/>
                    <a:pt x="7139" y="1754"/>
                    <a:pt x="7072" y="1520"/>
                  </a:cubicBezTo>
                  <a:cubicBezTo>
                    <a:pt x="7072" y="1320"/>
                    <a:pt x="7006" y="1087"/>
                    <a:pt x="6905" y="920"/>
                  </a:cubicBezTo>
                  <a:cubicBezTo>
                    <a:pt x="6705" y="486"/>
                    <a:pt x="6405" y="253"/>
                    <a:pt x="6072" y="119"/>
                  </a:cubicBezTo>
                  <a:cubicBezTo>
                    <a:pt x="5849" y="30"/>
                    <a:pt x="5656" y="1"/>
                    <a:pt x="547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2" name="Google Shape;822;p45">
              <a:extLst>
                <a:ext uri="{FF2B5EF4-FFF2-40B4-BE49-F238E27FC236}">
                  <a16:creationId xmlns:a16="http://schemas.microsoft.com/office/drawing/2014/main" id="{30FA7524-F768-B3B3-5A9B-D893B9D82157}"/>
                </a:ext>
              </a:extLst>
            </p:cNvPr>
            <p:cNvSpPr/>
            <p:nvPr/>
          </p:nvSpPr>
          <p:spPr>
            <a:xfrm>
              <a:off x="1424525" y="630900"/>
              <a:ext cx="969875" cy="612950"/>
            </a:xfrm>
            <a:custGeom>
              <a:avLst/>
              <a:gdLst/>
              <a:ahLst/>
              <a:cxnLst/>
              <a:rect l="l" t="t" r="r" b="b"/>
              <a:pathLst>
                <a:path w="38795" h="24518" fill="none" extrusionOk="0">
                  <a:moveTo>
                    <a:pt x="38795" y="0"/>
                  </a:moveTo>
                  <a:cubicBezTo>
                    <a:pt x="36860" y="2602"/>
                    <a:pt x="34091" y="4170"/>
                    <a:pt x="30989" y="5137"/>
                  </a:cubicBezTo>
                  <a:cubicBezTo>
                    <a:pt x="29355" y="5638"/>
                    <a:pt x="27653" y="5971"/>
                    <a:pt x="25986" y="6138"/>
                  </a:cubicBezTo>
                  <a:cubicBezTo>
                    <a:pt x="21149" y="6672"/>
                    <a:pt x="16245" y="6271"/>
                    <a:pt x="11409" y="7072"/>
                  </a:cubicBezTo>
                  <a:cubicBezTo>
                    <a:pt x="7072" y="7772"/>
                    <a:pt x="2369" y="9907"/>
                    <a:pt x="1135" y="14110"/>
                  </a:cubicBezTo>
                  <a:cubicBezTo>
                    <a:pt x="0" y="17846"/>
                    <a:pt x="2469" y="22283"/>
                    <a:pt x="6205" y="23417"/>
                  </a:cubicBezTo>
                  <a:cubicBezTo>
                    <a:pt x="9974" y="24518"/>
                    <a:pt x="14377" y="22250"/>
                    <a:pt x="15778" y="18580"/>
                  </a:cubicBezTo>
                  <a:cubicBezTo>
                    <a:pt x="16112" y="17680"/>
                    <a:pt x="16279" y="16746"/>
                    <a:pt x="16112" y="15812"/>
                  </a:cubicBezTo>
                  <a:cubicBezTo>
                    <a:pt x="15945" y="14911"/>
                    <a:pt x="15511" y="14077"/>
                    <a:pt x="14878" y="13410"/>
                  </a:cubicBezTo>
                  <a:cubicBezTo>
                    <a:pt x="13610" y="11842"/>
                    <a:pt x="11375" y="11008"/>
                    <a:pt x="9507" y="11742"/>
                  </a:cubicBezTo>
                  <a:cubicBezTo>
                    <a:pt x="7639" y="12442"/>
                    <a:pt x="6538" y="14978"/>
                    <a:pt x="7706" y="16612"/>
                  </a:cubicBezTo>
                </a:path>
              </a:pathLst>
            </a:custGeom>
            <a:solidFill>
              <a:schemeClr val="dk2"/>
            </a:solidFill>
            <a:ln w="216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3" name="Google Shape;823;p45">
              <a:extLst>
                <a:ext uri="{FF2B5EF4-FFF2-40B4-BE49-F238E27FC236}">
                  <a16:creationId xmlns:a16="http://schemas.microsoft.com/office/drawing/2014/main" id="{1FE3E960-6867-229A-EAC7-494FF0BD9E32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extrusionOk="0">
                  <a:moveTo>
                    <a:pt x="7072" y="1"/>
                  </a:moveTo>
                  <a:lnTo>
                    <a:pt x="7072" y="1"/>
                  </a:ln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  <a:lnTo>
                    <a:pt x="267" y="8707"/>
                  </a:lnTo>
                  <a:cubicBezTo>
                    <a:pt x="3937" y="7406"/>
                    <a:pt x="6705" y="3870"/>
                    <a:pt x="70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4" name="Google Shape;824;p45">
              <a:extLst>
                <a:ext uri="{FF2B5EF4-FFF2-40B4-BE49-F238E27FC236}">
                  <a16:creationId xmlns:a16="http://schemas.microsoft.com/office/drawing/2014/main" id="{33EF38C2-759D-FD9E-364C-A08460C59F16}"/>
                </a:ext>
              </a:extLst>
            </p:cNvPr>
            <p:cNvSpPr/>
            <p:nvPr/>
          </p:nvSpPr>
          <p:spPr>
            <a:xfrm>
              <a:off x="2097500" y="561675"/>
              <a:ext cx="176825" cy="219350"/>
            </a:xfrm>
            <a:custGeom>
              <a:avLst/>
              <a:gdLst/>
              <a:ahLst/>
              <a:cxnLst/>
              <a:rect l="l" t="t" r="r" b="b"/>
              <a:pathLst>
                <a:path w="7073" h="8774" fill="none" extrusionOk="0">
                  <a:moveTo>
                    <a:pt x="267" y="8707"/>
                  </a:moveTo>
                  <a:cubicBezTo>
                    <a:pt x="3937" y="7406"/>
                    <a:pt x="6705" y="3870"/>
                    <a:pt x="7072" y="1"/>
                  </a:cubicBezTo>
                  <a:cubicBezTo>
                    <a:pt x="5838" y="501"/>
                    <a:pt x="4604" y="1068"/>
                    <a:pt x="3536" y="1835"/>
                  </a:cubicBezTo>
                  <a:cubicBezTo>
                    <a:pt x="2436" y="2602"/>
                    <a:pt x="1535" y="3637"/>
                    <a:pt x="1068" y="4904"/>
                  </a:cubicBezTo>
                  <a:cubicBezTo>
                    <a:pt x="601" y="6172"/>
                    <a:pt x="601" y="7573"/>
                    <a:pt x="1" y="8774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5" name="Google Shape;825;p45">
              <a:extLst>
                <a:ext uri="{FF2B5EF4-FFF2-40B4-BE49-F238E27FC236}">
                  <a16:creationId xmlns:a16="http://schemas.microsoft.com/office/drawing/2014/main" id="{1AE310AC-903C-4C2D-F997-132CA77F4670}"/>
                </a:ext>
              </a:extLst>
            </p:cNvPr>
            <p:cNvSpPr/>
            <p:nvPr/>
          </p:nvSpPr>
          <p:spPr>
            <a:xfrm>
              <a:off x="1956575" y="796000"/>
              <a:ext cx="256025" cy="93575"/>
            </a:xfrm>
            <a:custGeom>
              <a:avLst/>
              <a:gdLst/>
              <a:ahLst/>
              <a:cxnLst/>
              <a:rect l="l" t="t" r="r" b="b"/>
              <a:pathLst>
                <a:path w="10241" h="3743" extrusionOk="0">
                  <a:moveTo>
                    <a:pt x="200" y="1"/>
                  </a:moveTo>
                  <a:cubicBezTo>
                    <a:pt x="0" y="34"/>
                    <a:pt x="34" y="335"/>
                    <a:pt x="167" y="501"/>
                  </a:cubicBezTo>
                  <a:cubicBezTo>
                    <a:pt x="1450" y="2554"/>
                    <a:pt x="3873" y="3743"/>
                    <a:pt x="6340" y="3743"/>
                  </a:cubicBezTo>
                  <a:cubicBezTo>
                    <a:pt x="6440" y="3743"/>
                    <a:pt x="6539" y="3741"/>
                    <a:pt x="6638" y="3737"/>
                  </a:cubicBezTo>
                  <a:cubicBezTo>
                    <a:pt x="7565" y="3711"/>
                    <a:pt x="8492" y="3507"/>
                    <a:pt x="9419" y="3507"/>
                  </a:cubicBezTo>
                  <a:cubicBezTo>
                    <a:pt x="9693" y="3507"/>
                    <a:pt x="9967" y="3525"/>
                    <a:pt x="10241" y="3570"/>
                  </a:cubicBezTo>
                  <a:cubicBezTo>
                    <a:pt x="8076" y="1377"/>
                    <a:pt x="4988" y="107"/>
                    <a:pt x="1883" y="107"/>
                  </a:cubicBezTo>
                  <a:cubicBezTo>
                    <a:pt x="1399" y="107"/>
                    <a:pt x="915" y="138"/>
                    <a:pt x="434" y="2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6" name="Google Shape;826;p45">
              <a:extLst>
                <a:ext uri="{FF2B5EF4-FFF2-40B4-BE49-F238E27FC236}">
                  <a16:creationId xmlns:a16="http://schemas.microsoft.com/office/drawing/2014/main" id="{A0A7C757-EC4E-50C3-B6A2-A8B623A062A9}"/>
                </a:ext>
              </a:extLst>
            </p:cNvPr>
            <p:cNvSpPr/>
            <p:nvPr/>
          </p:nvSpPr>
          <p:spPr>
            <a:xfrm>
              <a:off x="1956575" y="789350"/>
              <a:ext cx="256025" cy="102600"/>
            </a:xfrm>
            <a:custGeom>
              <a:avLst/>
              <a:gdLst/>
              <a:ahLst/>
              <a:cxnLst/>
              <a:rect l="l" t="t" r="r" b="b"/>
              <a:pathLst>
                <a:path w="10241" h="4104" fill="none" extrusionOk="0">
                  <a:moveTo>
                    <a:pt x="434" y="467"/>
                  </a:moveTo>
                  <a:cubicBezTo>
                    <a:pt x="4003" y="0"/>
                    <a:pt x="7739" y="1301"/>
                    <a:pt x="10241" y="3836"/>
                  </a:cubicBezTo>
                  <a:cubicBezTo>
                    <a:pt x="9040" y="3636"/>
                    <a:pt x="7839" y="3970"/>
                    <a:pt x="6638" y="4003"/>
                  </a:cubicBezTo>
                  <a:cubicBezTo>
                    <a:pt x="4070" y="4103"/>
                    <a:pt x="1501" y="2902"/>
                    <a:pt x="167" y="767"/>
                  </a:cubicBezTo>
                  <a:cubicBezTo>
                    <a:pt x="34" y="601"/>
                    <a:pt x="0" y="300"/>
                    <a:pt x="200" y="267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7" name="Google Shape;827;p45">
              <a:extLst>
                <a:ext uri="{FF2B5EF4-FFF2-40B4-BE49-F238E27FC236}">
                  <a16:creationId xmlns:a16="http://schemas.microsoft.com/office/drawing/2014/main" id="{DB864A7F-5F76-6B96-53BB-A8061D1DB0D2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extrusionOk="0">
                  <a:moveTo>
                    <a:pt x="8407" y="0"/>
                  </a:moveTo>
                  <a:lnTo>
                    <a:pt x="8407" y="0"/>
                  </a:lnTo>
                  <a:cubicBezTo>
                    <a:pt x="4737" y="367"/>
                    <a:pt x="1302" y="2902"/>
                    <a:pt x="1" y="6405"/>
                  </a:cubicBezTo>
                  <a:lnTo>
                    <a:pt x="1135" y="6505"/>
                  </a:ln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8" name="Google Shape;828;p45">
              <a:extLst>
                <a:ext uri="{FF2B5EF4-FFF2-40B4-BE49-F238E27FC236}">
                  <a16:creationId xmlns:a16="http://schemas.microsoft.com/office/drawing/2014/main" id="{0CE6A8EA-8CB9-AA0D-7D42-5A08E12D042F}"/>
                </a:ext>
              </a:extLst>
            </p:cNvPr>
            <p:cNvSpPr/>
            <p:nvPr/>
          </p:nvSpPr>
          <p:spPr>
            <a:xfrm>
              <a:off x="1717225" y="637575"/>
              <a:ext cx="210175" cy="162625"/>
            </a:xfrm>
            <a:custGeom>
              <a:avLst/>
              <a:gdLst/>
              <a:ahLst/>
              <a:cxnLst/>
              <a:rect l="l" t="t" r="r" b="b"/>
              <a:pathLst>
                <a:path w="8407" h="6505" fill="none" extrusionOk="0">
                  <a:moveTo>
                    <a:pt x="1135" y="6505"/>
                  </a:moveTo>
                  <a:cubicBezTo>
                    <a:pt x="2869" y="6371"/>
                    <a:pt x="4537" y="5571"/>
                    <a:pt x="5772" y="4403"/>
                  </a:cubicBezTo>
                  <a:cubicBezTo>
                    <a:pt x="7006" y="3202"/>
                    <a:pt x="7906" y="1668"/>
                    <a:pt x="8407" y="0"/>
                  </a:cubicBezTo>
                  <a:cubicBezTo>
                    <a:pt x="4737" y="367"/>
                    <a:pt x="1302" y="2902"/>
                    <a:pt x="1" y="6405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29" name="Google Shape;829;p45">
              <a:extLst>
                <a:ext uri="{FF2B5EF4-FFF2-40B4-BE49-F238E27FC236}">
                  <a16:creationId xmlns:a16="http://schemas.microsoft.com/office/drawing/2014/main" id="{C0E95191-37A5-591A-2535-AB8ED78D2F0C}"/>
                </a:ext>
              </a:extLst>
            </p:cNvPr>
            <p:cNvSpPr/>
            <p:nvPr/>
          </p:nvSpPr>
          <p:spPr>
            <a:xfrm>
              <a:off x="1479550" y="858975"/>
              <a:ext cx="323600" cy="341875"/>
            </a:xfrm>
            <a:custGeom>
              <a:avLst/>
              <a:gdLst/>
              <a:ahLst/>
              <a:cxnLst/>
              <a:rect l="l" t="t" r="r" b="b"/>
              <a:pathLst>
                <a:path w="12944" h="13675" extrusionOk="0">
                  <a:moveTo>
                    <a:pt x="3128" y="0"/>
                  </a:moveTo>
                  <a:cubicBezTo>
                    <a:pt x="3078" y="0"/>
                    <a:pt x="3020" y="17"/>
                    <a:pt x="2970" y="50"/>
                  </a:cubicBezTo>
                  <a:cubicBezTo>
                    <a:pt x="2970" y="50"/>
                    <a:pt x="2903" y="117"/>
                    <a:pt x="2770" y="217"/>
                  </a:cubicBezTo>
                  <a:cubicBezTo>
                    <a:pt x="2636" y="351"/>
                    <a:pt x="2436" y="551"/>
                    <a:pt x="2236" y="818"/>
                  </a:cubicBezTo>
                  <a:cubicBezTo>
                    <a:pt x="1802" y="1318"/>
                    <a:pt x="1202" y="2052"/>
                    <a:pt x="735" y="3153"/>
                  </a:cubicBezTo>
                  <a:cubicBezTo>
                    <a:pt x="468" y="3653"/>
                    <a:pt x="301" y="4287"/>
                    <a:pt x="201" y="4954"/>
                  </a:cubicBezTo>
                  <a:cubicBezTo>
                    <a:pt x="68" y="5554"/>
                    <a:pt x="1" y="6322"/>
                    <a:pt x="68" y="7022"/>
                  </a:cubicBezTo>
                  <a:cubicBezTo>
                    <a:pt x="101" y="7723"/>
                    <a:pt x="268" y="8523"/>
                    <a:pt x="568" y="9224"/>
                  </a:cubicBezTo>
                  <a:cubicBezTo>
                    <a:pt x="902" y="9958"/>
                    <a:pt x="1335" y="10625"/>
                    <a:pt x="1902" y="11192"/>
                  </a:cubicBezTo>
                  <a:cubicBezTo>
                    <a:pt x="2469" y="11792"/>
                    <a:pt x="3103" y="12226"/>
                    <a:pt x="3804" y="12626"/>
                  </a:cubicBezTo>
                  <a:cubicBezTo>
                    <a:pt x="4471" y="12960"/>
                    <a:pt x="5238" y="13227"/>
                    <a:pt x="5939" y="13393"/>
                  </a:cubicBezTo>
                  <a:cubicBezTo>
                    <a:pt x="6272" y="13493"/>
                    <a:pt x="6639" y="13560"/>
                    <a:pt x="7039" y="13627"/>
                  </a:cubicBezTo>
                  <a:cubicBezTo>
                    <a:pt x="7275" y="13650"/>
                    <a:pt x="7544" y="13674"/>
                    <a:pt x="7800" y="13674"/>
                  </a:cubicBezTo>
                  <a:cubicBezTo>
                    <a:pt x="7906" y="13674"/>
                    <a:pt x="8009" y="13670"/>
                    <a:pt x="8107" y="13660"/>
                  </a:cubicBezTo>
                  <a:cubicBezTo>
                    <a:pt x="8807" y="13627"/>
                    <a:pt x="9441" y="13460"/>
                    <a:pt x="10041" y="13227"/>
                  </a:cubicBezTo>
                  <a:cubicBezTo>
                    <a:pt x="11209" y="12793"/>
                    <a:pt x="11943" y="12059"/>
                    <a:pt x="12376" y="11492"/>
                  </a:cubicBezTo>
                  <a:lnTo>
                    <a:pt x="12610" y="11125"/>
                  </a:lnTo>
                  <a:cubicBezTo>
                    <a:pt x="12710" y="10992"/>
                    <a:pt x="12743" y="10892"/>
                    <a:pt x="12777" y="10825"/>
                  </a:cubicBezTo>
                  <a:lnTo>
                    <a:pt x="12910" y="10558"/>
                  </a:lnTo>
                  <a:cubicBezTo>
                    <a:pt x="12944" y="10525"/>
                    <a:pt x="12944" y="10391"/>
                    <a:pt x="12877" y="10358"/>
                  </a:cubicBezTo>
                  <a:cubicBezTo>
                    <a:pt x="12835" y="10344"/>
                    <a:pt x="12788" y="10336"/>
                    <a:pt x="12745" y="10336"/>
                  </a:cubicBezTo>
                  <a:cubicBezTo>
                    <a:pt x="12683" y="10336"/>
                    <a:pt x="12629" y="10352"/>
                    <a:pt x="12610" y="10391"/>
                  </a:cubicBezTo>
                  <a:cubicBezTo>
                    <a:pt x="12610" y="10391"/>
                    <a:pt x="12577" y="10491"/>
                    <a:pt x="12443" y="10625"/>
                  </a:cubicBezTo>
                  <a:cubicBezTo>
                    <a:pt x="12410" y="10691"/>
                    <a:pt x="12310" y="10792"/>
                    <a:pt x="12243" y="10858"/>
                  </a:cubicBezTo>
                  <a:lnTo>
                    <a:pt x="11943" y="11158"/>
                  </a:lnTo>
                  <a:cubicBezTo>
                    <a:pt x="11543" y="11559"/>
                    <a:pt x="10775" y="12126"/>
                    <a:pt x="9775" y="12493"/>
                  </a:cubicBezTo>
                  <a:cubicBezTo>
                    <a:pt x="9274" y="12660"/>
                    <a:pt x="8741" y="12793"/>
                    <a:pt x="8107" y="12826"/>
                  </a:cubicBezTo>
                  <a:cubicBezTo>
                    <a:pt x="7940" y="12843"/>
                    <a:pt x="7798" y="12851"/>
                    <a:pt x="7648" y="12851"/>
                  </a:cubicBezTo>
                  <a:cubicBezTo>
                    <a:pt x="7498" y="12851"/>
                    <a:pt x="7340" y="12843"/>
                    <a:pt x="7139" y="12826"/>
                  </a:cubicBezTo>
                  <a:cubicBezTo>
                    <a:pt x="6873" y="12760"/>
                    <a:pt x="6539" y="12726"/>
                    <a:pt x="6205" y="12660"/>
                  </a:cubicBezTo>
                  <a:cubicBezTo>
                    <a:pt x="4871" y="12359"/>
                    <a:pt x="3470" y="11792"/>
                    <a:pt x="2403" y="10792"/>
                  </a:cubicBezTo>
                  <a:cubicBezTo>
                    <a:pt x="1869" y="10325"/>
                    <a:pt x="1402" y="9691"/>
                    <a:pt x="1102" y="9057"/>
                  </a:cubicBezTo>
                  <a:cubicBezTo>
                    <a:pt x="802" y="8390"/>
                    <a:pt x="635" y="7723"/>
                    <a:pt x="568" y="7022"/>
                  </a:cubicBezTo>
                  <a:cubicBezTo>
                    <a:pt x="468" y="6322"/>
                    <a:pt x="535" y="5688"/>
                    <a:pt x="601" y="5021"/>
                  </a:cubicBezTo>
                  <a:cubicBezTo>
                    <a:pt x="701" y="4387"/>
                    <a:pt x="868" y="3820"/>
                    <a:pt x="1068" y="3319"/>
                  </a:cubicBezTo>
                  <a:cubicBezTo>
                    <a:pt x="1535" y="2319"/>
                    <a:pt x="2069" y="1552"/>
                    <a:pt x="2536" y="1051"/>
                  </a:cubicBezTo>
                  <a:lnTo>
                    <a:pt x="3070" y="517"/>
                  </a:lnTo>
                  <a:cubicBezTo>
                    <a:pt x="3203" y="451"/>
                    <a:pt x="3270" y="351"/>
                    <a:pt x="3270" y="351"/>
                  </a:cubicBezTo>
                  <a:cubicBezTo>
                    <a:pt x="3303" y="284"/>
                    <a:pt x="3303" y="184"/>
                    <a:pt x="3237" y="50"/>
                  </a:cubicBezTo>
                  <a:cubicBezTo>
                    <a:pt x="3220" y="17"/>
                    <a:pt x="3178" y="0"/>
                    <a:pt x="31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0" name="Google Shape;830;p45">
              <a:extLst>
                <a:ext uri="{FF2B5EF4-FFF2-40B4-BE49-F238E27FC236}">
                  <a16:creationId xmlns:a16="http://schemas.microsoft.com/office/drawing/2014/main" id="{24B74544-F053-7CFF-1134-A1B357494896}"/>
                </a:ext>
              </a:extLst>
            </p:cNvPr>
            <p:cNvSpPr/>
            <p:nvPr/>
          </p:nvSpPr>
          <p:spPr>
            <a:xfrm>
              <a:off x="1857325" y="666750"/>
              <a:ext cx="191825" cy="128450"/>
            </a:xfrm>
            <a:custGeom>
              <a:avLst/>
              <a:gdLst/>
              <a:ahLst/>
              <a:cxnLst/>
              <a:rect l="l" t="t" r="r" b="b"/>
              <a:pathLst>
                <a:path w="7673" h="5138" fill="none" extrusionOk="0">
                  <a:moveTo>
                    <a:pt x="1" y="5138"/>
                  </a:moveTo>
                  <a:cubicBezTo>
                    <a:pt x="1535" y="5071"/>
                    <a:pt x="3036" y="4571"/>
                    <a:pt x="4304" y="3703"/>
                  </a:cubicBezTo>
                  <a:cubicBezTo>
                    <a:pt x="5671" y="2736"/>
                    <a:pt x="6706" y="1335"/>
                    <a:pt x="7673" y="1"/>
                  </a:cubicBezTo>
                  <a:cubicBezTo>
                    <a:pt x="5638" y="134"/>
                    <a:pt x="3870" y="1635"/>
                    <a:pt x="2736" y="3336"/>
                  </a:cubicBezTo>
                  <a:cubicBezTo>
                    <a:pt x="2336" y="3970"/>
                    <a:pt x="1969" y="4671"/>
                    <a:pt x="1368" y="513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1" name="Google Shape;831;p45">
              <a:extLst>
                <a:ext uri="{FF2B5EF4-FFF2-40B4-BE49-F238E27FC236}">
                  <a16:creationId xmlns:a16="http://schemas.microsoft.com/office/drawing/2014/main" id="{B87FE87F-ECB6-7737-F48D-082855A6FBAF}"/>
                </a:ext>
              </a:extLst>
            </p:cNvPr>
            <p:cNvSpPr/>
            <p:nvPr/>
          </p:nvSpPr>
          <p:spPr>
            <a:xfrm>
              <a:off x="2179225" y="740975"/>
              <a:ext cx="239375" cy="60075"/>
            </a:xfrm>
            <a:custGeom>
              <a:avLst/>
              <a:gdLst/>
              <a:ahLst/>
              <a:cxnLst/>
              <a:rect l="l" t="t" r="r" b="b"/>
              <a:pathLst>
                <a:path w="9575" h="2403" fill="none" extrusionOk="0">
                  <a:moveTo>
                    <a:pt x="634" y="834"/>
                  </a:moveTo>
                  <a:cubicBezTo>
                    <a:pt x="3570" y="0"/>
                    <a:pt x="6672" y="668"/>
                    <a:pt x="9574" y="1668"/>
                  </a:cubicBezTo>
                  <a:cubicBezTo>
                    <a:pt x="8974" y="1568"/>
                    <a:pt x="8407" y="1868"/>
                    <a:pt x="7806" y="2035"/>
                  </a:cubicBezTo>
                  <a:cubicBezTo>
                    <a:pt x="6572" y="2402"/>
                    <a:pt x="5171" y="2369"/>
                    <a:pt x="3903" y="2102"/>
                  </a:cubicBezTo>
                  <a:cubicBezTo>
                    <a:pt x="2602" y="1868"/>
                    <a:pt x="1335" y="1368"/>
                    <a:pt x="134" y="868"/>
                  </a:cubicBezTo>
                  <a:cubicBezTo>
                    <a:pt x="67" y="834"/>
                    <a:pt x="1" y="768"/>
                    <a:pt x="1" y="734"/>
                  </a:cubicBezTo>
                  <a:cubicBezTo>
                    <a:pt x="1" y="668"/>
                    <a:pt x="134" y="734"/>
                    <a:pt x="101" y="768"/>
                  </a:cubicBezTo>
                </a:path>
              </a:pathLst>
            </a:custGeom>
            <a:solidFill>
              <a:schemeClr val="dk2"/>
            </a:solidFill>
            <a:ln w="108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2" name="Google Shape;832;p45">
              <a:extLst>
                <a:ext uri="{FF2B5EF4-FFF2-40B4-BE49-F238E27FC236}">
                  <a16:creationId xmlns:a16="http://schemas.microsoft.com/office/drawing/2014/main" id="{E21F9A62-4C09-5964-A124-ADECF57EE55E}"/>
                </a:ext>
              </a:extLst>
            </p:cNvPr>
            <p:cNvSpPr/>
            <p:nvPr/>
          </p:nvSpPr>
          <p:spPr>
            <a:xfrm>
              <a:off x="2440250" y="504625"/>
              <a:ext cx="141800" cy="126075"/>
            </a:xfrm>
            <a:custGeom>
              <a:avLst/>
              <a:gdLst/>
              <a:ahLst/>
              <a:cxnLst/>
              <a:rect l="l" t="t" r="r" b="b"/>
              <a:pathLst>
                <a:path w="5672" h="5043" extrusionOk="0">
                  <a:moveTo>
                    <a:pt x="5629" y="0"/>
                  </a:moveTo>
                  <a:cubicBezTo>
                    <a:pt x="5588" y="0"/>
                    <a:pt x="5538" y="24"/>
                    <a:pt x="5538" y="48"/>
                  </a:cubicBezTo>
                  <a:cubicBezTo>
                    <a:pt x="5538" y="48"/>
                    <a:pt x="5504" y="114"/>
                    <a:pt x="5504" y="148"/>
                  </a:cubicBezTo>
                  <a:cubicBezTo>
                    <a:pt x="5471" y="181"/>
                    <a:pt x="5471" y="281"/>
                    <a:pt x="5404" y="348"/>
                  </a:cubicBezTo>
                  <a:cubicBezTo>
                    <a:pt x="5338" y="515"/>
                    <a:pt x="5204" y="815"/>
                    <a:pt x="5004" y="1048"/>
                  </a:cubicBezTo>
                  <a:cubicBezTo>
                    <a:pt x="4804" y="1315"/>
                    <a:pt x="4504" y="1615"/>
                    <a:pt x="4170" y="1849"/>
                  </a:cubicBezTo>
                  <a:cubicBezTo>
                    <a:pt x="4003" y="1982"/>
                    <a:pt x="3803" y="2116"/>
                    <a:pt x="3636" y="2216"/>
                  </a:cubicBezTo>
                  <a:cubicBezTo>
                    <a:pt x="3403" y="2349"/>
                    <a:pt x="3236" y="2483"/>
                    <a:pt x="3036" y="2616"/>
                  </a:cubicBezTo>
                  <a:cubicBezTo>
                    <a:pt x="2636" y="2816"/>
                    <a:pt x="2235" y="3050"/>
                    <a:pt x="1868" y="3317"/>
                  </a:cubicBezTo>
                  <a:cubicBezTo>
                    <a:pt x="1501" y="3550"/>
                    <a:pt x="1168" y="3817"/>
                    <a:pt x="868" y="4017"/>
                  </a:cubicBezTo>
                  <a:cubicBezTo>
                    <a:pt x="567" y="4217"/>
                    <a:pt x="367" y="4451"/>
                    <a:pt x="234" y="4618"/>
                  </a:cubicBezTo>
                  <a:cubicBezTo>
                    <a:pt x="167" y="4684"/>
                    <a:pt x="134" y="4784"/>
                    <a:pt x="67" y="4818"/>
                  </a:cubicBezTo>
                  <a:cubicBezTo>
                    <a:pt x="34" y="4851"/>
                    <a:pt x="34" y="4884"/>
                    <a:pt x="34" y="4884"/>
                  </a:cubicBezTo>
                  <a:cubicBezTo>
                    <a:pt x="0" y="4951"/>
                    <a:pt x="0" y="4985"/>
                    <a:pt x="34" y="5018"/>
                  </a:cubicBezTo>
                  <a:cubicBezTo>
                    <a:pt x="50" y="5035"/>
                    <a:pt x="75" y="5043"/>
                    <a:pt x="100" y="5043"/>
                  </a:cubicBezTo>
                  <a:cubicBezTo>
                    <a:pt x="125" y="5043"/>
                    <a:pt x="150" y="5035"/>
                    <a:pt x="167" y="5018"/>
                  </a:cubicBezTo>
                  <a:lnTo>
                    <a:pt x="201" y="4985"/>
                  </a:lnTo>
                  <a:cubicBezTo>
                    <a:pt x="234" y="4985"/>
                    <a:pt x="301" y="4884"/>
                    <a:pt x="367" y="4851"/>
                  </a:cubicBezTo>
                  <a:cubicBezTo>
                    <a:pt x="534" y="4718"/>
                    <a:pt x="734" y="4551"/>
                    <a:pt x="1034" y="4384"/>
                  </a:cubicBezTo>
                  <a:cubicBezTo>
                    <a:pt x="1335" y="4184"/>
                    <a:pt x="1668" y="3984"/>
                    <a:pt x="2035" y="3717"/>
                  </a:cubicBezTo>
                  <a:cubicBezTo>
                    <a:pt x="2369" y="3483"/>
                    <a:pt x="2802" y="3217"/>
                    <a:pt x="3169" y="2983"/>
                  </a:cubicBezTo>
                  <a:cubicBezTo>
                    <a:pt x="3369" y="2850"/>
                    <a:pt x="3570" y="2683"/>
                    <a:pt x="3736" y="2549"/>
                  </a:cubicBezTo>
                  <a:cubicBezTo>
                    <a:pt x="3903" y="2383"/>
                    <a:pt x="4070" y="2249"/>
                    <a:pt x="4237" y="2116"/>
                  </a:cubicBezTo>
                  <a:cubicBezTo>
                    <a:pt x="4570" y="1749"/>
                    <a:pt x="4871" y="1482"/>
                    <a:pt x="5071" y="1182"/>
                  </a:cubicBezTo>
                  <a:cubicBezTo>
                    <a:pt x="5304" y="882"/>
                    <a:pt x="5404" y="648"/>
                    <a:pt x="5504" y="448"/>
                  </a:cubicBezTo>
                  <a:cubicBezTo>
                    <a:pt x="5538" y="348"/>
                    <a:pt x="5571" y="281"/>
                    <a:pt x="5571" y="214"/>
                  </a:cubicBezTo>
                  <a:cubicBezTo>
                    <a:pt x="5638" y="181"/>
                    <a:pt x="5638" y="148"/>
                    <a:pt x="5638" y="148"/>
                  </a:cubicBezTo>
                  <a:cubicBezTo>
                    <a:pt x="5671" y="48"/>
                    <a:pt x="5638" y="14"/>
                    <a:pt x="5671" y="14"/>
                  </a:cubicBezTo>
                  <a:cubicBezTo>
                    <a:pt x="5661" y="5"/>
                    <a:pt x="5646" y="0"/>
                    <a:pt x="56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3" name="Google Shape;833;p45">
              <a:extLst>
                <a:ext uri="{FF2B5EF4-FFF2-40B4-BE49-F238E27FC236}">
                  <a16:creationId xmlns:a16="http://schemas.microsoft.com/office/drawing/2014/main" id="{A1B63EC3-19D6-8703-76AF-6D2411B3BB79}"/>
                </a:ext>
              </a:extLst>
            </p:cNvPr>
            <p:cNvSpPr/>
            <p:nvPr/>
          </p:nvSpPr>
          <p:spPr>
            <a:xfrm>
              <a:off x="2359350" y="399900"/>
              <a:ext cx="35050" cy="178475"/>
            </a:xfrm>
            <a:custGeom>
              <a:avLst/>
              <a:gdLst/>
              <a:ahLst/>
              <a:cxnLst/>
              <a:rect l="l" t="t" r="r" b="b"/>
              <a:pathLst>
                <a:path w="1402" h="7139" extrusionOk="0">
                  <a:moveTo>
                    <a:pt x="1168" y="0"/>
                  </a:moveTo>
                  <a:cubicBezTo>
                    <a:pt x="1135" y="0"/>
                    <a:pt x="1102" y="34"/>
                    <a:pt x="1102" y="67"/>
                  </a:cubicBezTo>
                  <a:lnTo>
                    <a:pt x="1102" y="167"/>
                  </a:lnTo>
                  <a:cubicBezTo>
                    <a:pt x="1102" y="167"/>
                    <a:pt x="1168" y="234"/>
                    <a:pt x="1235" y="401"/>
                  </a:cubicBezTo>
                  <a:cubicBezTo>
                    <a:pt x="1268" y="567"/>
                    <a:pt x="1302" y="834"/>
                    <a:pt x="1235" y="1168"/>
                  </a:cubicBezTo>
                  <a:cubicBezTo>
                    <a:pt x="1135" y="1501"/>
                    <a:pt x="1001" y="1868"/>
                    <a:pt x="901" y="2235"/>
                  </a:cubicBezTo>
                  <a:cubicBezTo>
                    <a:pt x="768" y="2669"/>
                    <a:pt x="601" y="3069"/>
                    <a:pt x="468" y="3503"/>
                  </a:cubicBezTo>
                  <a:cubicBezTo>
                    <a:pt x="334" y="3970"/>
                    <a:pt x="234" y="4370"/>
                    <a:pt x="134" y="4804"/>
                  </a:cubicBezTo>
                  <a:cubicBezTo>
                    <a:pt x="67" y="5204"/>
                    <a:pt x="1" y="5638"/>
                    <a:pt x="1" y="5971"/>
                  </a:cubicBezTo>
                  <a:cubicBezTo>
                    <a:pt x="1" y="6305"/>
                    <a:pt x="67" y="6572"/>
                    <a:pt x="101" y="6805"/>
                  </a:cubicBezTo>
                  <a:cubicBezTo>
                    <a:pt x="134" y="6972"/>
                    <a:pt x="201" y="7072"/>
                    <a:pt x="201" y="7072"/>
                  </a:cubicBezTo>
                  <a:cubicBezTo>
                    <a:pt x="201" y="7072"/>
                    <a:pt x="234" y="7139"/>
                    <a:pt x="268" y="7139"/>
                  </a:cubicBezTo>
                  <a:cubicBezTo>
                    <a:pt x="301" y="7139"/>
                    <a:pt x="368" y="7072"/>
                    <a:pt x="368" y="7039"/>
                  </a:cubicBezTo>
                  <a:lnTo>
                    <a:pt x="368" y="6738"/>
                  </a:lnTo>
                  <a:cubicBezTo>
                    <a:pt x="368" y="6538"/>
                    <a:pt x="368" y="6305"/>
                    <a:pt x="401" y="5971"/>
                  </a:cubicBezTo>
                  <a:cubicBezTo>
                    <a:pt x="401" y="5671"/>
                    <a:pt x="434" y="5304"/>
                    <a:pt x="534" y="4870"/>
                  </a:cubicBezTo>
                  <a:cubicBezTo>
                    <a:pt x="601" y="4504"/>
                    <a:pt x="668" y="4037"/>
                    <a:pt x="768" y="3636"/>
                  </a:cubicBezTo>
                  <a:cubicBezTo>
                    <a:pt x="835" y="3203"/>
                    <a:pt x="935" y="2802"/>
                    <a:pt x="1068" y="2369"/>
                  </a:cubicBezTo>
                  <a:cubicBezTo>
                    <a:pt x="1135" y="1968"/>
                    <a:pt x="1302" y="1568"/>
                    <a:pt x="1368" y="1235"/>
                  </a:cubicBezTo>
                  <a:cubicBezTo>
                    <a:pt x="1402" y="901"/>
                    <a:pt x="1402" y="634"/>
                    <a:pt x="1302" y="401"/>
                  </a:cubicBezTo>
                  <a:cubicBezTo>
                    <a:pt x="1268" y="334"/>
                    <a:pt x="1235" y="234"/>
                    <a:pt x="1202" y="200"/>
                  </a:cubicBezTo>
                  <a:cubicBezTo>
                    <a:pt x="1135" y="167"/>
                    <a:pt x="1135" y="134"/>
                    <a:pt x="1135" y="134"/>
                  </a:cubicBezTo>
                  <a:cubicBezTo>
                    <a:pt x="1135" y="67"/>
                    <a:pt x="1135" y="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4" name="Google Shape;834;p45">
              <a:extLst>
                <a:ext uri="{FF2B5EF4-FFF2-40B4-BE49-F238E27FC236}">
                  <a16:creationId xmlns:a16="http://schemas.microsoft.com/office/drawing/2014/main" id="{7EC7F60C-61C6-8314-4371-F90C53DEDF5B}"/>
                </a:ext>
              </a:extLst>
            </p:cNvPr>
            <p:cNvSpPr/>
            <p:nvPr/>
          </p:nvSpPr>
          <p:spPr>
            <a:xfrm>
              <a:off x="2370200" y="447425"/>
              <a:ext cx="86750" cy="153275"/>
            </a:xfrm>
            <a:custGeom>
              <a:avLst/>
              <a:gdLst/>
              <a:ahLst/>
              <a:cxnLst/>
              <a:rect l="l" t="t" r="r" b="b"/>
              <a:pathLst>
                <a:path w="3470" h="6131" extrusionOk="0">
                  <a:moveTo>
                    <a:pt x="3369" y="1"/>
                  </a:moveTo>
                  <a:cubicBezTo>
                    <a:pt x="3336" y="1"/>
                    <a:pt x="3303" y="67"/>
                    <a:pt x="3303" y="101"/>
                  </a:cubicBezTo>
                  <a:lnTo>
                    <a:pt x="3303" y="167"/>
                  </a:lnTo>
                  <a:lnTo>
                    <a:pt x="3303" y="401"/>
                  </a:lnTo>
                  <a:cubicBezTo>
                    <a:pt x="3303" y="568"/>
                    <a:pt x="3269" y="835"/>
                    <a:pt x="3169" y="1135"/>
                  </a:cubicBezTo>
                  <a:cubicBezTo>
                    <a:pt x="3103" y="1468"/>
                    <a:pt x="2936" y="1802"/>
                    <a:pt x="2702" y="2136"/>
                  </a:cubicBezTo>
                  <a:cubicBezTo>
                    <a:pt x="2502" y="2469"/>
                    <a:pt x="2202" y="2803"/>
                    <a:pt x="1968" y="3136"/>
                  </a:cubicBezTo>
                  <a:cubicBezTo>
                    <a:pt x="1702" y="3470"/>
                    <a:pt x="1435" y="3803"/>
                    <a:pt x="1168" y="4137"/>
                  </a:cubicBezTo>
                  <a:cubicBezTo>
                    <a:pt x="934" y="4471"/>
                    <a:pt x="668" y="4771"/>
                    <a:pt x="501" y="5038"/>
                  </a:cubicBezTo>
                  <a:cubicBezTo>
                    <a:pt x="167" y="5605"/>
                    <a:pt x="0" y="6005"/>
                    <a:pt x="0" y="6005"/>
                  </a:cubicBezTo>
                  <a:cubicBezTo>
                    <a:pt x="0" y="6005"/>
                    <a:pt x="0" y="6038"/>
                    <a:pt x="34" y="6105"/>
                  </a:cubicBezTo>
                  <a:cubicBezTo>
                    <a:pt x="67" y="6122"/>
                    <a:pt x="92" y="6130"/>
                    <a:pt x="113" y="6130"/>
                  </a:cubicBezTo>
                  <a:cubicBezTo>
                    <a:pt x="134" y="6130"/>
                    <a:pt x="150" y="6122"/>
                    <a:pt x="167" y="6105"/>
                  </a:cubicBezTo>
                  <a:cubicBezTo>
                    <a:pt x="167" y="6105"/>
                    <a:pt x="434" y="5771"/>
                    <a:pt x="834" y="5271"/>
                  </a:cubicBezTo>
                  <a:cubicBezTo>
                    <a:pt x="1034" y="5004"/>
                    <a:pt x="1268" y="4737"/>
                    <a:pt x="1501" y="4404"/>
                  </a:cubicBezTo>
                  <a:cubicBezTo>
                    <a:pt x="1768" y="4037"/>
                    <a:pt x="2002" y="3703"/>
                    <a:pt x="2269" y="3336"/>
                  </a:cubicBezTo>
                  <a:cubicBezTo>
                    <a:pt x="2502" y="2969"/>
                    <a:pt x="2702" y="2603"/>
                    <a:pt x="2936" y="2236"/>
                  </a:cubicBezTo>
                  <a:cubicBezTo>
                    <a:pt x="3103" y="1835"/>
                    <a:pt x="3269" y="1502"/>
                    <a:pt x="3336" y="1168"/>
                  </a:cubicBezTo>
                  <a:cubicBezTo>
                    <a:pt x="3436" y="835"/>
                    <a:pt x="3470" y="601"/>
                    <a:pt x="3470" y="401"/>
                  </a:cubicBezTo>
                  <a:lnTo>
                    <a:pt x="3470" y="167"/>
                  </a:lnTo>
                  <a:lnTo>
                    <a:pt x="3470" y="101"/>
                  </a:lnTo>
                  <a:cubicBezTo>
                    <a:pt x="3470" y="67"/>
                    <a:pt x="343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5" name="Google Shape;835;p45">
              <a:extLst>
                <a:ext uri="{FF2B5EF4-FFF2-40B4-BE49-F238E27FC236}">
                  <a16:creationId xmlns:a16="http://schemas.microsoft.com/office/drawing/2014/main" id="{F6529E9C-3E6F-C35E-AD4A-EE81EB74A8C2}"/>
                </a:ext>
              </a:extLst>
            </p:cNvPr>
            <p:cNvSpPr/>
            <p:nvPr/>
          </p:nvSpPr>
          <p:spPr>
            <a:xfrm>
              <a:off x="2203400" y="758475"/>
              <a:ext cx="196000" cy="25675"/>
            </a:xfrm>
            <a:custGeom>
              <a:avLst/>
              <a:gdLst/>
              <a:ahLst/>
              <a:cxnLst/>
              <a:rect l="l" t="t" r="r" b="b"/>
              <a:pathLst>
                <a:path w="7840" h="1027" extrusionOk="0">
                  <a:moveTo>
                    <a:pt x="134" y="1"/>
                  </a:moveTo>
                  <a:cubicBezTo>
                    <a:pt x="68" y="1"/>
                    <a:pt x="34" y="1"/>
                    <a:pt x="34" y="34"/>
                  </a:cubicBezTo>
                  <a:cubicBezTo>
                    <a:pt x="1" y="68"/>
                    <a:pt x="34" y="134"/>
                    <a:pt x="68" y="168"/>
                  </a:cubicBezTo>
                  <a:cubicBezTo>
                    <a:pt x="68" y="168"/>
                    <a:pt x="168" y="201"/>
                    <a:pt x="368" y="301"/>
                  </a:cubicBezTo>
                  <a:cubicBezTo>
                    <a:pt x="568" y="368"/>
                    <a:pt x="868" y="501"/>
                    <a:pt x="1202" y="568"/>
                  </a:cubicBezTo>
                  <a:cubicBezTo>
                    <a:pt x="1535" y="668"/>
                    <a:pt x="1969" y="735"/>
                    <a:pt x="2403" y="835"/>
                  </a:cubicBezTo>
                  <a:cubicBezTo>
                    <a:pt x="2870" y="902"/>
                    <a:pt x="3337" y="968"/>
                    <a:pt x="3837" y="1002"/>
                  </a:cubicBezTo>
                  <a:cubicBezTo>
                    <a:pt x="4321" y="1018"/>
                    <a:pt x="4813" y="1027"/>
                    <a:pt x="5271" y="1027"/>
                  </a:cubicBezTo>
                  <a:cubicBezTo>
                    <a:pt x="5730" y="1027"/>
                    <a:pt x="6155" y="1018"/>
                    <a:pt x="6506" y="1002"/>
                  </a:cubicBezTo>
                  <a:cubicBezTo>
                    <a:pt x="7206" y="968"/>
                    <a:pt x="7706" y="902"/>
                    <a:pt x="7706" y="902"/>
                  </a:cubicBezTo>
                  <a:cubicBezTo>
                    <a:pt x="7773" y="868"/>
                    <a:pt x="7840" y="868"/>
                    <a:pt x="7840" y="835"/>
                  </a:cubicBezTo>
                  <a:cubicBezTo>
                    <a:pt x="7840" y="801"/>
                    <a:pt x="7807" y="735"/>
                    <a:pt x="7740" y="735"/>
                  </a:cubicBezTo>
                  <a:cubicBezTo>
                    <a:pt x="7740" y="735"/>
                    <a:pt x="7640" y="735"/>
                    <a:pt x="7406" y="801"/>
                  </a:cubicBezTo>
                  <a:cubicBezTo>
                    <a:pt x="7206" y="801"/>
                    <a:pt x="6939" y="835"/>
                    <a:pt x="6539" y="835"/>
                  </a:cubicBezTo>
                  <a:cubicBezTo>
                    <a:pt x="6294" y="835"/>
                    <a:pt x="6020" y="850"/>
                    <a:pt x="5736" y="850"/>
                  </a:cubicBezTo>
                  <a:cubicBezTo>
                    <a:pt x="5594" y="850"/>
                    <a:pt x="5449" y="846"/>
                    <a:pt x="5305" y="835"/>
                  </a:cubicBezTo>
                  <a:cubicBezTo>
                    <a:pt x="4838" y="835"/>
                    <a:pt x="4337" y="801"/>
                    <a:pt x="3870" y="701"/>
                  </a:cubicBezTo>
                  <a:lnTo>
                    <a:pt x="2503" y="468"/>
                  </a:lnTo>
                  <a:cubicBezTo>
                    <a:pt x="2036" y="368"/>
                    <a:pt x="1635" y="301"/>
                    <a:pt x="1302" y="201"/>
                  </a:cubicBezTo>
                  <a:cubicBezTo>
                    <a:pt x="635" y="68"/>
                    <a:pt x="13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6" name="Google Shape;836;p45">
              <a:extLst>
                <a:ext uri="{FF2B5EF4-FFF2-40B4-BE49-F238E27FC236}">
                  <a16:creationId xmlns:a16="http://schemas.microsoft.com/office/drawing/2014/main" id="{3E1A6525-5F20-FF12-B031-0E8E3CBE89F6}"/>
                </a:ext>
              </a:extLst>
            </p:cNvPr>
            <p:cNvSpPr/>
            <p:nvPr/>
          </p:nvSpPr>
          <p:spPr>
            <a:xfrm>
              <a:off x="1914875" y="667250"/>
              <a:ext cx="126775" cy="125250"/>
            </a:xfrm>
            <a:custGeom>
              <a:avLst/>
              <a:gdLst/>
              <a:ahLst/>
              <a:cxnLst/>
              <a:rect l="l" t="t" r="r" b="b"/>
              <a:pathLst>
                <a:path w="5071" h="5010" extrusionOk="0">
                  <a:moveTo>
                    <a:pt x="5000" y="0"/>
                  </a:moveTo>
                  <a:cubicBezTo>
                    <a:pt x="4990" y="0"/>
                    <a:pt x="4980" y="4"/>
                    <a:pt x="4971" y="14"/>
                  </a:cubicBezTo>
                  <a:cubicBezTo>
                    <a:pt x="4971" y="14"/>
                    <a:pt x="4570" y="247"/>
                    <a:pt x="4037" y="648"/>
                  </a:cubicBezTo>
                  <a:cubicBezTo>
                    <a:pt x="3503" y="1015"/>
                    <a:pt x="2836" y="1548"/>
                    <a:pt x="2169" y="2149"/>
                  </a:cubicBezTo>
                  <a:cubicBezTo>
                    <a:pt x="1835" y="2416"/>
                    <a:pt x="1535" y="2749"/>
                    <a:pt x="1235" y="3049"/>
                  </a:cubicBezTo>
                  <a:cubicBezTo>
                    <a:pt x="968" y="3350"/>
                    <a:pt x="701" y="3650"/>
                    <a:pt x="534" y="3917"/>
                  </a:cubicBezTo>
                  <a:cubicBezTo>
                    <a:pt x="334" y="4184"/>
                    <a:pt x="201" y="4450"/>
                    <a:pt x="134" y="4617"/>
                  </a:cubicBezTo>
                  <a:cubicBezTo>
                    <a:pt x="34" y="4817"/>
                    <a:pt x="0" y="4884"/>
                    <a:pt x="0" y="4884"/>
                  </a:cubicBezTo>
                  <a:cubicBezTo>
                    <a:pt x="0" y="4884"/>
                    <a:pt x="0" y="4951"/>
                    <a:pt x="34" y="4984"/>
                  </a:cubicBezTo>
                  <a:cubicBezTo>
                    <a:pt x="50" y="5001"/>
                    <a:pt x="75" y="5009"/>
                    <a:pt x="100" y="5009"/>
                  </a:cubicBezTo>
                  <a:cubicBezTo>
                    <a:pt x="125" y="5009"/>
                    <a:pt x="150" y="5001"/>
                    <a:pt x="167" y="4984"/>
                  </a:cubicBezTo>
                  <a:cubicBezTo>
                    <a:pt x="167" y="4984"/>
                    <a:pt x="467" y="4651"/>
                    <a:pt x="868" y="4150"/>
                  </a:cubicBezTo>
                  <a:cubicBezTo>
                    <a:pt x="1235" y="3650"/>
                    <a:pt x="1802" y="2983"/>
                    <a:pt x="2369" y="2349"/>
                  </a:cubicBezTo>
                  <a:cubicBezTo>
                    <a:pt x="2669" y="2049"/>
                    <a:pt x="3003" y="1715"/>
                    <a:pt x="3303" y="1482"/>
                  </a:cubicBezTo>
                  <a:cubicBezTo>
                    <a:pt x="3636" y="1181"/>
                    <a:pt x="3903" y="981"/>
                    <a:pt x="4170" y="781"/>
                  </a:cubicBezTo>
                  <a:cubicBezTo>
                    <a:pt x="4404" y="548"/>
                    <a:pt x="4604" y="381"/>
                    <a:pt x="4804" y="314"/>
                  </a:cubicBezTo>
                  <a:cubicBezTo>
                    <a:pt x="4937" y="181"/>
                    <a:pt x="5037" y="147"/>
                    <a:pt x="5037" y="147"/>
                  </a:cubicBezTo>
                  <a:cubicBezTo>
                    <a:pt x="5071" y="114"/>
                    <a:pt x="5071" y="47"/>
                    <a:pt x="5071" y="47"/>
                  </a:cubicBezTo>
                  <a:cubicBezTo>
                    <a:pt x="5047" y="24"/>
                    <a:pt x="5023" y="0"/>
                    <a:pt x="500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7" name="Google Shape;837;p45">
              <a:extLst>
                <a:ext uri="{FF2B5EF4-FFF2-40B4-BE49-F238E27FC236}">
                  <a16:creationId xmlns:a16="http://schemas.microsoft.com/office/drawing/2014/main" id="{F2A5E618-584D-845B-9594-F1E817E9D8C9}"/>
                </a:ext>
              </a:extLst>
            </p:cNvPr>
            <p:cNvSpPr/>
            <p:nvPr/>
          </p:nvSpPr>
          <p:spPr>
            <a:xfrm>
              <a:off x="2130850" y="590150"/>
              <a:ext cx="114275" cy="153150"/>
            </a:xfrm>
            <a:custGeom>
              <a:avLst/>
              <a:gdLst/>
              <a:ahLst/>
              <a:cxnLst/>
              <a:rect l="l" t="t" r="r" b="b"/>
              <a:pathLst>
                <a:path w="4571" h="6126" extrusionOk="0">
                  <a:moveTo>
                    <a:pt x="4444" y="1"/>
                  </a:moveTo>
                  <a:cubicBezTo>
                    <a:pt x="4402" y="1"/>
                    <a:pt x="4371" y="39"/>
                    <a:pt x="4371" y="62"/>
                  </a:cubicBezTo>
                  <a:cubicBezTo>
                    <a:pt x="4371" y="62"/>
                    <a:pt x="4337" y="196"/>
                    <a:pt x="4237" y="363"/>
                  </a:cubicBezTo>
                  <a:cubicBezTo>
                    <a:pt x="4171" y="563"/>
                    <a:pt x="4037" y="796"/>
                    <a:pt x="3870" y="1097"/>
                  </a:cubicBezTo>
                  <a:cubicBezTo>
                    <a:pt x="3704" y="1397"/>
                    <a:pt x="3503" y="1764"/>
                    <a:pt x="3237" y="2097"/>
                  </a:cubicBezTo>
                  <a:cubicBezTo>
                    <a:pt x="3003" y="2431"/>
                    <a:pt x="2703" y="2798"/>
                    <a:pt x="2403" y="3131"/>
                  </a:cubicBezTo>
                  <a:cubicBezTo>
                    <a:pt x="1836" y="3865"/>
                    <a:pt x="1202" y="4532"/>
                    <a:pt x="735" y="5066"/>
                  </a:cubicBezTo>
                  <a:cubicBezTo>
                    <a:pt x="268" y="5566"/>
                    <a:pt x="34" y="5967"/>
                    <a:pt x="34" y="5967"/>
                  </a:cubicBezTo>
                  <a:cubicBezTo>
                    <a:pt x="1" y="6033"/>
                    <a:pt x="1" y="6067"/>
                    <a:pt x="34" y="6100"/>
                  </a:cubicBezTo>
                  <a:cubicBezTo>
                    <a:pt x="51" y="6117"/>
                    <a:pt x="68" y="6125"/>
                    <a:pt x="88" y="6125"/>
                  </a:cubicBezTo>
                  <a:cubicBezTo>
                    <a:pt x="109" y="6125"/>
                    <a:pt x="134" y="6117"/>
                    <a:pt x="168" y="6100"/>
                  </a:cubicBezTo>
                  <a:cubicBezTo>
                    <a:pt x="168" y="6100"/>
                    <a:pt x="535" y="5800"/>
                    <a:pt x="1035" y="5300"/>
                  </a:cubicBezTo>
                  <a:cubicBezTo>
                    <a:pt x="1268" y="5066"/>
                    <a:pt x="1535" y="4766"/>
                    <a:pt x="1836" y="4432"/>
                  </a:cubicBezTo>
                  <a:cubicBezTo>
                    <a:pt x="2102" y="4099"/>
                    <a:pt x="2369" y="3732"/>
                    <a:pt x="2669" y="3365"/>
                  </a:cubicBezTo>
                  <a:cubicBezTo>
                    <a:pt x="3203" y="2598"/>
                    <a:pt x="3704" y="1797"/>
                    <a:pt x="4037" y="1197"/>
                  </a:cubicBezTo>
                  <a:cubicBezTo>
                    <a:pt x="4371" y="563"/>
                    <a:pt x="4537" y="129"/>
                    <a:pt x="4537" y="129"/>
                  </a:cubicBezTo>
                  <a:cubicBezTo>
                    <a:pt x="4571" y="96"/>
                    <a:pt x="4537" y="62"/>
                    <a:pt x="4504" y="29"/>
                  </a:cubicBezTo>
                  <a:cubicBezTo>
                    <a:pt x="4483" y="8"/>
                    <a:pt x="4463" y="1"/>
                    <a:pt x="44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8" name="Google Shape;838;p45">
              <a:extLst>
                <a:ext uri="{FF2B5EF4-FFF2-40B4-BE49-F238E27FC236}">
                  <a16:creationId xmlns:a16="http://schemas.microsoft.com/office/drawing/2014/main" id="{D46CDA63-D4E9-4504-071B-4F036D6B5FCE}"/>
                </a:ext>
              </a:extLst>
            </p:cNvPr>
            <p:cNvSpPr/>
            <p:nvPr/>
          </p:nvSpPr>
          <p:spPr>
            <a:xfrm>
              <a:off x="1994100" y="811850"/>
              <a:ext cx="147625" cy="50900"/>
            </a:xfrm>
            <a:custGeom>
              <a:avLst/>
              <a:gdLst/>
              <a:ahLst/>
              <a:cxnLst/>
              <a:rect l="l" t="t" r="r" b="b"/>
              <a:pathLst>
                <a:path w="5905" h="2036" extrusionOk="0">
                  <a:moveTo>
                    <a:pt x="167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0" y="67"/>
                    <a:pt x="0" y="101"/>
                    <a:pt x="34" y="168"/>
                  </a:cubicBezTo>
                  <a:lnTo>
                    <a:pt x="868" y="568"/>
                  </a:lnTo>
                  <a:cubicBezTo>
                    <a:pt x="1368" y="868"/>
                    <a:pt x="2068" y="1168"/>
                    <a:pt x="2769" y="1435"/>
                  </a:cubicBezTo>
                  <a:cubicBezTo>
                    <a:pt x="3503" y="1702"/>
                    <a:pt x="4237" y="1902"/>
                    <a:pt x="4837" y="2002"/>
                  </a:cubicBezTo>
                  <a:cubicBezTo>
                    <a:pt x="5137" y="2036"/>
                    <a:pt x="5371" y="2036"/>
                    <a:pt x="5538" y="2036"/>
                  </a:cubicBezTo>
                  <a:lnTo>
                    <a:pt x="5771" y="2036"/>
                  </a:lnTo>
                  <a:cubicBezTo>
                    <a:pt x="5838" y="2036"/>
                    <a:pt x="5871" y="2036"/>
                    <a:pt x="5871" y="2002"/>
                  </a:cubicBezTo>
                  <a:cubicBezTo>
                    <a:pt x="5905" y="1935"/>
                    <a:pt x="5871" y="1869"/>
                    <a:pt x="5838" y="1869"/>
                  </a:cubicBezTo>
                  <a:cubicBezTo>
                    <a:pt x="5838" y="1869"/>
                    <a:pt x="5438" y="1735"/>
                    <a:pt x="4904" y="1602"/>
                  </a:cubicBezTo>
                  <a:cubicBezTo>
                    <a:pt x="4370" y="1502"/>
                    <a:pt x="3636" y="1368"/>
                    <a:pt x="2902" y="1168"/>
                  </a:cubicBezTo>
                  <a:cubicBezTo>
                    <a:pt x="2202" y="935"/>
                    <a:pt x="1501" y="701"/>
                    <a:pt x="1001" y="434"/>
                  </a:cubicBezTo>
                  <a:cubicBezTo>
                    <a:pt x="501" y="201"/>
                    <a:pt x="1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9" name="Google Shape;839;p45">
              <a:extLst>
                <a:ext uri="{FF2B5EF4-FFF2-40B4-BE49-F238E27FC236}">
                  <a16:creationId xmlns:a16="http://schemas.microsoft.com/office/drawing/2014/main" id="{80B4A50B-B5B6-A9E4-EEB6-0BE7337FCD80}"/>
                </a:ext>
              </a:extLst>
            </p:cNvPr>
            <p:cNvSpPr/>
            <p:nvPr/>
          </p:nvSpPr>
          <p:spPr>
            <a:xfrm>
              <a:off x="1768925" y="657700"/>
              <a:ext cx="132625" cy="125625"/>
            </a:xfrm>
            <a:custGeom>
              <a:avLst/>
              <a:gdLst/>
              <a:ahLst/>
              <a:cxnLst/>
              <a:rect l="l" t="t" r="r" b="b"/>
              <a:pathLst>
                <a:path w="5305" h="5025" extrusionOk="0">
                  <a:moveTo>
                    <a:pt x="5203" y="0"/>
                  </a:moveTo>
                  <a:cubicBezTo>
                    <a:pt x="5192" y="0"/>
                    <a:pt x="5182" y="8"/>
                    <a:pt x="5171" y="29"/>
                  </a:cubicBezTo>
                  <a:cubicBezTo>
                    <a:pt x="5171" y="29"/>
                    <a:pt x="4804" y="263"/>
                    <a:pt x="4237" y="629"/>
                  </a:cubicBezTo>
                  <a:cubicBezTo>
                    <a:pt x="3704" y="1030"/>
                    <a:pt x="3003" y="1563"/>
                    <a:pt x="2336" y="2131"/>
                  </a:cubicBezTo>
                  <a:cubicBezTo>
                    <a:pt x="2002" y="2431"/>
                    <a:pt x="1669" y="2764"/>
                    <a:pt x="1369" y="3065"/>
                  </a:cubicBezTo>
                  <a:cubicBezTo>
                    <a:pt x="1068" y="3365"/>
                    <a:pt x="835" y="3632"/>
                    <a:pt x="635" y="3932"/>
                  </a:cubicBezTo>
                  <a:cubicBezTo>
                    <a:pt x="401" y="4199"/>
                    <a:pt x="234" y="4432"/>
                    <a:pt x="168" y="4599"/>
                  </a:cubicBezTo>
                  <a:cubicBezTo>
                    <a:pt x="68" y="4832"/>
                    <a:pt x="34" y="4899"/>
                    <a:pt x="34" y="4899"/>
                  </a:cubicBezTo>
                  <a:cubicBezTo>
                    <a:pt x="1" y="4899"/>
                    <a:pt x="1" y="4933"/>
                    <a:pt x="34" y="4999"/>
                  </a:cubicBezTo>
                  <a:cubicBezTo>
                    <a:pt x="51" y="5016"/>
                    <a:pt x="76" y="5024"/>
                    <a:pt x="101" y="5024"/>
                  </a:cubicBezTo>
                  <a:cubicBezTo>
                    <a:pt x="126" y="5024"/>
                    <a:pt x="151" y="5016"/>
                    <a:pt x="168" y="4999"/>
                  </a:cubicBezTo>
                  <a:cubicBezTo>
                    <a:pt x="168" y="4999"/>
                    <a:pt x="501" y="4699"/>
                    <a:pt x="902" y="4199"/>
                  </a:cubicBezTo>
                  <a:cubicBezTo>
                    <a:pt x="1335" y="3698"/>
                    <a:pt x="1869" y="3031"/>
                    <a:pt x="2503" y="2397"/>
                  </a:cubicBezTo>
                  <a:cubicBezTo>
                    <a:pt x="2803" y="2097"/>
                    <a:pt x="3136" y="1764"/>
                    <a:pt x="3403" y="1530"/>
                  </a:cubicBezTo>
                  <a:cubicBezTo>
                    <a:pt x="3704" y="1230"/>
                    <a:pt x="4037" y="1030"/>
                    <a:pt x="4304" y="830"/>
                  </a:cubicBezTo>
                  <a:cubicBezTo>
                    <a:pt x="4571" y="596"/>
                    <a:pt x="4804" y="429"/>
                    <a:pt x="4971" y="363"/>
                  </a:cubicBezTo>
                  <a:cubicBezTo>
                    <a:pt x="5138" y="229"/>
                    <a:pt x="5205" y="196"/>
                    <a:pt x="5205" y="196"/>
                  </a:cubicBezTo>
                  <a:cubicBezTo>
                    <a:pt x="5238" y="196"/>
                    <a:pt x="5238" y="96"/>
                    <a:pt x="5305" y="62"/>
                  </a:cubicBezTo>
                  <a:cubicBezTo>
                    <a:pt x="5259" y="39"/>
                    <a:pt x="5228" y="0"/>
                    <a:pt x="520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37" name="Podnadpis 30">
            <a:extLst>
              <a:ext uri="{FF2B5EF4-FFF2-40B4-BE49-F238E27FC236}">
                <a16:creationId xmlns:a16="http://schemas.microsoft.com/office/drawing/2014/main" id="{D4A97940-BCF8-AC28-88D5-0498C12D958A}"/>
              </a:ext>
            </a:extLst>
          </p:cNvPr>
          <p:cNvSpPr txBox="1">
            <a:spLocks/>
          </p:cNvSpPr>
          <p:nvPr/>
        </p:nvSpPr>
        <p:spPr>
          <a:xfrm>
            <a:off x="986099" y="1411427"/>
            <a:ext cx="4420962" cy="277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l">
              <a:spcAft>
                <a:spcPts val="1000"/>
              </a:spcAft>
            </a:pPr>
            <a:r>
              <a:rPr lang="cs-CZ" b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Samhain </a:t>
            </a: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– konec léta, oslavy předků</a:t>
            </a:r>
            <a:endParaRPr lang="cs-CZ">
              <a:solidFill>
                <a:srgbClr val="003049"/>
              </a:solidFill>
              <a:ea typeface="Calibri"/>
              <a:cs typeface="Calibri"/>
            </a:endParaRPr>
          </a:p>
          <a:p>
            <a:pPr algn="l">
              <a:spcAft>
                <a:spcPts val="1000"/>
              </a:spcAft>
            </a:pPr>
            <a:r>
              <a:rPr lang="cs-CZ" b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Yule </a:t>
            </a: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– zimní slunovrat, návrat světla</a:t>
            </a:r>
            <a:endParaRPr lang="cs-CZ"/>
          </a:p>
          <a:p>
            <a:pPr algn="l">
              <a:spcAft>
                <a:spcPts val="1000"/>
              </a:spcAft>
            </a:pPr>
            <a:r>
              <a:rPr lang="cs-CZ" b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Imbolc </a:t>
            </a: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– začátek února, očista a připrava na jaro</a:t>
            </a:r>
            <a:endParaRPr lang="cs-CZ"/>
          </a:p>
          <a:p>
            <a:pPr algn="l">
              <a:spcAft>
                <a:spcPts val="1000"/>
              </a:spcAft>
            </a:pPr>
            <a:r>
              <a:rPr lang="cs-CZ" b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Ostara </a:t>
            </a: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– jarní rovnodennost, nový život a plodnost</a:t>
            </a:r>
            <a:endParaRPr lang="cs-CZ"/>
          </a:p>
          <a:p>
            <a:pPr algn="l">
              <a:spcAft>
                <a:spcPts val="1000"/>
              </a:spcAft>
            </a:pPr>
            <a:r>
              <a:rPr lang="cs-CZ" b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Beltane </a:t>
            </a: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– májové oslavy, plodnost a radost</a:t>
            </a:r>
            <a:endParaRPr lang="cs-CZ"/>
          </a:p>
          <a:p>
            <a:pPr algn="l">
              <a:spcAft>
                <a:spcPts val="1000"/>
              </a:spcAft>
            </a:pPr>
            <a:r>
              <a:rPr lang="cs-CZ" b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Litha </a:t>
            </a: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– letní slunovrat, síla slunce</a:t>
            </a:r>
            <a:endParaRPr lang="cs-CZ"/>
          </a:p>
          <a:p>
            <a:pPr algn="l">
              <a:spcAft>
                <a:spcPts val="1000"/>
              </a:spcAft>
            </a:pPr>
            <a:r>
              <a:rPr lang="cs-CZ" b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Lughnasadh / Lammas</a:t>
            </a: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 – sklizeň obilí, první úroda</a:t>
            </a:r>
            <a:endParaRPr lang="cs-CZ"/>
          </a:p>
          <a:p>
            <a:pPr algn="l">
              <a:spcAft>
                <a:spcPts val="1000"/>
              </a:spcAft>
            </a:pPr>
            <a:r>
              <a:rPr lang="cs-CZ" b="1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Mabon </a:t>
            </a:r>
            <a:r>
              <a:rPr lang="cs-CZ">
                <a:solidFill>
                  <a:srgbClr val="003049"/>
                </a:solidFill>
                <a:latin typeface="Calibri"/>
                <a:ea typeface="Calibri"/>
                <a:cs typeface="Calibri"/>
              </a:rPr>
              <a:t>– podzimní rovnodennost, poděkování za úrodu</a:t>
            </a:r>
            <a:endParaRPr lang="cs-CZ"/>
          </a:p>
          <a:p>
            <a:pPr algn="l">
              <a:spcAft>
                <a:spcPts val="1000"/>
              </a:spcAft>
            </a:pPr>
            <a:endParaRPr lang="cs-CZ">
              <a:latin typeface="Calibri"/>
              <a:ea typeface="Calibri"/>
              <a:cs typeface="Calibri"/>
            </a:endParaRPr>
          </a:p>
          <a:p>
            <a:pPr>
              <a:spcAft>
                <a:spcPts val="1000"/>
              </a:spcAft>
            </a:pPr>
            <a:endParaRPr lang="cs-CZ">
              <a:latin typeface="Calibri"/>
              <a:ea typeface="Calibri"/>
              <a:cs typeface="Calibri"/>
            </a:endParaRPr>
          </a:p>
        </p:txBody>
      </p:sp>
      <p:sp>
        <p:nvSpPr>
          <p:cNvPr id="7" name="Google Shape;789;p45">
            <a:extLst>
              <a:ext uri="{FF2B5EF4-FFF2-40B4-BE49-F238E27FC236}">
                <a16:creationId xmlns:a16="http://schemas.microsoft.com/office/drawing/2014/main" id="{68B5A842-9C37-01CD-B69B-215457B836A3}"/>
              </a:ext>
            </a:extLst>
          </p:cNvPr>
          <p:cNvSpPr txBox="1">
            <a:spLocks/>
          </p:cNvSpPr>
          <p:nvPr/>
        </p:nvSpPr>
        <p:spPr>
          <a:xfrm>
            <a:off x="720000" y="60537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COOL XiaoWei"/>
              <a:buNone/>
              <a:defRPr sz="3000" b="0" i="0" u="none" strike="noStrike" cap="none">
                <a:solidFill>
                  <a:schemeClr val="dk1"/>
                </a:solidFill>
                <a:latin typeface="ZCOOL XiaoWei"/>
                <a:ea typeface="ZCOOL XiaoWei"/>
                <a:cs typeface="ZCOOL XiaoWei"/>
                <a:sym typeface="ZCOOL XiaoW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" err="1">
                <a:latin typeface="Baguet Script" pitchFamily="2" charset="0"/>
                <a:ea typeface="Calibri"/>
                <a:cs typeface="Calibri"/>
              </a:rPr>
              <a:t>Svát</a:t>
            </a:r>
            <a:r>
              <a:rPr lang="en">
                <a:latin typeface="Baguet Script" pitchFamily="2" charset="0"/>
                <a:ea typeface="Calibri"/>
                <a:cs typeface="Calibri"/>
              </a:rPr>
              <a:t>ky</a:t>
            </a:r>
            <a:r>
              <a:rPr lang="en">
                <a:latin typeface="Calibri"/>
                <a:ea typeface="Calibri"/>
                <a:cs typeface="Calibri"/>
              </a:rPr>
              <a:t>​</a:t>
            </a:r>
          </a:p>
          <a:p>
            <a:pPr algn="ctr"/>
            <a:r>
              <a:rPr lang="en">
                <a:latin typeface="Calibri"/>
                <a:ea typeface="Calibri"/>
                <a:cs typeface="Calibri"/>
              </a:rPr>
              <a:t>​</a:t>
            </a:r>
            <a:endParaRPr lang="en"/>
          </a:p>
        </p:txBody>
      </p:sp>
      <p:pic>
        <p:nvPicPr>
          <p:cNvPr id="2" name="Obrázek 1" descr="Obsah obrázku umění, kruh, bronz&#10;&#10;Obsah generovaný pomocí AI může být nesprávný.">
            <a:extLst>
              <a:ext uri="{FF2B5EF4-FFF2-40B4-BE49-F238E27FC236}">
                <a16:creationId xmlns:a16="http://schemas.microsoft.com/office/drawing/2014/main" id="{A74E1DC7-62FB-BD4D-97B0-F320D5022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430" t="2311" r="23994" b="1689"/>
          <a:stretch>
            <a:fillRect/>
          </a:stretch>
        </p:blipFill>
        <p:spPr>
          <a:xfrm>
            <a:off x="5404597" y="1284580"/>
            <a:ext cx="3019287" cy="303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8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ligious Sects by Slidesgo">
  <a:themeElements>
    <a:clrScheme name="Simple Light">
      <a:dk1>
        <a:srgbClr val="003049"/>
      </a:dk1>
      <a:lt1>
        <a:srgbClr val="FDF0D5"/>
      </a:lt1>
      <a:dk2>
        <a:srgbClr val="669BBC"/>
      </a:dk2>
      <a:lt2>
        <a:srgbClr val="FFFFFF"/>
      </a:lt2>
      <a:accent1>
        <a:srgbClr val="3A5D74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30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Předvádění na obrazovce (16:9)</PresentationFormat>
  <Slides>13</Slides>
  <Notes>11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Religious Sects by Slidesgo</vt:lpstr>
      <vt:lpstr>Pohanská náboženství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Vynášení Morany</vt:lpstr>
      <vt:lpstr>Prezentace aplikace PowerPoint</vt:lpstr>
      <vt:lpstr>Prezentace aplikace PowerPoint</vt:lpstr>
      <vt:lpstr>Prezentace aplikace PowerPoint</vt:lpstr>
      <vt:lpstr>Děkujeme!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Pohanství</dc:title>
  <cp:revision>4</cp:revision>
  <dcterms:modified xsi:type="dcterms:W3CDTF">2026-03-06T10:47:36Z</dcterms:modified>
</cp:coreProperties>
</file>