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Bebas Neue"/>
      <p:regular r:id="rId17"/>
    </p:embeddedFont>
    <p:embeddedFont>
      <p:font typeface="Rajdhani Medium"/>
      <p:regular r:id="rId18"/>
      <p:bold r:id="rId19"/>
    </p:embeddedFont>
    <p:embeddedFont>
      <p:font typeface="Rubik Black"/>
      <p:bold r:id="rId20"/>
      <p:boldItalic r:id="rId21"/>
    </p:embeddedFont>
    <p:embeddedFont>
      <p:font typeface="Rubik"/>
      <p:regular r:id="rId22"/>
      <p:bold r:id="rId23"/>
      <p:italic r:id="rId24"/>
      <p:boldItalic r:id="rId25"/>
    </p:embeddedFont>
    <p:embeddedFont>
      <p:font typeface="Rajdhani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Black-bold.fntdata"/><Relationship Id="rId22" Type="http://schemas.openxmlformats.org/officeDocument/2006/relationships/font" Target="fonts/Rubik-regular.fntdata"/><Relationship Id="rId21" Type="http://schemas.openxmlformats.org/officeDocument/2006/relationships/font" Target="fonts/RubikBlack-boldItalic.fntdata"/><Relationship Id="rId24" Type="http://schemas.openxmlformats.org/officeDocument/2006/relationships/font" Target="fonts/Rubik-italic.fntdata"/><Relationship Id="rId23" Type="http://schemas.openxmlformats.org/officeDocument/2006/relationships/font" Target="fonts/Rubi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jdhani-regular.fntdata"/><Relationship Id="rId25" Type="http://schemas.openxmlformats.org/officeDocument/2006/relationships/font" Target="fonts/Rubik-boldItalic.fntdata"/><Relationship Id="rId27" Type="http://schemas.openxmlformats.org/officeDocument/2006/relationships/font" Target="fonts/Rajdhani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BebasNeue-regular.fntdata"/><Relationship Id="rId16" Type="http://schemas.openxmlformats.org/officeDocument/2006/relationships/slide" Target="slides/slide12.xml"/><Relationship Id="rId19" Type="http://schemas.openxmlformats.org/officeDocument/2006/relationships/font" Target="fonts/RajdhaniMedium-bold.fntdata"/><Relationship Id="rId18" Type="http://schemas.openxmlformats.org/officeDocument/2006/relationships/font" Target="fonts/Rajdhani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a6b50c63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a6b50c63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cd438310f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cd438310f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3cd851785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3cd851785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4072739ea5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4072739ea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3cd438310f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3cd438310f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cd438310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cd438310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cd520246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3cd520246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cd520246e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3cd520246e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04805" y="-609597"/>
            <a:ext cx="9753610" cy="6362695"/>
            <a:chOff x="-304805" y="-609597"/>
            <a:chExt cx="9753610" cy="6362695"/>
          </a:xfrm>
        </p:grpSpPr>
        <p:sp>
          <p:nvSpPr>
            <p:cNvPr id="10" name="Google Shape;10;p2"/>
            <p:cNvSpPr/>
            <p:nvPr/>
          </p:nvSpPr>
          <p:spPr>
            <a:xfrm>
              <a:off x="5627045" y="-60959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304805" y="-60959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 rot="10800000">
              <a:off x="5627045" y="419897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-304805" y="419897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23848" y="-1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440125" y="447212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40125" y="40762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7179390" y="4812200"/>
              <a:ext cx="614520" cy="199800"/>
              <a:chOff x="7268040" y="3848400"/>
              <a:chExt cx="614520" cy="19980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" name="Google Shape;28;p2"/>
            <p:cNvSpPr/>
            <p:nvPr/>
          </p:nvSpPr>
          <p:spPr>
            <a:xfrm flipH="1" rot="10800000">
              <a:off x="1194548" y="4680699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 txBox="1"/>
          <p:nvPr>
            <p:ph type="ctrTitle"/>
          </p:nvPr>
        </p:nvSpPr>
        <p:spPr>
          <a:xfrm>
            <a:off x="1435050" y="1440213"/>
            <a:ext cx="6273900" cy="184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7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0" name="Google Shape;30;p2"/>
          <p:cNvSpPr txBox="1"/>
          <p:nvPr>
            <p:ph idx="1" type="subTitle"/>
          </p:nvPr>
        </p:nvSpPr>
        <p:spPr>
          <a:xfrm>
            <a:off x="1435050" y="3346875"/>
            <a:ext cx="62739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1"/>
          <p:cNvGrpSpPr/>
          <p:nvPr/>
        </p:nvGrpSpPr>
        <p:grpSpPr>
          <a:xfrm>
            <a:off x="-304805" y="-609597"/>
            <a:ext cx="9753610" cy="6362695"/>
            <a:chOff x="-304805" y="-609597"/>
            <a:chExt cx="9753610" cy="6362695"/>
          </a:xfrm>
        </p:grpSpPr>
        <p:grpSp>
          <p:nvGrpSpPr>
            <p:cNvPr id="156" name="Google Shape;156;p11"/>
            <p:cNvGrpSpPr/>
            <p:nvPr/>
          </p:nvGrpSpPr>
          <p:grpSpPr>
            <a:xfrm flipH="1">
              <a:off x="-304805" y="-609597"/>
              <a:ext cx="9753610" cy="6362695"/>
              <a:chOff x="-304805" y="-609597"/>
              <a:chExt cx="9753610" cy="6362695"/>
            </a:xfrm>
          </p:grpSpPr>
          <p:sp>
            <p:nvSpPr>
              <p:cNvPr id="157" name="Google Shape;157;p11"/>
              <p:cNvSpPr/>
              <p:nvPr/>
            </p:nvSpPr>
            <p:spPr>
              <a:xfrm>
                <a:off x="5627045" y="-60959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-304805" y="-60959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 flipH="1" rot="10800000">
                <a:off x="5627045" y="419897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 rot="10800000">
                <a:off x="-304805" y="419897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" name="Google Shape;161;p11"/>
            <p:cNvSpPr/>
            <p:nvPr/>
          </p:nvSpPr>
          <p:spPr>
            <a:xfrm flipH="1">
              <a:off x="8655499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2" name="Google Shape;162;p11"/>
            <p:cNvGrpSpPr/>
            <p:nvPr/>
          </p:nvGrpSpPr>
          <p:grpSpPr>
            <a:xfrm flipH="1">
              <a:off x="7179390" y="4815000"/>
              <a:ext cx="614520" cy="199800"/>
              <a:chOff x="7268040" y="3848400"/>
              <a:chExt cx="614520" cy="199800"/>
            </a:xfrm>
          </p:grpSpPr>
          <p:sp>
            <p:nvSpPr>
              <p:cNvPr id="163" name="Google Shape;163;p11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p11"/>
            <p:cNvSpPr/>
            <p:nvPr/>
          </p:nvSpPr>
          <p:spPr>
            <a:xfrm rot="-5400000">
              <a:off x="-231396" y="2340350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11"/>
            <p:cNvGrpSpPr/>
            <p:nvPr/>
          </p:nvGrpSpPr>
          <p:grpSpPr>
            <a:xfrm flipH="1">
              <a:off x="1350090" y="169850"/>
              <a:ext cx="614520" cy="199800"/>
              <a:chOff x="7268040" y="3848400"/>
              <a:chExt cx="614520" cy="199800"/>
            </a:xfrm>
          </p:grpSpPr>
          <p:sp>
            <p:nvSpPr>
              <p:cNvPr id="175" name="Google Shape;175;p11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5" name="Google Shape;185;p11"/>
          <p:cNvSpPr txBox="1"/>
          <p:nvPr>
            <p:ph hasCustomPrompt="1" type="title"/>
          </p:nvPr>
        </p:nvSpPr>
        <p:spPr>
          <a:xfrm>
            <a:off x="1733250" y="1696214"/>
            <a:ext cx="5677500" cy="11574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1"/>
          <p:cNvSpPr txBox="1"/>
          <p:nvPr>
            <p:ph idx="1" type="subTitle"/>
          </p:nvPr>
        </p:nvSpPr>
        <p:spPr>
          <a:xfrm>
            <a:off x="1733250" y="2950186"/>
            <a:ext cx="56775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3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190" name="Google Shape;190;p13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" name="Google Shape;191;p13"/>
            <p:cNvGrpSpPr/>
            <p:nvPr/>
          </p:nvGrpSpPr>
          <p:grpSpPr>
            <a:xfrm>
              <a:off x="1194548" y="0"/>
              <a:ext cx="6754898" cy="5143499"/>
              <a:chOff x="1194548" y="0"/>
              <a:chExt cx="6754898" cy="5143499"/>
            </a:xfrm>
          </p:grpSpPr>
          <p:sp>
            <p:nvSpPr>
              <p:cNvPr id="192" name="Google Shape;192;p13"/>
              <p:cNvSpPr/>
              <p:nvPr/>
            </p:nvSpPr>
            <p:spPr>
              <a:xfrm>
                <a:off x="7023848" y="0"/>
                <a:ext cx="925598" cy="462799"/>
              </a:xfrm>
              <a:custGeom>
                <a:rect b="b" l="l" r="r" t="t"/>
                <a:pathLst>
                  <a:path extrusionOk="0" h="873" w="1746">
                    <a:moveTo>
                      <a:pt x="1746" y="0"/>
                    </a:moveTo>
                    <a:lnTo>
                      <a:pt x="1746" y="0"/>
                    </a:lnTo>
                    <a:cubicBezTo>
                      <a:pt x="1746" y="153"/>
                      <a:pt x="1705" y="305"/>
                      <a:pt x="1629" y="437"/>
                    </a:cubicBezTo>
                    <a:cubicBezTo>
                      <a:pt x="1552" y="570"/>
                      <a:pt x="1441" y="680"/>
                      <a:pt x="1309" y="756"/>
                    </a:cubicBezTo>
                    <a:cubicBezTo>
                      <a:pt x="1176" y="833"/>
                      <a:pt x="1026" y="873"/>
                      <a:pt x="873" y="873"/>
                    </a:cubicBezTo>
                    <a:cubicBezTo>
                      <a:pt x="719" y="873"/>
                      <a:pt x="569" y="833"/>
                      <a:pt x="436" y="756"/>
                    </a:cubicBezTo>
                    <a:cubicBezTo>
                      <a:pt x="303" y="680"/>
                      <a:pt x="193" y="570"/>
                      <a:pt x="117" y="437"/>
                    </a:cubicBezTo>
                    <a:cubicBezTo>
                      <a:pt x="40" y="305"/>
                      <a:pt x="0" y="153"/>
                      <a:pt x="0" y="0"/>
                    </a:cubicBezTo>
                    <a:lnTo>
                      <a:pt x="414" y="0"/>
                    </a:lnTo>
                    <a:lnTo>
                      <a:pt x="414" y="0"/>
                    </a:lnTo>
                    <a:cubicBezTo>
                      <a:pt x="414" y="81"/>
                      <a:pt x="434" y="160"/>
                      <a:pt x="475" y="230"/>
                    </a:cubicBezTo>
                    <a:cubicBezTo>
                      <a:pt x="514" y="299"/>
                      <a:pt x="573" y="358"/>
                      <a:pt x="643" y="398"/>
                    </a:cubicBezTo>
                    <a:cubicBezTo>
                      <a:pt x="713" y="439"/>
                      <a:pt x="792" y="459"/>
                      <a:pt x="873" y="459"/>
                    </a:cubicBezTo>
                    <a:cubicBezTo>
                      <a:pt x="953" y="459"/>
                      <a:pt x="1032" y="439"/>
                      <a:pt x="1102" y="398"/>
                    </a:cubicBezTo>
                    <a:cubicBezTo>
                      <a:pt x="1172" y="358"/>
                      <a:pt x="1229" y="299"/>
                      <a:pt x="1270" y="230"/>
                    </a:cubicBezTo>
                    <a:cubicBezTo>
                      <a:pt x="1310" y="160"/>
                      <a:pt x="1332" y="81"/>
                      <a:pt x="1332" y="0"/>
                    </a:cubicBezTo>
                    <a:lnTo>
                      <a:pt x="17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 flipH="1" rot="10800000">
                <a:off x="1194548" y="4680700"/>
                <a:ext cx="925598" cy="462799"/>
              </a:xfrm>
              <a:custGeom>
                <a:rect b="b" l="l" r="r" t="t"/>
                <a:pathLst>
                  <a:path extrusionOk="0" h="873" w="1746">
                    <a:moveTo>
                      <a:pt x="1746" y="0"/>
                    </a:moveTo>
                    <a:lnTo>
                      <a:pt x="1746" y="0"/>
                    </a:lnTo>
                    <a:cubicBezTo>
                      <a:pt x="1746" y="153"/>
                      <a:pt x="1705" y="305"/>
                      <a:pt x="1629" y="437"/>
                    </a:cubicBezTo>
                    <a:cubicBezTo>
                      <a:pt x="1552" y="570"/>
                      <a:pt x="1441" y="680"/>
                      <a:pt x="1309" y="756"/>
                    </a:cubicBezTo>
                    <a:cubicBezTo>
                      <a:pt x="1176" y="833"/>
                      <a:pt x="1026" y="873"/>
                      <a:pt x="873" y="873"/>
                    </a:cubicBezTo>
                    <a:cubicBezTo>
                      <a:pt x="719" y="873"/>
                      <a:pt x="569" y="833"/>
                      <a:pt x="436" y="756"/>
                    </a:cubicBezTo>
                    <a:cubicBezTo>
                      <a:pt x="303" y="680"/>
                      <a:pt x="193" y="570"/>
                      <a:pt x="117" y="437"/>
                    </a:cubicBezTo>
                    <a:cubicBezTo>
                      <a:pt x="40" y="305"/>
                      <a:pt x="0" y="153"/>
                      <a:pt x="0" y="0"/>
                    </a:cubicBezTo>
                    <a:lnTo>
                      <a:pt x="414" y="0"/>
                    </a:lnTo>
                    <a:lnTo>
                      <a:pt x="414" y="0"/>
                    </a:lnTo>
                    <a:cubicBezTo>
                      <a:pt x="414" y="81"/>
                      <a:pt x="434" y="160"/>
                      <a:pt x="475" y="230"/>
                    </a:cubicBezTo>
                    <a:cubicBezTo>
                      <a:pt x="514" y="299"/>
                      <a:pt x="573" y="358"/>
                      <a:pt x="643" y="398"/>
                    </a:cubicBezTo>
                    <a:cubicBezTo>
                      <a:pt x="713" y="439"/>
                      <a:pt x="792" y="459"/>
                      <a:pt x="873" y="459"/>
                    </a:cubicBezTo>
                    <a:cubicBezTo>
                      <a:pt x="953" y="459"/>
                      <a:pt x="1032" y="439"/>
                      <a:pt x="1102" y="398"/>
                    </a:cubicBezTo>
                    <a:cubicBezTo>
                      <a:pt x="1172" y="358"/>
                      <a:pt x="1229" y="299"/>
                      <a:pt x="1270" y="230"/>
                    </a:cubicBezTo>
                    <a:cubicBezTo>
                      <a:pt x="1310" y="160"/>
                      <a:pt x="1332" y="81"/>
                      <a:pt x="1332" y="0"/>
                    </a:cubicBezTo>
                    <a:lnTo>
                      <a:pt x="17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4" name="Google Shape;194;p13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8" name="Google Shape;198;p13"/>
          <p:cNvSpPr txBox="1"/>
          <p:nvPr>
            <p:ph idx="1" type="subTitle"/>
          </p:nvPr>
        </p:nvSpPr>
        <p:spPr>
          <a:xfrm>
            <a:off x="720000" y="2142200"/>
            <a:ext cx="2317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3"/>
          <p:cNvSpPr txBox="1"/>
          <p:nvPr>
            <p:ph idx="2" type="subTitle"/>
          </p:nvPr>
        </p:nvSpPr>
        <p:spPr>
          <a:xfrm>
            <a:off x="6106801" y="2142213"/>
            <a:ext cx="2317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3"/>
          <p:cNvSpPr txBox="1"/>
          <p:nvPr>
            <p:ph hasCustomPrompt="1" idx="3" type="title"/>
          </p:nvPr>
        </p:nvSpPr>
        <p:spPr>
          <a:xfrm>
            <a:off x="3643750" y="1565175"/>
            <a:ext cx="770400" cy="106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/>
          <p:nvPr>
            <p:ph hasCustomPrompt="1" idx="4" type="title"/>
          </p:nvPr>
        </p:nvSpPr>
        <p:spPr>
          <a:xfrm>
            <a:off x="4729860" y="1565175"/>
            <a:ext cx="770400" cy="106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/>
          <p:nvPr>
            <p:ph idx="5" type="subTitle"/>
          </p:nvPr>
        </p:nvSpPr>
        <p:spPr>
          <a:xfrm>
            <a:off x="720000" y="1565275"/>
            <a:ext cx="2317200" cy="636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9pPr>
          </a:lstStyle>
          <a:p/>
        </p:txBody>
      </p:sp>
      <p:sp>
        <p:nvSpPr>
          <p:cNvPr id="203" name="Google Shape;203;p13"/>
          <p:cNvSpPr txBox="1"/>
          <p:nvPr>
            <p:ph idx="6" type="subTitle"/>
          </p:nvPr>
        </p:nvSpPr>
        <p:spPr>
          <a:xfrm>
            <a:off x="6106800" y="1565275"/>
            <a:ext cx="2317200" cy="636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9pPr>
          </a:lstStyle>
          <a:p/>
        </p:txBody>
      </p:sp>
      <p:sp>
        <p:nvSpPr>
          <p:cNvPr id="204" name="Google Shape;204;p13"/>
          <p:cNvSpPr txBox="1"/>
          <p:nvPr>
            <p:ph idx="7" type="subTitle"/>
          </p:nvPr>
        </p:nvSpPr>
        <p:spPr>
          <a:xfrm>
            <a:off x="720000" y="3658525"/>
            <a:ext cx="2317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3"/>
          <p:cNvSpPr txBox="1"/>
          <p:nvPr>
            <p:ph idx="8" type="subTitle"/>
          </p:nvPr>
        </p:nvSpPr>
        <p:spPr>
          <a:xfrm>
            <a:off x="6106801" y="3658538"/>
            <a:ext cx="2317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3"/>
          <p:cNvSpPr txBox="1"/>
          <p:nvPr>
            <p:ph hasCustomPrompt="1" idx="9" type="title"/>
          </p:nvPr>
        </p:nvSpPr>
        <p:spPr>
          <a:xfrm>
            <a:off x="3643750" y="3081500"/>
            <a:ext cx="770400" cy="106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/>
          <p:nvPr>
            <p:ph hasCustomPrompt="1" idx="13" type="title"/>
          </p:nvPr>
        </p:nvSpPr>
        <p:spPr>
          <a:xfrm>
            <a:off x="4729860" y="3081500"/>
            <a:ext cx="770400" cy="106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Black"/>
              <a:buNone/>
              <a:defRPr sz="300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/>
          <p:nvPr>
            <p:ph idx="14" type="subTitle"/>
          </p:nvPr>
        </p:nvSpPr>
        <p:spPr>
          <a:xfrm>
            <a:off x="720000" y="3081500"/>
            <a:ext cx="2317200" cy="636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9pPr>
          </a:lstStyle>
          <a:p/>
        </p:txBody>
      </p:sp>
      <p:sp>
        <p:nvSpPr>
          <p:cNvPr id="209" name="Google Shape;209;p13"/>
          <p:cNvSpPr txBox="1"/>
          <p:nvPr>
            <p:ph idx="15" type="subTitle"/>
          </p:nvPr>
        </p:nvSpPr>
        <p:spPr>
          <a:xfrm>
            <a:off x="6106800" y="3081500"/>
            <a:ext cx="2317200" cy="636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bik Black"/>
              <a:buNone/>
              <a:defRPr sz="2400">
                <a:latin typeface="Rubik Black"/>
                <a:ea typeface="Rubik Black"/>
                <a:cs typeface="Rubik Black"/>
                <a:sym typeface="Rubik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>
            <p:ph type="title"/>
          </p:nvPr>
        </p:nvSpPr>
        <p:spPr>
          <a:xfrm flipH="1">
            <a:off x="1750450" y="1725575"/>
            <a:ext cx="4088400" cy="12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2" name="Google Shape;212;p14"/>
          <p:cNvSpPr txBox="1"/>
          <p:nvPr>
            <p:ph hasCustomPrompt="1" idx="2" type="title"/>
          </p:nvPr>
        </p:nvSpPr>
        <p:spPr>
          <a:xfrm flipH="1">
            <a:off x="5991350" y="1725575"/>
            <a:ext cx="1402200" cy="16923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3" name="Google Shape;213;p14"/>
          <p:cNvSpPr txBox="1"/>
          <p:nvPr>
            <p:ph idx="1" type="subTitle"/>
          </p:nvPr>
        </p:nvSpPr>
        <p:spPr>
          <a:xfrm flipH="1">
            <a:off x="1750450" y="3009625"/>
            <a:ext cx="40884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4" name="Google Shape;214;p14"/>
          <p:cNvGrpSpPr/>
          <p:nvPr/>
        </p:nvGrpSpPr>
        <p:grpSpPr>
          <a:xfrm flipH="1">
            <a:off x="-304805" y="-609597"/>
            <a:ext cx="9753610" cy="6362695"/>
            <a:chOff x="-304805" y="-609597"/>
            <a:chExt cx="9753610" cy="6362695"/>
          </a:xfrm>
        </p:grpSpPr>
        <p:grpSp>
          <p:nvGrpSpPr>
            <p:cNvPr id="215" name="Google Shape;215;p14"/>
            <p:cNvGrpSpPr/>
            <p:nvPr/>
          </p:nvGrpSpPr>
          <p:grpSpPr>
            <a:xfrm>
              <a:off x="-304805" y="-609597"/>
              <a:ext cx="9753610" cy="6362695"/>
              <a:chOff x="-304805" y="-609597"/>
              <a:chExt cx="9753610" cy="636269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5627045" y="-60959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4"/>
              <p:cNvSpPr/>
              <p:nvPr/>
            </p:nvSpPr>
            <p:spPr>
              <a:xfrm flipH="1">
                <a:off x="-304805" y="-60959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4"/>
              <p:cNvSpPr/>
              <p:nvPr/>
            </p:nvSpPr>
            <p:spPr>
              <a:xfrm flipH="1" rot="10800000">
                <a:off x="5627045" y="419897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4"/>
              <p:cNvSpPr/>
              <p:nvPr/>
            </p:nvSpPr>
            <p:spPr>
              <a:xfrm rot="10800000">
                <a:off x="-304805" y="419897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" name="Google Shape;220;p14"/>
            <p:cNvSpPr/>
            <p:nvPr/>
          </p:nvSpPr>
          <p:spPr>
            <a:xfrm rot="10800000">
              <a:off x="1194554" y="4680702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224749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8655499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" name="Google Shape;223;p14"/>
            <p:cNvGrpSpPr/>
            <p:nvPr/>
          </p:nvGrpSpPr>
          <p:grpSpPr>
            <a:xfrm flipH="1">
              <a:off x="1350090" y="169850"/>
              <a:ext cx="614520" cy="199800"/>
              <a:chOff x="7268040" y="3848400"/>
              <a:chExt cx="614520" cy="1998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4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4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4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14"/>
            <p:cNvSpPr/>
            <p:nvPr/>
          </p:nvSpPr>
          <p:spPr>
            <a:xfrm flipH="1">
              <a:off x="7023854" y="2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 </a:t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accen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5"/>
          <p:cNvGrpSpPr/>
          <p:nvPr/>
        </p:nvGrpSpPr>
        <p:grpSpPr>
          <a:xfrm>
            <a:off x="-304805" y="-609597"/>
            <a:ext cx="9753610" cy="6362695"/>
            <a:chOff x="-304805" y="-609597"/>
            <a:chExt cx="9753610" cy="6362695"/>
          </a:xfrm>
        </p:grpSpPr>
        <p:sp>
          <p:nvSpPr>
            <p:cNvPr id="237" name="Google Shape;237;p15"/>
            <p:cNvSpPr/>
            <p:nvPr/>
          </p:nvSpPr>
          <p:spPr>
            <a:xfrm flipH="1">
              <a:off x="-304805" y="-60959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5627045" y="-60959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 rot="10800000">
              <a:off x="-304805" y="419897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 flipH="1" rot="10800000">
              <a:off x="5627045" y="419897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 flipH="1">
              <a:off x="4440124" y="137877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 flipH="1">
              <a:off x="4440125" y="478301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5"/>
            <p:cNvGrpSpPr/>
            <p:nvPr/>
          </p:nvGrpSpPr>
          <p:grpSpPr>
            <a:xfrm flipH="1">
              <a:off x="1350090" y="4815000"/>
              <a:ext cx="614520" cy="199800"/>
              <a:chOff x="7268040" y="3848400"/>
              <a:chExt cx="614520" cy="199800"/>
            </a:xfrm>
          </p:grpSpPr>
          <p:sp>
            <p:nvSpPr>
              <p:cNvPr id="244" name="Google Shape;244;p15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15"/>
            <p:cNvSpPr/>
            <p:nvPr/>
          </p:nvSpPr>
          <p:spPr>
            <a:xfrm>
              <a:off x="1248673" y="2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 </a:t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5"/>
            <p:cNvGrpSpPr/>
            <p:nvPr/>
          </p:nvGrpSpPr>
          <p:grpSpPr>
            <a:xfrm flipH="1">
              <a:off x="7179390" y="155625"/>
              <a:ext cx="614520" cy="199800"/>
              <a:chOff x="7268040" y="3848400"/>
              <a:chExt cx="614520" cy="199800"/>
            </a:xfrm>
          </p:grpSpPr>
          <p:sp>
            <p:nvSpPr>
              <p:cNvPr id="256" name="Google Shape;256;p15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5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5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5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6" name="Google Shape;266;p15"/>
          <p:cNvSpPr txBox="1"/>
          <p:nvPr>
            <p:ph type="title"/>
          </p:nvPr>
        </p:nvSpPr>
        <p:spPr>
          <a:xfrm>
            <a:off x="1486175" y="3203200"/>
            <a:ext cx="61716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7" name="Google Shape;267;p15"/>
          <p:cNvSpPr txBox="1"/>
          <p:nvPr>
            <p:ph idx="1" type="subTitle"/>
          </p:nvPr>
        </p:nvSpPr>
        <p:spPr>
          <a:xfrm>
            <a:off x="1486175" y="1538000"/>
            <a:ext cx="6171600" cy="14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6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270" name="Google Shape;270;p16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271" name="Google Shape;271;p16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16"/>
            <p:cNvGrpSpPr/>
            <p:nvPr/>
          </p:nvGrpSpPr>
          <p:grpSpPr>
            <a:xfrm>
              <a:off x="3" y="2108951"/>
              <a:ext cx="8919247" cy="925598"/>
              <a:chOff x="3" y="2108951"/>
              <a:chExt cx="8919247" cy="925598"/>
            </a:xfrm>
          </p:grpSpPr>
          <p:sp>
            <p:nvSpPr>
              <p:cNvPr id="276" name="Google Shape;276;p16"/>
              <p:cNvSpPr/>
              <p:nvPr/>
            </p:nvSpPr>
            <p:spPr>
              <a:xfrm flipH="1">
                <a:off x="8655499" y="2439875"/>
                <a:ext cx="263751" cy="263751"/>
              </a:xfrm>
              <a:custGeom>
                <a:rect b="b" l="l" r="r" t="t"/>
                <a:pathLst>
                  <a:path extrusionOk="0" h="648" w="648">
                    <a:moveTo>
                      <a:pt x="438" y="209"/>
                    </a:moveTo>
                    <a:cubicBezTo>
                      <a:pt x="396" y="167"/>
                      <a:pt x="324" y="0"/>
                      <a:pt x="324" y="0"/>
                    </a:cubicBezTo>
                    <a:cubicBezTo>
                      <a:pt x="324" y="0"/>
                      <a:pt x="252" y="167"/>
                      <a:pt x="210" y="209"/>
                    </a:cubicBezTo>
                    <a:cubicBezTo>
                      <a:pt x="167" y="251"/>
                      <a:pt x="0" y="324"/>
                      <a:pt x="0" y="324"/>
                    </a:cubicBezTo>
                    <a:cubicBezTo>
                      <a:pt x="0" y="324"/>
                      <a:pt x="168" y="397"/>
                      <a:pt x="210" y="439"/>
                    </a:cubicBezTo>
                    <a:cubicBezTo>
                      <a:pt x="252" y="481"/>
                      <a:pt x="324" y="648"/>
                      <a:pt x="324" y="648"/>
                    </a:cubicBezTo>
                    <a:cubicBezTo>
                      <a:pt x="324" y="648"/>
                      <a:pt x="396" y="481"/>
                      <a:pt x="438" y="439"/>
                    </a:cubicBezTo>
                    <a:cubicBezTo>
                      <a:pt x="481" y="397"/>
                      <a:pt x="648" y="324"/>
                      <a:pt x="648" y="324"/>
                    </a:cubicBezTo>
                    <a:cubicBezTo>
                      <a:pt x="648" y="324"/>
                      <a:pt x="481" y="251"/>
                      <a:pt x="438" y="2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 rot="-5400000">
                <a:off x="-231396" y="2340350"/>
                <a:ext cx="925598" cy="462799"/>
              </a:xfrm>
              <a:custGeom>
                <a:rect b="b" l="l" r="r" t="t"/>
                <a:pathLst>
                  <a:path extrusionOk="0" h="873" w="1746">
                    <a:moveTo>
                      <a:pt x="1746" y="0"/>
                    </a:moveTo>
                    <a:lnTo>
                      <a:pt x="1746" y="0"/>
                    </a:lnTo>
                    <a:cubicBezTo>
                      <a:pt x="1746" y="153"/>
                      <a:pt x="1705" y="305"/>
                      <a:pt x="1629" y="437"/>
                    </a:cubicBezTo>
                    <a:cubicBezTo>
                      <a:pt x="1552" y="570"/>
                      <a:pt x="1441" y="680"/>
                      <a:pt x="1309" y="756"/>
                    </a:cubicBezTo>
                    <a:cubicBezTo>
                      <a:pt x="1176" y="833"/>
                      <a:pt x="1026" y="873"/>
                      <a:pt x="873" y="873"/>
                    </a:cubicBezTo>
                    <a:cubicBezTo>
                      <a:pt x="719" y="873"/>
                      <a:pt x="569" y="833"/>
                      <a:pt x="436" y="756"/>
                    </a:cubicBezTo>
                    <a:cubicBezTo>
                      <a:pt x="303" y="680"/>
                      <a:pt x="193" y="570"/>
                      <a:pt x="117" y="437"/>
                    </a:cubicBezTo>
                    <a:cubicBezTo>
                      <a:pt x="40" y="305"/>
                      <a:pt x="0" y="153"/>
                      <a:pt x="0" y="0"/>
                    </a:cubicBezTo>
                    <a:lnTo>
                      <a:pt x="414" y="0"/>
                    </a:lnTo>
                    <a:lnTo>
                      <a:pt x="414" y="0"/>
                    </a:lnTo>
                    <a:cubicBezTo>
                      <a:pt x="414" y="81"/>
                      <a:pt x="434" y="160"/>
                      <a:pt x="475" y="230"/>
                    </a:cubicBezTo>
                    <a:cubicBezTo>
                      <a:pt x="514" y="299"/>
                      <a:pt x="573" y="358"/>
                      <a:pt x="643" y="398"/>
                    </a:cubicBezTo>
                    <a:cubicBezTo>
                      <a:pt x="713" y="439"/>
                      <a:pt x="792" y="459"/>
                      <a:pt x="873" y="459"/>
                    </a:cubicBezTo>
                    <a:cubicBezTo>
                      <a:pt x="953" y="459"/>
                      <a:pt x="1032" y="439"/>
                      <a:pt x="1102" y="398"/>
                    </a:cubicBezTo>
                    <a:cubicBezTo>
                      <a:pt x="1172" y="358"/>
                      <a:pt x="1229" y="299"/>
                      <a:pt x="1270" y="230"/>
                    </a:cubicBezTo>
                    <a:cubicBezTo>
                      <a:pt x="1310" y="160"/>
                      <a:pt x="1332" y="81"/>
                      <a:pt x="1332" y="0"/>
                    </a:cubicBezTo>
                    <a:lnTo>
                      <a:pt x="17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" name="Google Shape;278;p16"/>
            <p:cNvGrpSpPr/>
            <p:nvPr/>
          </p:nvGrpSpPr>
          <p:grpSpPr>
            <a:xfrm flipH="1">
              <a:off x="4264740" y="4815000"/>
              <a:ext cx="614520" cy="199800"/>
              <a:chOff x="7268040" y="3848400"/>
              <a:chExt cx="614520" cy="199800"/>
            </a:xfrm>
          </p:grpSpPr>
          <p:sp>
            <p:nvSpPr>
              <p:cNvPr id="279" name="Google Shape;279;p16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6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6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6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6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6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9" name="Google Shape;289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7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292" name="Google Shape;292;p17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 flipH="1" rot="10800000">
              <a:off x="1194548" y="4680700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" name="Google Shape;297;p17"/>
            <p:cNvGrpSpPr/>
            <p:nvPr/>
          </p:nvGrpSpPr>
          <p:grpSpPr>
            <a:xfrm flipH="1">
              <a:off x="7179390" y="155625"/>
              <a:ext cx="614520" cy="199800"/>
              <a:chOff x="7268040" y="3848400"/>
              <a:chExt cx="614520" cy="199800"/>
            </a:xfrm>
          </p:grpSpPr>
          <p:sp>
            <p:nvSpPr>
              <p:cNvPr id="298" name="Google Shape;298;p17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7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7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7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7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" name="Google Shape;308;p17"/>
            <p:cNvSpPr/>
            <p:nvPr/>
          </p:nvSpPr>
          <p:spPr>
            <a:xfrm>
              <a:off x="8655500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720000" y="445025"/>
            <a:ext cx="7704000" cy="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312" name="Google Shape;312;p18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313" name="Google Shape;313;p18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314" name="Google Shape;314;p18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8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8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" name="Google Shape;318;p18"/>
            <p:cNvGrpSpPr/>
            <p:nvPr/>
          </p:nvGrpSpPr>
          <p:grpSpPr>
            <a:xfrm>
              <a:off x="1350090" y="4815000"/>
              <a:ext cx="614520" cy="199800"/>
              <a:chOff x="7268040" y="3848400"/>
              <a:chExt cx="614520" cy="199800"/>
            </a:xfrm>
          </p:grpSpPr>
          <p:sp>
            <p:nvSpPr>
              <p:cNvPr id="319" name="Google Shape;319;p18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8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8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8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8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8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8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9" name="Google Shape;329;p18"/>
            <p:cNvSpPr/>
            <p:nvPr/>
          </p:nvSpPr>
          <p:spPr>
            <a:xfrm flipH="1" rot="5400000">
              <a:off x="8449798" y="3476024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224750" y="1782402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3_1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 txBox="1"/>
          <p:nvPr>
            <p:ph type="title"/>
          </p:nvPr>
        </p:nvSpPr>
        <p:spPr>
          <a:xfrm>
            <a:off x="807925" y="445025"/>
            <a:ext cx="7528200" cy="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333" name="Google Shape;333;p19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334" name="Google Shape;334;p19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335" name="Google Shape;335;p19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9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19"/>
            <p:cNvGrpSpPr/>
            <p:nvPr/>
          </p:nvGrpSpPr>
          <p:grpSpPr>
            <a:xfrm>
              <a:off x="1350090" y="4815000"/>
              <a:ext cx="614520" cy="199800"/>
              <a:chOff x="7268040" y="3848400"/>
              <a:chExt cx="614520" cy="199800"/>
            </a:xfrm>
          </p:grpSpPr>
          <p:sp>
            <p:nvSpPr>
              <p:cNvPr id="340" name="Google Shape;340;p19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9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9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9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9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9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9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9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9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0" name="Google Shape;350;p19"/>
            <p:cNvSpPr/>
            <p:nvPr/>
          </p:nvSpPr>
          <p:spPr>
            <a:xfrm flipH="1" rot="5400000">
              <a:off x="8449798" y="3476024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224750" y="1782402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0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354" name="Google Shape;354;p20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4109201" y="0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20"/>
            <p:cNvGrpSpPr/>
            <p:nvPr/>
          </p:nvGrpSpPr>
          <p:grpSpPr>
            <a:xfrm>
              <a:off x="224750" y="2439875"/>
              <a:ext cx="8694501" cy="263751"/>
              <a:chOff x="224750" y="2439875"/>
              <a:chExt cx="8694501" cy="263751"/>
            </a:xfrm>
          </p:grpSpPr>
          <p:sp>
            <p:nvSpPr>
              <p:cNvPr id="360" name="Google Shape;360;p20"/>
              <p:cNvSpPr/>
              <p:nvPr/>
            </p:nvSpPr>
            <p:spPr>
              <a:xfrm>
                <a:off x="224750" y="2439875"/>
                <a:ext cx="263751" cy="263751"/>
              </a:xfrm>
              <a:custGeom>
                <a:rect b="b" l="l" r="r" t="t"/>
                <a:pathLst>
                  <a:path extrusionOk="0" h="648" w="648">
                    <a:moveTo>
                      <a:pt x="438" y="209"/>
                    </a:moveTo>
                    <a:cubicBezTo>
                      <a:pt x="396" y="167"/>
                      <a:pt x="324" y="0"/>
                      <a:pt x="324" y="0"/>
                    </a:cubicBezTo>
                    <a:cubicBezTo>
                      <a:pt x="324" y="0"/>
                      <a:pt x="252" y="167"/>
                      <a:pt x="210" y="209"/>
                    </a:cubicBezTo>
                    <a:cubicBezTo>
                      <a:pt x="167" y="251"/>
                      <a:pt x="0" y="324"/>
                      <a:pt x="0" y="324"/>
                    </a:cubicBezTo>
                    <a:cubicBezTo>
                      <a:pt x="0" y="324"/>
                      <a:pt x="168" y="397"/>
                      <a:pt x="210" y="439"/>
                    </a:cubicBezTo>
                    <a:cubicBezTo>
                      <a:pt x="252" y="481"/>
                      <a:pt x="324" y="648"/>
                      <a:pt x="324" y="648"/>
                    </a:cubicBezTo>
                    <a:cubicBezTo>
                      <a:pt x="324" y="648"/>
                      <a:pt x="396" y="481"/>
                      <a:pt x="438" y="439"/>
                    </a:cubicBezTo>
                    <a:cubicBezTo>
                      <a:pt x="481" y="397"/>
                      <a:pt x="648" y="324"/>
                      <a:pt x="648" y="324"/>
                    </a:cubicBezTo>
                    <a:cubicBezTo>
                      <a:pt x="648" y="324"/>
                      <a:pt x="481" y="251"/>
                      <a:pt x="438" y="2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8655500" y="2439875"/>
                <a:ext cx="263751" cy="263751"/>
              </a:xfrm>
              <a:custGeom>
                <a:rect b="b" l="l" r="r" t="t"/>
                <a:pathLst>
                  <a:path extrusionOk="0" h="648" w="648">
                    <a:moveTo>
                      <a:pt x="438" y="209"/>
                    </a:moveTo>
                    <a:cubicBezTo>
                      <a:pt x="396" y="167"/>
                      <a:pt x="324" y="0"/>
                      <a:pt x="324" y="0"/>
                    </a:cubicBezTo>
                    <a:cubicBezTo>
                      <a:pt x="324" y="0"/>
                      <a:pt x="252" y="167"/>
                      <a:pt x="210" y="209"/>
                    </a:cubicBezTo>
                    <a:cubicBezTo>
                      <a:pt x="167" y="251"/>
                      <a:pt x="0" y="324"/>
                      <a:pt x="0" y="324"/>
                    </a:cubicBezTo>
                    <a:cubicBezTo>
                      <a:pt x="0" y="324"/>
                      <a:pt x="168" y="397"/>
                      <a:pt x="210" y="439"/>
                    </a:cubicBezTo>
                    <a:cubicBezTo>
                      <a:pt x="252" y="481"/>
                      <a:pt x="324" y="648"/>
                      <a:pt x="324" y="648"/>
                    </a:cubicBezTo>
                    <a:cubicBezTo>
                      <a:pt x="324" y="648"/>
                      <a:pt x="396" y="481"/>
                      <a:pt x="438" y="439"/>
                    </a:cubicBezTo>
                    <a:cubicBezTo>
                      <a:pt x="481" y="397"/>
                      <a:pt x="648" y="324"/>
                      <a:pt x="648" y="324"/>
                    </a:cubicBezTo>
                    <a:cubicBezTo>
                      <a:pt x="648" y="324"/>
                      <a:pt x="481" y="251"/>
                      <a:pt x="438" y="2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2" name="Google Shape;362;p20"/>
          <p:cNvSpPr txBox="1"/>
          <p:nvPr>
            <p:ph type="title"/>
          </p:nvPr>
        </p:nvSpPr>
        <p:spPr>
          <a:xfrm>
            <a:off x="713225" y="1070375"/>
            <a:ext cx="2804700" cy="181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3" name="Google Shape;363;p20"/>
          <p:cNvSpPr txBox="1"/>
          <p:nvPr>
            <p:ph idx="1" type="subTitle"/>
          </p:nvPr>
        </p:nvSpPr>
        <p:spPr>
          <a:xfrm>
            <a:off x="713225" y="2956825"/>
            <a:ext cx="2804700" cy="10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20"/>
          <p:cNvSpPr/>
          <p:nvPr>
            <p:ph idx="2" type="pic"/>
          </p:nvPr>
        </p:nvSpPr>
        <p:spPr>
          <a:xfrm flipH="1">
            <a:off x="5148550" y="269750"/>
            <a:ext cx="3282300" cy="46452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-304805" y="-609597"/>
            <a:ext cx="9753610" cy="6362695"/>
            <a:chOff x="-304805" y="-609597"/>
            <a:chExt cx="9753610" cy="6362695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-304805" y="-609597"/>
              <a:ext cx="9753610" cy="6362695"/>
              <a:chOff x="-304805" y="-609597"/>
              <a:chExt cx="9753610" cy="636269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5627045" y="-60959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 flipH="1">
                <a:off x="-304805" y="-60959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 rot="10800000">
                <a:off x="5627045" y="419897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rot="10800000">
                <a:off x="-304805" y="419897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38;p3"/>
            <p:cNvSpPr/>
            <p:nvPr/>
          </p:nvSpPr>
          <p:spPr>
            <a:xfrm rot="10800000">
              <a:off x="1194554" y="4680702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224749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8655499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41;p3"/>
            <p:cNvGrpSpPr/>
            <p:nvPr/>
          </p:nvGrpSpPr>
          <p:grpSpPr>
            <a:xfrm flipH="1">
              <a:off x="1350090" y="169850"/>
              <a:ext cx="614520" cy="199800"/>
              <a:chOff x="7268040" y="3848400"/>
              <a:chExt cx="614520" cy="199800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" name="Google Shape;52;p3"/>
            <p:cNvSpPr/>
            <p:nvPr/>
          </p:nvSpPr>
          <p:spPr>
            <a:xfrm flipH="1">
              <a:off x="7023854" y="2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3"/>
          <p:cNvSpPr txBox="1"/>
          <p:nvPr>
            <p:ph type="title"/>
          </p:nvPr>
        </p:nvSpPr>
        <p:spPr>
          <a:xfrm>
            <a:off x="3401300" y="1725575"/>
            <a:ext cx="3896100" cy="12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" name="Google Shape;54;p3"/>
          <p:cNvSpPr txBox="1"/>
          <p:nvPr>
            <p:ph hasCustomPrompt="1" idx="2" type="title"/>
          </p:nvPr>
        </p:nvSpPr>
        <p:spPr>
          <a:xfrm>
            <a:off x="1846600" y="1725575"/>
            <a:ext cx="1402200" cy="16923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 txBox="1"/>
          <p:nvPr>
            <p:ph idx="1" type="subTitle"/>
          </p:nvPr>
        </p:nvSpPr>
        <p:spPr>
          <a:xfrm>
            <a:off x="3401300" y="3009625"/>
            <a:ext cx="38961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/>
          <p:nvPr>
            <p:ph type="title"/>
          </p:nvPr>
        </p:nvSpPr>
        <p:spPr>
          <a:xfrm>
            <a:off x="720000" y="1562750"/>
            <a:ext cx="2590200" cy="9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7" name="Google Shape;367;p21"/>
          <p:cNvSpPr txBox="1"/>
          <p:nvPr>
            <p:ph idx="1" type="subTitle"/>
          </p:nvPr>
        </p:nvSpPr>
        <p:spPr>
          <a:xfrm>
            <a:off x="720000" y="2587450"/>
            <a:ext cx="25902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68" name="Google Shape;368;p21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369" name="Google Shape;369;p21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370" name="Google Shape;370;p21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1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1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1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21"/>
            <p:cNvGrpSpPr/>
            <p:nvPr/>
          </p:nvGrpSpPr>
          <p:grpSpPr>
            <a:xfrm rot="5400000">
              <a:off x="49365" y="2471850"/>
              <a:ext cx="614520" cy="199800"/>
              <a:chOff x="7268040" y="3848400"/>
              <a:chExt cx="614520" cy="199800"/>
            </a:xfrm>
          </p:grpSpPr>
          <p:sp>
            <p:nvSpPr>
              <p:cNvPr id="375" name="Google Shape;375;p21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1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21"/>
            <p:cNvGrpSpPr/>
            <p:nvPr/>
          </p:nvGrpSpPr>
          <p:grpSpPr>
            <a:xfrm rot="5400000">
              <a:off x="8480115" y="2471850"/>
              <a:ext cx="614520" cy="199800"/>
              <a:chOff x="7268040" y="3848400"/>
              <a:chExt cx="614520" cy="199800"/>
            </a:xfrm>
          </p:grpSpPr>
          <p:sp>
            <p:nvSpPr>
              <p:cNvPr id="386" name="Google Shape;386;p21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1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1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1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1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1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1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2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398" name="Google Shape;398;p22"/>
            <p:cNvSpPr/>
            <p:nvPr/>
          </p:nvSpPr>
          <p:spPr>
            <a:xfrm>
              <a:off x="7023848" y="-1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7354775" y="478022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 flipH="1" rot="10800000">
              <a:off x="1194548" y="4680699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22"/>
          <p:cNvSpPr txBox="1"/>
          <p:nvPr>
            <p:ph type="title"/>
          </p:nvPr>
        </p:nvSpPr>
        <p:spPr>
          <a:xfrm>
            <a:off x="5840575" y="1562750"/>
            <a:ext cx="2590200" cy="9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6" name="Google Shape;406;p22"/>
          <p:cNvSpPr txBox="1"/>
          <p:nvPr>
            <p:ph idx="1" type="subTitle"/>
          </p:nvPr>
        </p:nvSpPr>
        <p:spPr>
          <a:xfrm>
            <a:off x="5840575" y="2587450"/>
            <a:ext cx="25902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3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409" name="Google Shape;409;p23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410" name="Google Shape;410;p23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3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3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4" name="Google Shape;414;p23"/>
              <p:cNvGrpSpPr/>
              <p:nvPr/>
            </p:nvGrpSpPr>
            <p:grpSpPr>
              <a:xfrm flipH="1">
                <a:off x="1194548" y="2"/>
                <a:ext cx="6754898" cy="5143499"/>
                <a:chOff x="1194554" y="2"/>
                <a:chExt cx="6754898" cy="5143499"/>
              </a:xfrm>
            </p:grpSpPr>
            <p:sp>
              <p:nvSpPr>
                <p:cNvPr id="415" name="Google Shape;415;p23"/>
                <p:cNvSpPr/>
                <p:nvPr/>
              </p:nvSpPr>
              <p:spPr>
                <a:xfrm rot="10800000">
                  <a:off x="1194554" y="4680702"/>
                  <a:ext cx="925598" cy="462799"/>
                </a:xfrm>
                <a:custGeom>
                  <a:rect b="b" l="l" r="r" t="t"/>
                  <a:pathLst>
                    <a:path extrusionOk="0" h="873" w="1746">
                      <a:moveTo>
                        <a:pt x="1746" y="0"/>
                      </a:moveTo>
                      <a:lnTo>
                        <a:pt x="1746" y="0"/>
                      </a:lnTo>
                      <a:cubicBezTo>
                        <a:pt x="1746" y="153"/>
                        <a:pt x="1705" y="305"/>
                        <a:pt x="1629" y="437"/>
                      </a:cubicBezTo>
                      <a:cubicBezTo>
                        <a:pt x="1552" y="570"/>
                        <a:pt x="1441" y="680"/>
                        <a:pt x="1309" y="756"/>
                      </a:cubicBezTo>
                      <a:cubicBezTo>
                        <a:pt x="1176" y="833"/>
                        <a:pt x="1026" y="873"/>
                        <a:pt x="873" y="873"/>
                      </a:cubicBezTo>
                      <a:cubicBezTo>
                        <a:pt x="719" y="873"/>
                        <a:pt x="569" y="833"/>
                        <a:pt x="436" y="756"/>
                      </a:cubicBezTo>
                      <a:cubicBezTo>
                        <a:pt x="303" y="680"/>
                        <a:pt x="193" y="570"/>
                        <a:pt x="117" y="437"/>
                      </a:cubicBezTo>
                      <a:cubicBezTo>
                        <a:pt x="40" y="305"/>
                        <a:pt x="0" y="153"/>
                        <a:pt x="0" y="0"/>
                      </a:cubicBezTo>
                      <a:lnTo>
                        <a:pt x="414" y="0"/>
                      </a:lnTo>
                      <a:lnTo>
                        <a:pt x="414" y="0"/>
                      </a:lnTo>
                      <a:cubicBezTo>
                        <a:pt x="414" y="81"/>
                        <a:pt x="434" y="160"/>
                        <a:pt x="475" y="230"/>
                      </a:cubicBezTo>
                      <a:cubicBezTo>
                        <a:pt x="514" y="299"/>
                        <a:pt x="573" y="358"/>
                        <a:pt x="643" y="398"/>
                      </a:cubicBezTo>
                      <a:cubicBezTo>
                        <a:pt x="713" y="439"/>
                        <a:pt x="792" y="459"/>
                        <a:pt x="873" y="459"/>
                      </a:cubicBezTo>
                      <a:cubicBezTo>
                        <a:pt x="953" y="459"/>
                        <a:pt x="1032" y="439"/>
                        <a:pt x="1102" y="398"/>
                      </a:cubicBezTo>
                      <a:cubicBezTo>
                        <a:pt x="1172" y="358"/>
                        <a:pt x="1229" y="299"/>
                        <a:pt x="1270" y="230"/>
                      </a:cubicBezTo>
                      <a:cubicBezTo>
                        <a:pt x="1310" y="160"/>
                        <a:pt x="1332" y="81"/>
                        <a:pt x="1332" y="0"/>
                      </a:cubicBezTo>
                      <a:lnTo>
                        <a:pt x="174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23"/>
                <p:cNvSpPr/>
                <p:nvPr/>
              </p:nvSpPr>
              <p:spPr>
                <a:xfrm flipH="1">
                  <a:off x="7023854" y="2"/>
                  <a:ext cx="925598" cy="462799"/>
                </a:xfrm>
                <a:custGeom>
                  <a:rect b="b" l="l" r="r" t="t"/>
                  <a:pathLst>
                    <a:path extrusionOk="0" h="873" w="1746">
                      <a:moveTo>
                        <a:pt x="1746" y="0"/>
                      </a:moveTo>
                      <a:lnTo>
                        <a:pt x="1746" y="0"/>
                      </a:lnTo>
                      <a:cubicBezTo>
                        <a:pt x="1746" y="153"/>
                        <a:pt x="1705" y="305"/>
                        <a:pt x="1629" y="437"/>
                      </a:cubicBezTo>
                      <a:cubicBezTo>
                        <a:pt x="1552" y="570"/>
                        <a:pt x="1441" y="680"/>
                        <a:pt x="1309" y="756"/>
                      </a:cubicBezTo>
                      <a:cubicBezTo>
                        <a:pt x="1176" y="833"/>
                        <a:pt x="1026" y="873"/>
                        <a:pt x="873" y="873"/>
                      </a:cubicBezTo>
                      <a:cubicBezTo>
                        <a:pt x="719" y="873"/>
                        <a:pt x="569" y="833"/>
                        <a:pt x="436" y="756"/>
                      </a:cubicBezTo>
                      <a:cubicBezTo>
                        <a:pt x="303" y="680"/>
                        <a:pt x="193" y="570"/>
                        <a:pt x="117" y="437"/>
                      </a:cubicBezTo>
                      <a:cubicBezTo>
                        <a:pt x="40" y="305"/>
                        <a:pt x="0" y="153"/>
                        <a:pt x="0" y="0"/>
                      </a:cubicBezTo>
                      <a:lnTo>
                        <a:pt x="414" y="0"/>
                      </a:lnTo>
                      <a:lnTo>
                        <a:pt x="414" y="0"/>
                      </a:lnTo>
                      <a:cubicBezTo>
                        <a:pt x="414" y="81"/>
                        <a:pt x="434" y="160"/>
                        <a:pt x="475" y="230"/>
                      </a:cubicBezTo>
                      <a:cubicBezTo>
                        <a:pt x="514" y="299"/>
                        <a:pt x="573" y="358"/>
                        <a:pt x="643" y="398"/>
                      </a:cubicBezTo>
                      <a:cubicBezTo>
                        <a:pt x="713" y="439"/>
                        <a:pt x="792" y="459"/>
                        <a:pt x="873" y="459"/>
                      </a:cubicBezTo>
                      <a:cubicBezTo>
                        <a:pt x="953" y="459"/>
                        <a:pt x="1032" y="439"/>
                        <a:pt x="1102" y="398"/>
                      </a:cubicBezTo>
                      <a:cubicBezTo>
                        <a:pt x="1172" y="358"/>
                        <a:pt x="1229" y="299"/>
                        <a:pt x="1270" y="230"/>
                      </a:cubicBezTo>
                      <a:cubicBezTo>
                        <a:pt x="1310" y="160"/>
                        <a:pt x="1332" y="81"/>
                        <a:pt x="1332" y="0"/>
                      </a:cubicBezTo>
                      <a:lnTo>
                        <a:pt x="174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/>
                    <a:t> </a:t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17" name="Google Shape;417;p23"/>
            <p:cNvGrpSpPr/>
            <p:nvPr/>
          </p:nvGrpSpPr>
          <p:grpSpPr>
            <a:xfrm rot="-5400000">
              <a:off x="8480115" y="1814375"/>
              <a:ext cx="614520" cy="199800"/>
              <a:chOff x="7268040" y="3848400"/>
              <a:chExt cx="614520" cy="199800"/>
            </a:xfrm>
          </p:grpSpPr>
          <p:sp>
            <p:nvSpPr>
              <p:cNvPr id="418" name="Google Shape;418;p23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3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3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3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3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3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3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3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8" name="Google Shape;428;p23"/>
          <p:cNvSpPr txBox="1"/>
          <p:nvPr>
            <p:ph type="title"/>
          </p:nvPr>
        </p:nvSpPr>
        <p:spPr>
          <a:xfrm>
            <a:off x="720000" y="1562750"/>
            <a:ext cx="2590200" cy="9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9" name="Google Shape;429;p23"/>
          <p:cNvSpPr txBox="1"/>
          <p:nvPr>
            <p:ph idx="1" type="subTitle"/>
          </p:nvPr>
        </p:nvSpPr>
        <p:spPr>
          <a:xfrm>
            <a:off x="720000" y="2587450"/>
            <a:ext cx="25902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BODY_1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2" name="Google Shape;432;p24"/>
          <p:cNvSpPr txBox="1"/>
          <p:nvPr>
            <p:ph idx="1" type="body"/>
          </p:nvPr>
        </p:nvSpPr>
        <p:spPr>
          <a:xfrm>
            <a:off x="720000" y="1215750"/>
            <a:ext cx="7704000" cy="25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■"/>
              <a:defRPr/>
            </a:lvl9pPr>
          </a:lstStyle>
          <a:p/>
        </p:txBody>
      </p:sp>
      <p:grpSp>
        <p:nvGrpSpPr>
          <p:cNvPr id="433" name="Google Shape;433;p24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434" name="Google Shape;434;p24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224750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655500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TITLE_AND_BODY_1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25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442" name="Google Shape;442;p25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" name="Google Shape;443;p25"/>
            <p:cNvGrpSpPr/>
            <p:nvPr/>
          </p:nvGrpSpPr>
          <p:grpSpPr>
            <a:xfrm>
              <a:off x="1194548" y="0"/>
              <a:ext cx="6754898" cy="5143499"/>
              <a:chOff x="1194548" y="0"/>
              <a:chExt cx="6754898" cy="5143499"/>
            </a:xfrm>
          </p:grpSpPr>
          <p:sp>
            <p:nvSpPr>
              <p:cNvPr id="444" name="Google Shape;444;p25"/>
              <p:cNvSpPr/>
              <p:nvPr/>
            </p:nvSpPr>
            <p:spPr>
              <a:xfrm>
                <a:off x="7023848" y="0"/>
                <a:ext cx="925598" cy="462799"/>
              </a:xfrm>
              <a:custGeom>
                <a:rect b="b" l="l" r="r" t="t"/>
                <a:pathLst>
                  <a:path extrusionOk="0" h="873" w="1746">
                    <a:moveTo>
                      <a:pt x="1746" y="0"/>
                    </a:moveTo>
                    <a:lnTo>
                      <a:pt x="1746" y="0"/>
                    </a:lnTo>
                    <a:cubicBezTo>
                      <a:pt x="1746" y="153"/>
                      <a:pt x="1705" y="305"/>
                      <a:pt x="1629" y="437"/>
                    </a:cubicBezTo>
                    <a:cubicBezTo>
                      <a:pt x="1552" y="570"/>
                      <a:pt x="1441" y="680"/>
                      <a:pt x="1309" y="756"/>
                    </a:cubicBezTo>
                    <a:cubicBezTo>
                      <a:pt x="1176" y="833"/>
                      <a:pt x="1026" y="873"/>
                      <a:pt x="873" y="873"/>
                    </a:cubicBezTo>
                    <a:cubicBezTo>
                      <a:pt x="719" y="873"/>
                      <a:pt x="569" y="833"/>
                      <a:pt x="436" y="756"/>
                    </a:cubicBezTo>
                    <a:cubicBezTo>
                      <a:pt x="303" y="680"/>
                      <a:pt x="193" y="570"/>
                      <a:pt x="117" y="437"/>
                    </a:cubicBezTo>
                    <a:cubicBezTo>
                      <a:pt x="40" y="305"/>
                      <a:pt x="0" y="153"/>
                      <a:pt x="0" y="0"/>
                    </a:cubicBezTo>
                    <a:lnTo>
                      <a:pt x="414" y="0"/>
                    </a:lnTo>
                    <a:lnTo>
                      <a:pt x="414" y="0"/>
                    </a:lnTo>
                    <a:cubicBezTo>
                      <a:pt x="414" y="81"/>
                      <a:pt x="434" y="160"/>
                      <a:pt x="475" y="230"/>
                    </a:cubicBezTo>
                    <a:cubicBezTo>
                      <a:pt x="514" y="299"/>
                      <a:pt x="573" y="358"/>
                      <a:pt x="643" y="398"/>
                    </a:cubicBezTo>
                    <a:cubicBezTo>
                      <a:pt x="713" y="439"/>
                      <a:pt x="792" y="459"/>
                      <a:pt x="873" y="459"/>
                    </a:cubicBezTo>
                    <a:cubicBezTo>
                      <a:pt x="953" y="459"/>
                      <a:pt x="1032" y="439"/>
                      <a:pt x="1102" y="398"/>
                    </a:cubicBezTo>
                    <a:cubicBezTo>
                      <a:pt x="1172" y="358"/>
                      <a:pt x="1229" y="299"/>
                      <a:pt x="1270" y="230"/>
                    </a:cubicBezTo>
                    <a:cubicBezTo>
                      <a:pt x="1310" y="160"/>
                      <a:pt x="1332" y="81"/>
                      <a:pt x="1332" y="0"/>
                    </a:cubicBezTo>
                    <a:lnTo>
                      <a:pt x="17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5"/>
              <p:cNvSpPr/>
              <p:nvPr/>
            </p:nvSpPr>
            <p:spPr>
              <a:xfrm flipH="1" rot="10800000">
                <a:off x="1194548" y="4680700"/>
                <a:ext cx="925598" cy="462799"/>
              </a:xfrm>
              <a:custGeom>
                <a:rect b="b" l="l" r="r" t="t"/>
                <a:pathLst>
                  <a:path extrusionOk="0" h="873" w="1746">
                    <a:moveTo>
                      <a:pt x="1746" y="0"/>
                    </a:moveTo>
                    <a:lnTo>
                      <a:pt x="1746" y="0"/>
                    </a:lnTo>
                    <a:cubicBezTo>
                      <a:pt x="1746" y="153"/>
                      <a:pt x="1705" y="305"/>
                      <a:pt x="1629" y="437"/>
                    </a:cubicBezTo>
                    <a:cubicBezTo>
                      <a:pt x="1552" y="570"/>
                      <a:pt x="1441" y="680"/>
                      <a:pt x="1309" y="756"/>
                    </a:cubicBezTo>
                    <a:cubicBezTo>
                      <a:pt x="1176" y="833"/>
                      <a:pt x="1026" y="873"/>
                      <a:pt x="873" y="873"/>
                    </a:cubicBezTo>
                    <a:cubicBezTo>
                      <a:pt x="719" y="873"/>
                      <a:pt x="569" y="833"/>
                      <a:pt x="436" y="756"/>
                    </a:cubicBezTo>
                    <a:cubicBezTo>
                      <a:pt x="303" y="680"/>
                      <a:pt x="193" y="570"/>
                      <a:pt x="117" y="437"/>
                    </a:cubicBezTo>
                    <a:cubicBezTo>
                      <a:pt x="40" y="305"/>
                      <a:pt x="0" y="153"/>
                      <a:pt x="0" y="0"/>
                    </a:cubicBezTo>
                    <a:lnTo>
                      <a:pt x="414" y="0"/>
                    </a:lnTo>
                    <a:lnTo>
                      <a:pt x="414" y="0"/>
                    </a:lnTo>
                    <a:cubicBezTo>
                      <a:pt x="414" y="81"/>
                      <a:pt x="434" y="160"/>
                      <a:pt x="475" y="230"/>
                    </a:cubicBezTo>
                    <a:cubicBezTo>
                      <a:pt x="514" y="299"/>
                      <a:pt x="573" y="358"/>
                      <a:pt x="643" y="398"/>
                    </a:cubicBezTo>
                    <a:cubicBezTo>
                      <a:pt x="713" y="439"/>
                      <a:pt x="792" y="459"/>
                      <a:pt x="873" y="459"/>
                    </a:cubicBezTo>
                    <a:cubicBezTo>
                      <a:pt x="953" y="459"/>
                      <a:pt x="1032" y="439"/>
                      <a:pt x="1102" y="398"/>
                    </a:cubicBezTo>
                    <a:cubicBezTo>
                      <a:pt x="1172" y="358"/>
                      <a:pt x="1229" y="299"/>
                      <a:pt x="1270" y="230"/>
                    </a:cubicBezTo>
                    <a:cubicBezTo>
                      <a:pt x="1310" y="160"/>
                      <a:pt x="1332" y="81"/>
                      <a:pt x="1332" y="0"/>
                    </a:cubicBezTo>
                    <a:lnTo>
                      <a:pt x="17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6" name="Google Shape;446;p25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p25"/>
          <p:cNvSpPr txBox="1"/>
          <p:nvPr>
            <p:ph type="title"/>
          </p:nvPr>
        </p:nvSpPr>
        <p:spPr>
          <a:xfrm>
            <a:off x="2089950" y="815175"/>
            <a:ext cx="4964400" cy="65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0" name="Google Shape;450;p25"/>
          <p:cNvSpPr txBox="1"/>
          <p:nvPr>
            <p:ph idx="1" type="subTitle"/>
          </p:nvPr>
        </p:nvSpPr>
        <p:spPr>
          <a:xfrm>
            <a:off x="2089993" y="1621500"/>
            <a:ext cx="4964400" cy="22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6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453" name="Google Shape;453;p26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454" name="Google Shape;454;p26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6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6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8" name="Google Shape;458;p26"/>
            <p:cNvGrpSpPr/>
            <p:nvPr/>
          </p:nvGrpSpPr>
          <p:grpSpPr>
            <a:xfrm rot="5400000">
              <a:off x="49365" y="2471850"/>
              <a:ext cx="614520" cy="199800"/>
              <a:chOff x="7268040" y="3848400"/>
              <a:chExt cx="614520" cy="199800"/>
            </a:xfrm>
          </p:grpSpPr>
          <p:sp>
            <p:nvSpPr>
              <p:cNvPr id="459" name="Google Shape;459;p26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6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6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9" name="Google Shape;469;p26"/>
            <p:cNvGrpSpPr/>
            <p:nvPr/>
          </p:nvGrpSpPr>
          <p:grpSpPr>
            <a:xfrm rot="5400000">
              <a:off x="8480115" y="2471850"/>
              <a:ext cx="614520" cy="199800"/>
              <a:chOff x="7268040" y="3848400"/>
              <a:chExt cx="614520" cy="199800"/>
            </a:xfrm>
          </p:grpSpPr>
          <p:sp>
            <p:nvSpPr>
              <p:cNvPr id="470" name="Google Shape;470;p26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6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6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6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0" name="Google Shape;480;p26"/>
          <p:cNvSpPr txBox="1"/>
          <p:nvPr>
            <p:ph type="title"/>
          </p:nvPr>
        </p:nvSpPr>
        <p:spPr>
          <a:xfrm>
            <a:off x="1715150" y="445025"/>
            <a:ext cx="5713800" cy="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81" name="Google Shape;481;p26"/>
          <p:cNvSpPr txBox="1"/>
          <p:nvPr>
            <p:ph idx="1" type="subTitle"/>
          </p:nvPr>
        </p:nvSpPr>
        <p:spPr>
          <a:xfrm>
            <a:off x="4923247" y="2620585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26"/>
          <p:cNvSpPr txBox="1"/>
          <p:nvPr>
            <p:ph idx="2" type="subTitle"/>
          </p:nvPr>
        </p:nvSpPr>
        <p:spPr>
          <a:xfrm>
            <a:off x="1715375" y="2620585"/>
            <a:ext cx="2505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26"/>
          <p:cNvSpPr txBox="1"/>
          <p:nvPr>
            <p:ph idx="3" type="subTitle"/>
          </p:nvPr>
        </p:nvSpPr>
        <p:spPr>
          <a:xfrm>
            <a:off x="1715375" y="2061663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4" name="Google Shape;484;p26"/>
          <p:cNvSpPr txBox="1"/>
          <p:nvPr>
            <p:ph idx="4" type="subTitle"/>
          </p:nvPr>
        </p:nvSpPr>
        <p:spPr>
          <a:xfrm>
            <a:off x="4923250" y="2061663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7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487" name="Google Shape;487;p27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488" name="Google Shape;488;p27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7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7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7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27"/>
            <p:cNvGrpSpPr/>
            <p:nvPr/>
          </p:nvGrpSpPr>
          <p:grpSpPr>
            <a:xfrm>
              <a:off x="1350090" y="4815000"/>
              <a:ext cx="614520" cy="199800"/>
              <a:chOff x="7268040" y="3848400"/>
              <a:chExt cx="614520" cy="199800"/>
            </a:xfrm>
          </p:grpSpPr>
          <p:sp>
            <p:nvSpPr>
              <p:cNvPr id="493" name="Google Shape;493;p27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7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7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7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7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7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7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7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7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27"/>
            <p:cNvSpPr/>
            <p:nvPr/>
          </p:nvSpPr>
          <p:spPr>
            <a:xfrm flipH="1" rot="5400000">
              <a:off x="8449798" y="3476024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224750" y="1782402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6" name="Google Shape;506;p27"/>
          <p:cNvSpPr txBox="1"/>
          <p:nvPr>
            <p:ph idx="1" type="subTitle"/>
          </p:nvPr>
        </p:nvSpPr>
        <p:spPr>
          <a:xfrm>
            <a:off x="4985195" y="1462325"/>
            <a:ext cx="2947800" cy="26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27"/>
          <p:cNvSpPr txBox="1"/>
          <p:nvPr>
            <p:ph idx="2" type="subTitle"/>
          </p:nvPr>
        </p:nvSpPr>
        <p:spPr>
          <a:xfrm>
            <a:off x="1211000" y="1462325"/>
            <a:ext cx="2947800" cy="26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28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510" name="Google Shape;510;p28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511" name="Google Shape;511;p28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8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8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4264740" y="4815000"/>
              <a:ext cx="614520" cy="199800"/>
              <a:chOff x="7268040" y="3848400"/>
              <a:chExt cx="614520" cy="199800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8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28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8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8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8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8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8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8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8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6" name="Google Shape;526;p28"/>
            <p:cNvSpPr/>
            <p:nvPr/>
          </p:nvSpPr>
          <p:spPr>
            <a:xfrm flipH="1" rot="5400000">
              <a:off x="8449798" y="1682874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 rot="-5400000">
              <a:off x="-231402" y="3476024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29" name="Google Shape;529;p28"/>
          <p:cNvSpPr txBox="1"/>
          <p:nvPr>
            <p:ph idx="1" type="subTitle"/>
          </p:nvPr>
        </p:nvSpPr>
        <p:spPr>
          <a:xfrm>
            <a:off x="937626" y="263997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28"/>
          <p:cNvSpPr txBox="1"/>
          <p:nvPr>
            <p:ph idx="2" type="subTitle"/>
          </p:nvPr>
        </p:nvSpPr>
        <p:spPr>
          <a:xfrm>
            <a:off x="3484347" y="263997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1" name="Google Shape;531;p28"/>
          <p:cNvSpPr txBox="1"/>
          <p:nvPr>
            <p:ph idx="3" type="subTitle"/>
          </p:nvPr>
        </p:nvSpPr>
        <p:spPr>
          <a:xfrm>
            <a:off x="6031074" y="263997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28"/>
          <p:cNvSpPr txBox="1"/>
          <p:nvPr>
            <p:ph idx="4" type="subTitle"/>
          </p:nvPr>
        </p:nvSpPr>
        <p:spPr>
          <a:xfrm>
            <a:off x="937625" y="211227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33" name="Google Shape;533;p28"/>
          <p:cNvSpPr txBox="1"/>
          <p:nvPr>
            <p:ph idx="5" type="subTitle"/>
          </p:nvPr>
        </p:nvSpPr>
        <p:spPr>
          <a:xfrm>
            <a:off x="3484350" y="211227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34" name="Google Shape;534;p28"/>
          <p:cNvSpPr txBox="1"/>
          <p:nvPr>
            <p:ph idx="6" type="subTitle"/>
          </p:nvPr>
        </p:nvSpPr>
        <p:spPr>
          <a:xfrm>
            <a:off x="6031075" y="211227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29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537" name="Google Shape;537;p29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224750" y="1782400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2" name="Google Shape;542;p29"/>
            <p:cNvGrpSpPr/>
            <p:nvPr/>
          </p:nvGrpSpPr>
          <p:grpSpPr>
            <a:xfrm rot="5400000">
              <a:off x="8480115" y="3607525"/>
              <a:ext cx="614520" cy="199800"/>
              <a:chOff x="1350090" y="4815000"/>
              <a:chExt cx="614520" cy="199800"/>
            </a:xfrm>
          </p:grpSpPr>
          <p:sp>
            <p:nvSpPr>
              <p:cNvPr id="543" name="Google Shape;543;p29"/>
              <p:cNvSpPr/>
              <p:nvPr/>
            </p:nvSpPr>
            <p:spPr>
              <a:xfrm>
                <a:off x="1915290" y="49651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9"/>
              <p:cNvSpPr/>
              <p:nvPr/>
            </p:nvSpPr>
            <p:spPr>
              <a:xfrm>
                <a:off x="1773810" y="49651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9"/>
              <p:cNvSpPr/>
              <p:nvPr/>
            </p:nvSpPr>
            <p:spPr>
              <a:xfrm>
                <a:off x="1632690" y="49651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9"/>
              <p:cNvSpPr/>
              <p:nvPr/>
            </p:nvSpPr>
            <p:spPr>
              <a:xfrm>
                <a:off x="1491570" y="49651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9"/>
              <p:cNvSpPr/>
              <p:nvPr/>
            </p:nvSpPr>
            <p:spPr>
              <a:xfrm>
                <a:off x="1350090" y="49651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9"/>
              <p:cNvSpPr/>
              <p:nvPr/>
            </p:nvSpPr>
            <p:spPr>
              <a:xfrm>
                <a:off x="1915290" y="48150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9"/>
              <p:cNvSpPr/>
              <p:nvPr/>
            </p:nvSpPr>
            <p:spPr>
              <a:xfrm>
                <a:off x="1773810" y="48150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9"/>
              <p:cNvSpPr/>
              <p:nvPr/>
            </p:nvSpPr>
            <p:spPr>
              <a:xfrm>
                <a:off x="1632690" y="48150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9"/>
              <p:cNvSpPr/>
              <p:nvPr/>
            </p:nvSpPr>
            <p:spPr>
              <a:xfrm>
                <a:off x="1491570" y="48150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9"/>
              <p:cNvSpPr/>
              <p:nvPr/>
            </p:nvSpPr>
            <p:spPr>
              <a:xfrm>
                <a:off x="1350090" y="48150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53" name="Google Shape;553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54" name="Google Shape;554;p29"/>
          <p:cNvSpPr txBox="1"/>
          <p:nvPr>
            <p:ph idx="1" type="subTitle"/>
          </p:nvPr>
        </p:nvSpPr>
        <p:spPr>
          <a:xfrm>
            <a:off x="1989362" y="2049100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29"/>
          <p:cNvSpPr txBox="1"/>
          <p:nvPr>
            <p:ph idx="2" type="subTitle"/>
          </p:nvPr>
        </p:nvSpPr>
        <p:spPr>
          <a:xfrm>
            <a:off x="5176438" y="2049100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29"/>
          <p:cNvSpPr txBox="1"/>
          <p:nvPr>
            <p:ph idx="3" type="subTitle"/>
          </p:nvPr>
        </p:nvSpPr>
        <p:spPr>
          <a:xfrm>
            <a:off x="1989362" y="3482500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29"/>
          <p:cNvSpPr txBox="1"/>
          <p:nvPr>
            <p:ph idx="4" type="subTitle"/>
          </p:nvPr>
        </p:nvSpPr>
        <p:spPr>
          <a:xfrm>
            <a:off x="5176438" y="3482500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29"/>
          <p:cNvSpPr txBox="1"/>
          <p:nvPr>
            <p:ph idx="5" type="subTitle"/>
          </p:nvPr>
        </p:nvSpPr>
        <p:spPr>
          <a:xfrm>
            <a:off x="1989362" y="1566450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9" name="Google Shape;559;p29"/>
          <p:cNvSpPr txBox="1"/>
          <p:nvPr>
            <p:ph idx="6" type="subTitle"/>
          </p:nvPr>
        </p:nvSpPr>
        <p:spPr>
          <a:xfrm>
            <a:off x="1989362" y="2999850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60" name="Google Shape;560;p29"/>
          <p:cNvSpPr txBox="1"/>
          <p:nvPr>
            <p:ph idx="7" type="subTitle"/>
          </p:nvPr>
        </p:nvSpPr>
        <p:spPr>
          <a:xfrm>
            <a:off x="5176437" y="1566450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61" name="Google Shape;561;p29"/>
          <p:cNvSpPr txBox="1"/>
          <p:nvPr>
            <p:ph idx="8" type="subTitle"/>
          </p:nvPr>
        </p:nvSpPr>
        <p:spPr>
          <a:xfrm>
            <a:off x="5176437" y="2999850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30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564" name="Google Shape;564;p30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0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0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 flipH="1">
              <a:off x="115965" y="2229030"/>
              <a:ext cx="481320" cy="685440"/>
            </a:xfrm>
            <a:custGeom>
              <a:rect b="b" l="l" r="r" t="t"/>
              <a:pathLst>
                <a:path extrusionOk="0" h="1904" w="1337">
                  <a:moveTo>
                    <a:pt x="1337" y="487"/>
                  </a:moveTo>
                  <a:lnTo>
                    <a:pt x="816" y="487"/>
                  </a:lnTo>
                  <a:lnTo>
                    <a:pt x="822" y="0"/>
                  </a:lnTo>
                  <a:lnTo>
                    <a:pt x="489" y="0"/>
                  </a:lnTo>
                  <a:lnTo>
                    <a:pt x="500" y="487"/>
                  </a:lnTo>
                  <a:lnTo>
                    <a:pt x="0" y="487"/>
                  </a:lnTo>
                  <a:lnTo>
                    <a:pt x="0" y="728"/>
                  </a:lnTo>
                  <a:lnTo>
                    <a:pt x="505" y="728"/>
                  </a:lnTo>
                  <a:lnTo>
                    <a:pt x="505" y="1879"/>
                  </a:lnTo>
                  <a:lnTo>
                    <a:pt x="505" y="1879"/>
                  </a:lnTo>
                  <a:cubicBezTo>
                    <a:pt x="554" y="1895"/>
                    <a:pt x="605" y="1904"/>
                    <a:pt x="658" y="1904"/>
                  </a:cubicBezTo>
                  <a:cubicBezTo>
                    <a:pt x="710" y="1904"/>
                    <a:pt x="763" y="1895"/>
                    <a:pt x="812" y="1879"/>
                  </a:cubicBezTo>
                  <a:lnTo>
                    <a:pt x="812" y="728"/>
                  </a:lnTo>
                  <a:lnTo>
                    <a:pt x="1337" y="728"/>
                  </a:lnTo>
                  <a:lnTo>
                    <a:pt x="1337" y="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 flipH="1" rot="5400000">
              <a:off x="8449798" y="3476024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0" name="Google Shape;570;p30"/>
            <p:cNvGrpSpPr/>
            <p:nvPr/>
          </p:nvGrpSpPr>
          <p:grpSpPr>
            <a:xfrm>
              <a:off x="4264740" y="4815000"/>
              <a:ext cx="614520" cy="199800"/>
              <a:chOff x="7268040" y="3848400"/>
              <a:chExt cx="614520" cy="199800"/>
            </a:xfrm>
          </p:grpSpPr>
          <p:sp>
            <p:nvSpPr>
              <p:cNvPr id="571" name="Google Shape;571;p30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1" name="Google Shape;581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82" name="Google Shape;582;p30"/>
          <p:cNvSpPr txBox="1"/>
          <p:nvPr>
            <p:ph idx="1" type="subTitle"/>
          </p:nvPr>
        </p:nvSpPr>
        <p:spPr>
          <a:xfrm>
            <a:off x="1114550" y="1953552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30"/>
          <p:cNvSpPr txBox="1"/>
          <p:nvPr>
            <p:ph idx="2" type="subTitle"/>
          </p:nvPr>
        </p:nvSpPr>
        <p:spPr>
          <a:xfrm>
            <a:off x="3584400" y="1953552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30"/>
          <p:cNvSpPr txBox="1"/>
          <p:nvPr>
            <p:ph idx="3" type="subTitle"/>
          </p:nvPr>
        </p:nvSpPr>
        <p:spPr>
          <a:xfrm>
            <a:off x="1114550" y="3539351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30"/>
          <p:cNvSpPr txBox="1"/>
          <p:nvPr>
            <p:ph idx="4" type="subTitle"/>
          </p:nvPr>
        </p:nvSpPr>
        <p:spPr>
          <a:xfrm>
            <a:off x="3584400" y="3539351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30"/>
          <p:cNvSpPr txBox="1"/>
          <p:nvPr>
            <p:ph idx="5" type="subTitle"/>
          </p:nvPr>
        </p:nvSpPr>
        <p:spPr>
          <a:xfrm>
            <a:off x="6054249" y="1953552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30"/>
          <p:cNvSpPr txBox="1"/>
          <p:nvPr>
            <p:ph idx="6" type="subTitle"/>
          </p:nvPr>
        </p:nvSpPr>
        <p:spPr>
          <a:xfrm>
            <a:off x="6054249" y="3539351"/>
            <a:ext cx="19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30"/>
          <p:cNvSpPr txBox="1"/>
          <p:nvPr>
            <p:ph idx="7" type="subTitle"/>
          </p:nvPr>
        </p:nvSpPr>
        <p:spPr>
          <a:xfrm>
            <a:off x="1113050" y="1509590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89" name="Google Shape;589;p30"/>
          <p:cNvSpPr txBox="1"/>
          <p:nvPr>
            <p:ph idx="8" type="subTitle"/>
          </p:nvPr>
        </p:nvSpPr>
        <p:spPr>
          <a:xfrm>
            <a:off x="3582898" y="1509590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0" name="Google Shape;590;p30"/>
          <p:cNvSpPr txBox="1"/>
          <p:nvPr>
            <p:ph idx="9" type="subTitle"/>
          </p:nvPr>
        </p:nvSpPr>
        <p:spPr>
          <a:xfrm>
            <a:off x="6052747" y="1509590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1" name="Google Shape;591;p30"/>
          <p:cNvSpPr txBox="1"/>
          <p:nvPr>
            <p:ph idx="13" type="subTitle"/>
          </p:nvPr>
        </p:nvSpPr>
        <p:spPr>
          <a:xfrm>
            <a:off x="1113050" y="3094163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2" name="Google Shape;592;p30"/>
          <p:cNvSpPr txBox="1"/>
          <p:nvPr>
            <p:ph idx="14" type="subTitle"/>
          </p:nvPr>
        </p:nvSpPr>
        <p:spPr>
          <a:xfrm>
            <a:off x="3582898" y="3094163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3" name="Google Shape;593;p30"/>
          <p:cNvSpPr txBox="1"/>
          <p:nvPr>
            <p:ph idx="15" type="subTitle"/>
          </p:nvPr>
        </p:nvSpPr>
        <p:spPr>
          <a:xfrm>
            <a:off x="6052747" y="3094163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720000" y="1215751"/>
            <a:ext cx="7704000" cy="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606"/>
              </a:buClr>
              <a:buSzPts val="1400"/>
              <a:buFont typeface="Lexen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even columns">
  <p:cSld name="CUSTOM_7_1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31"/>
          <p:cNvGrpSpPr/>
          <p:nvPr/>
        </p:nvGrpSpPr>
        <p:grpSpPr>
          <a:xfrm flipH="1"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596" name="Google Shape;596;p31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1"/>
            <p:cNvSpPr/>
            <p:nvPr/>
          </p:nvSpPr>
          <p:spPr>
            <a:xfrm flipH="1">
              <a:off x="115965" y="2229030"/>
              <a:ext cx="481320" cy="685440"/>
            </a:xfrm>
            <a:custGeom>
              <a:rect b="b" l="l" r="r" t="t"/>
              <a:pathLst>
                <a:path extrusionOk="0" h="1904" w="1337">
                  <a:moveTo>
                    <a:pt x="1337" y="487"/>
                  </a:moveTo>
                  <a:lnTo>
                    <a:pt x="816" y="487"/>
                  </a:lnTo>
                  <a:lnTo>
                    <a:pt x="822" y="0"/>
                  </a:lnTo>
                  <a:lnTo>
                    <a:pt x="489" y="0"/>
                  </a:lnTo>
                  <a:lnTo>
                    <a:pt x="500" y="487"/>
                  </a:lnTo>
                  <a:lnTo>
                    <a:pt x="0" y="487"/>
                  </a:lnTo>
                  <a:lnTo>
                    <a:pt x="0" y="728"/>
                  </a:lnTo>
                  <a:lnTo>
                    <a:pt x="505" y="728"/>
                  </a:lnTo>
                  <a:lnTo>
                    <a:pt x="505" y="1879"/>
                  </a:lnTo>
                  <a:lnTo>
                    <a:pt x="505" y="1879"/>
                  </a:lnTo>
                  <a:cubicBezTo>
                    <a:pt x="554" y="1895"/>
                    <a:pt x="605" y="1904"/>
                    <a:pt x="658" y="1904"/>
                  </a:cubicBezTo>
                  <a:cubicBezTo>
                    <a:pt x="710" y="1904"/>
                    <a:pt x="763" y="1895"/>
                    <a:pt x="812" y="1879"/>
                  </a:cubicBezTo>
                  <a:lnTo>
                    <a:pt x="812" y="728"/>
                  </a:lnTo>
                  <a:lnTo>
                    <a:pt x="1337" y="728"/>
                  </a:lnTo>
                  <a:lnTo>
                    <a:pt x="1337" y="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 flipH="1" rot="5400000">
              <a:off x="8449798" y="3476024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" name="Google Shape;602;p31"/>
            <p:cNvGrpSpPr/>
            <p:nvPr/>
          </p:nvGrpSpPr>
          <p:grpSpPr>
            <a:xfrm>
              <a:off x="4264740" y="4815000"/>
              <a:ext cx="614520" cy="199800"/>
              <a:chOff x="7268040" y="3848400"/>
              <a:chExt cx="614520" cy="199800"/>
            </a:xfrm>
          </p:grpSpPr>
          <p:sp>
            <p:nvSpPr>
              <p:cNvPr id="603" name="Google Shape;603;p31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3" name="Google Shape;613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14" name="Google Shape;614;p31"/>
          <p:cNvSpPr txBox="1"/>
          <p:nvPr>
            <p:ph idx="1" type="subTitle"/>
          </p:nvPr>
        </p:nvSpPr>
        <p:spPr>
          <a:xfrm>
            <a:off x="721428" y="4015631"/>
            <a:ext cx="1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31"/>
          <p:cNvSpPr txBox="1"/>
          <p:nvPr>
            <p:ph idx="2" type="subTitle"/>
          </p:nvPr>
        </p:nvSpPr>
        <p:spPr>
          <a:xfrm>
            <a:off x="2663887" y="4015625"/>
            <a:ext cx="1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31"/>
          <p:cNvSpPr txBox="1"/>
          <p:nvPr>
            <p:ph idx="3" type="subTitle"/>
          </p:nvPr>
        </p:nvSpPr>
        <p:spPr>
          <a:xfrm>
            <a:off x="4606346" y="4015625"/>
            <a:ext cx="1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31"/>
          <p:cNvSpPr txBox="1"/>
          <p:nvPr>
            <p:ph idx="4" type="subTitle"/>
          </p:nvPr>
        </p:nvSpPr>
        <p:spPr>
          <a:xfrm>
            <a:off x="720000" y="3646662"/>
            <a:ext cx="18834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18" name="Google Shape;618;p31"/>
          <p:cNvSpPr txBox="1"/>
          <p:nvPr>
            <p:ph idx="5" type="subTitle"/>
          </p:nvPr>
        </p:nvSpPr>
        <p:spPr>
          <a:xfrm>
            <a:off x="2662458" y="3646650"/>
            <a:ext cx="18834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19" name="Google Shape;619;p31"/>
          <p:cNvSpPr txBox="1"/>
          <p:nvPr>
            <p:ph idx="6" type="subTitle"/>
          </p:nvPr>
        </p:nvSpPr>
        <p:spPr>
          <a:xfrm>
            <a:off x="4604917" y="3646650"/>
            <a:ext cx="18834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20" name="Google Shape;620;p31"/>
          <p:cNvSpPr txBox="1"/>
          <p:nvPr>
            <p:ph idx="7" type="subTitle"/>
          </p:nvPr>
        </p:nvSpPr>
        <p:spPr>
          <a:xfrm>
            <a:off x="6548805" y="4015625"/>
            <a:ext cx="1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31"/>
          <p:cNvSpPr txBox="1"/>
          <p:nvPr>
            <p:ph idx="8" type="subTitle"/>
          </p:nvPr>
        </p:nvSpPr>
        <p:spPr>
          <a:xfrm>
            <a:off x="6547375" y="3646650"/>
            <a:ext cx="18834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22" name="Google Shape;622;p31"/>
          <p:cNvSpPr txBox="1"/>
          <p:nvPr>
            <p:ph idx="9" type="subTitle"/>
          </p:nvPr>
        </p:nvSpPr>
        <p:spPr>
          <a:xfrm>
            <a:off x="1687846" y="2146288"/>
            <a:ext cx="1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31"/>
          <p:cNvSpPr txBox="1"/>
          <p:nvPr>
            <p:ph idx="13" type="subTitle"/>
          </p:nvPr>
        </p:nvSpPr>
        <p:spPr>
          <a:xfrm>
            <a:off x="3630305" y="2146288"/>
            <a:ext cx="1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31"/>
          <p:cNvSpPr txBox="1"/>
          <p:nvPr>
            <p:ph idx="14" type="subTitle"/>
          </p:nvPr>
        </p:nvSpPr>
        <p:spPr>
          <a:xfrm>
            <a:off x="1687842" y="1777313"/>
            <a:ext cx="18834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25" name="Google Shape;625;p31"/>
          <p:cNvSpPr txBox="1"/>
          <p:nvPr>
            <p:ph idx="15" type="subTitle"/>
          </p:nvPr>
        </p:nvSpPr>
        <p:spPr>
          <a:xfrm>
            <a:off x="3630300" y="1777313"/>
            <a:ext cx="18834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26" name="Google Shape;626;p31"/>
          <p:cNvSpPr txBox="1"/>
          <p:nvPr>
            <p:ph idx="16" type="subTitle"/>
          </p:nvPr>
        </p:nvSpPr>
        <p:spPr>
          <a:xfrm>
            <a:off x="5574189" y="2146288"/>
            <a:ext cx="1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31"/>
          <p:cNvSpPr txBox="1"/>
          <p:nvPr>
            <p:ph idx="17" type="subTitle"/>
          </p:nvPr>
        </p:nvSpPr>
        <p:spPr>
          <a:xfrm>
            <a:off x="5572758" y="1777313"/>
            <a:ext cx="18834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nine columns">
  <p:cSld name="CUSTOM_7_1_1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30" name="Google Shape;630;p32"/>
          <p:cNvSpPr txBox="1"/>
          <p:nvPr>
            <p:ph idx="1" type="subTitle"/>
          </p:nvPr>
        </p:nvSpPr>
        <p:spPr>
          <a:xfrm>
            <a:off x="719999" y="1166900"/>
            <a:ext cx="21186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32"/>
          <p:cNvSpPr txBox="1"/>
          <p:nvPr>
            <p:ph idx="2" type="subTitle"/>
          </p:nvPr>
        </p:nvSpPr>
        <p:spPr>
          <a:xfrm>
            <a:off x="719999" y="2388800"/>
            <a:ext cx="21186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32"/>
          <p:cNvSpPr txBox="1"/>
          <p:nvPr>
            <p:ph idx="3" type="subTitle"/>
          </p:nvPr>
        </p:nvSpPr>
        <p:spPr>
          <a:xfrm>
            <a:off x="719999" y="3610700"/>
            <a:ext cx="21186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3" name="Google Shape;633;p32"/>
          <p:cNvSpPr txBox="1"/>
          <p:nvPr>
            <p:ph idx="4" type="subTitle"/>
          </p:nvPr>
        </p:nvSpPr>
        <p:spPr>
          <a:xfrm>
            <a:off x="719999" y="1699700"/>
            <a:ext cx="21216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34" name="Google Shape;634;p32"/>
          <p:cNvSpPr txBox="1"/>
          <p:nvPr>
            <p:ph idx="5" type="subTitle"/>
          </p:nvPr>
        </p:nvSpPr>
        <p:spPr>
          <a:xfrm>
            <a:off x="719999" y="2921600"/>
            <a:ext cx="21216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35" name="Google Shape;635;p32"/>
          <p:cNvSpPr txBox="1"/>
          <p:nvPr>
            <p:ph idx="6" type="subTitle"/>
          </p:nvPr>
        </p:nvSpPr>
        <p:spPr>
          <a:xfrm>
            <a:off x="719999" y="4143500"/>
            <a:ext cx="21216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36" name="Google Shape;636;p32"/>
          <p:cNvSpPr txBox="1"/>
          <p:nvPr>
            <p:ph idx="7" type="subTitle"/>
          </p:nvPr>
        </p:nvSpPr>
        <p:spPr>
          <a:xfrm>
            <a:off x="3511200" y="1166900"/>
            <a:ext cx="21216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32"/>
          <p:cNvSpPr txBox="1"/>
          <p:nvPr>
            <p:ph idx="8" type="subTitle"/>
          </p:nvPr>
        </p:nvSpPr>
        <p:spPr>
          <a:xfrm>
            <a:off x="3511200" y="2388800"/>
            <a:ext cx="21216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8" name="Google Shape;638;p32"/>
          <p:cNvSpPr txBox="1"/>
          <p:nvPr>
            <p:ph idx="9" type="subTitle"/>
          </p:nvPr>
        </p:nvSpPr>
        <p:spPr>
          <a:xfrm>
            <a:off x="3511200" y="3610700"/>
            <a:ext cx="21216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32"/>
          <p:cNvSpPr txBox="1"/>
          <p:nvPr>
            <p:ph idx="13" type="subTitle"/>
          </p:nvPr>
        </p:nvSpPr>
        <p:spPr>
          <a:xfrm>
            <a:off x="3514200" y="1699700"/>
            <a:ext cx="21186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40" name="Google Shape;640;p32"/>
          <p:cNvSpPr txBox="1"/>
          <p:nvPr>
            <p:ph idx="14" type="subTitle"/>
          </p:nvPr>
        </p:nvSpPr>
        <p:spPr>
          <a:xfrm>
            <a:off x="3514200" y="2921600"/>
            <a:ext cx="21186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41" name="Google Shape;641;p32"/>
          <p:cNvSpPr txBox="1"/>
          <p:nvPr>
            <p:ph idx="15" type="subTitle"/>
          </p:nvPr>
        </p:nvSpPr>
        <p:spPr>
          <a:xfrm>
            <a:off x="3514200" y="4143500"/>
            <a:ext cx="21186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42" name="Google Shape;642;p32"/>
          <p:cNvSpPr txBox="1"/>
          <p:nvPr>
            <p:ph idx="16" type="subTitle"/>
          </p:nvPr>
        </p:nvSpPr>
        <p:spPr>
          <a:xfrm>
            <a:off x="6302399" y="1166900"/>
            <a:ext cx="21216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32"/>
          <p:cNvSpPr txBox="1"/>
          <p:nvPr>
            <p:ph idx="17" type="subTitle"/>
          </p:nvPr>
        </p:nvSpPr>
        <p:spPr>
          <a:xfrm>
            <a:off x="6302399" y="2388800"/>
            <a:ext cx="21216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32"/>
          <p:cNvSpPr txBox="1"/>
          <p:nvPr>
            <p:ph idx="18" type="subTitle"/>
          </p:nvPr>
        </p:nvSpPr>
        <p:spPr>
          <a:xfrm>
            <a:off x="6302399" y="3610700"/>
            <a:ext cx="21216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32"/>
          <p:cNvSpPr txBox="1"/>
          <p:nvPr>
            <p:ph idx="19" type="subTitle"/>
          </p:nvPr>
        </p:nvSpPr>
        <p:spPr>
          <a:xfrm>
            <a:off x="6305399" y="1699700"/>
            <a:ext cx="21186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46" name="Google Shape;646;p32"/>
          <p:cNvSpPr txBox="1"/>
          <p:nvPr>
            <p:ph idx="20" type="subTitle"/>
          </p:nvPr>
        </p:nvSpPr>
        <p:spPr>
          <a:xfrm>
            <a:off x="6305399" y="2921600"/>
            <a:ext cx="21186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47" name="Google Shape;647;p32"/>
          <p:cNvSpPr txBox="1"/>
          <p:nvPr>
            <p:ph idx="21" type="subTitle"/>
          </p:nvPr>
        </p:nvSpPr>
        <p:spPr>
          <a:xfrm>
            <a:off x="6305399" y="4143500"/>
            <a:ext cx="21186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None/>
              <a:defRPr b="1" sz="1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grpSp>
        <p:nvGrpSpPr>
          <p:cNvPr id="648" name="Google Shape;648;p32"/>
          <p:cNvGrpSpPr/>
          <p:nvPr/>
        </p:nvGrpSpPr>
        <p:grpSpPr>
          <a:xfrm flipH="1"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649" name="Google Shape;649;p32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650" name="Google Shape;650;p32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2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2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2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4" name="Google Shape;654;p32"/>
            <p:cNvGrpSpPr/>
            <p:nvPr/>
          </p:nvGrpSpPr>
          <p:grpSpPr>
            <a:xfrm>
              <a:off x="4264740" y="4815000"/>
              <a:ext cx="614520" cy="199800"/>
              <a:chOff x="7268040" y="3848400"/>
              <a:chExt cx="614520" cy="199800"/>
            </a:xfrm>
          </p:grpSpPr>
          <p:sp>
            <p:nvSpPr>
              <p:cNvPr id="655" name="Google Shape;655;p32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2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2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2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2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2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2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2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2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2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5" name="Google Shape;665;p32"/>
            <p:cNvSpPr/>
            <p:nvPr/>
          </p:nvSpPr>
          <p:spPr>
            <a:xfrm flipH="1" rot="5400000">
              <a:off x="8449798" y="1682874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 rot="-5400000">
              <a:off x="-231402" y="3476024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solidFill>
          <a:schemeClr val="accent1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33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669" name="Google Shape;669;p33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4" name="Google Shape;674;p33"/>
            <p:cNvGrpSpPr/>
            <p:nvPr/>
          </p:nvGrpSpPr>
          <p:grpSpPr>
            <a:xfrm rot="5400000">
              <a:off x="49365" y="2471850"/>
              <a:ext cx="614520" cy="199800"/>
              <a:chOff x="7268040" y="3848400"/>
              <a:chExt cx="614520" cy="199800"/>
            </a:xfrm>
          </p:grpSpPr>
          <p:sp>
            <p:nvSpPr>
              <p:cNvPr id="675" name="Google Shape;675;p33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3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3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3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3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3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3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3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3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3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5" name="Google Shape;685;p33"/>
            <p:cNvGrpSpPr/>
            <p:nvPr/>
          </p:nvGrpSpPr>
          <p:grpSpPr>
            <a:xfrm rot="5400000">
              <a:off x="8480115" y="2471850"/>
              <a:ext cx="614520" cy="199800"/>
              <a:chOff x="7268040" y="3848400"/>
              <a:chExt cx="614520" cy="199800"/>
            </a:xfrm>
          </p:grpSpPr>
          <p:sp>
            <p:nvSpPr>
              <p:cNvPr id="686" name="Google Shape;686;p33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3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6" name="Google Shape;696;p33"/>
            <p:cNvSpPr/>
            <p:nvPr/>
          </p:nvSpPr>
          <p:spPr>
            <a:xfrm>
              <a:off x="1248673" y="2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 </a:t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7" name="Google Shape;697;p33"/>
          <p:cNvSpPr txBox="1"/>
          <p:nvPr>
            <p:ph hasCustomPrompt="1" type="title"/>
          </p:nvPr>
        </p:nvSpPr>
        <p:spPr>
          <a:xfrm>
            <a:off x="2620825" y="539500"/>
            <a:ext cx="39024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8" name="Google Shape;698;p33"/>
          <p:cNvSpPr txBox="1"/>
          <p:nvPr>
            <p:ph idx="1" type="subTitle"/>
          </p:nvPr>
        </p:nvSpPr>
        <p:spPr>
          <a:xfrm>
            <a:off x="2620825" y="1297500"/>
            <a:ext cx="39024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9" name="Google Shape;699;p33"/>
          <p:cNvSpPr txBox="1"/>
          <p:nvPr>
            <p:ph hasCustomPrompt="1" idx="2" type="title"/>
          </p:nvPr>
        </p:nvSpPr>
        <p:spPr>
          <a:xfrm>
            <a:off x="2620825" y="2005162"/>
            <a:ext cx="39024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" name="Google Shape;700;p33"/>
          <p:cNvSpPr txBox="1"/>
          <p:nvPr>
            <p:ph idx="3" type="subTitle"/>
          </p:nvPr>
        </p:nvSpPr>
        <p:spPr>
          <a:xfrm>
            <a:off x="2620825" y="2765733"/>
            <a:ext cx="39024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1" name="Google Shape;701;p33"/>
          <p:cNvSpPr txBox="1"/>
          <p:nvPr>
            <p:ph hasCustomPrompt="1" idx="4" type="title"/>
          </p:nvPr>
        </p:nvSpPr>
        <p:spPr>
          <a:xfrm>
            <a:off x="2620825" y="3468258"/>
            <a:ext cx="39024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2" name="Google Shape;702;p33"/>
          <p:cNvSpPr txBox="1"/>
          <p:nvPr>
            <p:ph idx="5" type="subTitle"/>
          </p:nvPr>
        </p:nvSpPr>
        <p:spPr>
          <a:xfrm>
            <a:off x="2620825" y="4231401"/>
            <a:ext cx="39024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bg>
      <p:bgPr>
        <a:solidFill>
          <a:schemeClr val="accent1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34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705" name="Google Shape;705;p34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706" name="Google Shape;706;p34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4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4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4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0" name="Google Shape;710;p34"/>
            <p:cNvGrpSpPr/>
            <p:nvPr/>
          </p:nvGrpSpPr>
          <p:grpSpPr>
            <a:xfrm>
              <a:off x="7179390" y="4815000"/>
              <a:ext cx="614520" cy="199800"/>
              <a:chOff x="7268040" y="3848400"/>
              <a:chExt cx="614520" cy="199800"/>
            </a:xfrm>
          </p:grpSpPr>
          <p:sp>
            <p:nvSpPr>
              <p:cNvPr id="711" name="Google Shape;711;p34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4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4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4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4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4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4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4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4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4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1" name="Google Shape;721;p34"/>
            <p:cNvSpPr/>
            <p:nvPr/>
          </p:nvSpPr>
          <p:spPr>
            <a:xfrm flipH="1">
              <a:off x="224749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 flipH="1">
              <a:off x="8655499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4"/>
            <p:cNvSpPr/>
            <p:nvPr/>
          </p:nvSpPr>
          <p:spPr>
            <a:xfrm flipH="1">
              <a:off x="1194554" y="2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" name="Google Shape;724;p34"/>
          <p:cNvSpPr txBox="1"/>
          <p:nvPr>
            <p:ph type="title"/>
          </p:nvPr>
        </p:nvSpPr>
        <p:spPr>
          <a:xfrm>
            <a:off x="2441452" y="539500"/>
            <a:ext cx="4260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6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5" name="Google Shape;725;p34"/>
          <p:cNvSpPr txBox="1"/>
          <p:nvPr>
            <p:ph idx="1" type="subTitle"/>
          </p:nvPr>
        </p:nvSpPr>
        <p:spPr>
          <a:xfrm>
            <a:off x="2441400" y="1524426"/>
            <a:ext cx="4260900" cy="10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6" name="Google Shape;726;p34"/>
          <p:cNvSpPr txBox="1"/>
          <p:nvPr/>
        </p:nvSpPr>
        <p:spPr>
          <a:xfrm>
            <a:off x="2441452" y="3621474"/>
            <a:ext cx="4260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CREDITS</a:t>
            </a:r>
            <a:r>
              <a:rPr lang="en" sz="10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: This presentation template was created by </a:t>
            </a:r>
            <a:r>
              <a:rPr b="1" lang="en" sz="1000" u="sng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,</a:t>
            </a:r>
            <a:r>
              <a:rPr lang="en" sz="10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and includes icons by </a:t>
            </a:r>
            <a:r>
              <a:rPr b="1" lang="en" sz="1000" u="sng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, </a:t>
            </a:r>
            <a:r>
              <a:rPr lang="en" sz="10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and infographics &amp; images by</a:t>
            </a:r>
            <a:r>
              <a:rPr lang="en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r>
              <a:rPr b="1" lang="en" sz="1000" u="sng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endParaRPr b="1" sz="1000" u="sng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accent1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35"/>
          <p:cNvGrpSpPr/>
          <p:nvPr/>
        </p:nvGrpSpPr>
        <p:grpSpPr>
          <a:xfrm>
            <a:off x="-304805" y="-609597"/>
            <a:ext cx="9753610" cy="6362695"/>
            <a:chOff x="-304805" y="-609597"/>
            <a:chExt cx="9753610" cy="6362695"/>
          </a:xfrm>
        </p:grpSpPr>
        <p:sp>
          <p:nvSpPr>
            <p:cNvPr id="729" name="Google Shape;729;p35"/>
            <p:cNvSpPr/>
            <p:nvPr/>
          </p:nvSpPr>
          <p:spPr>
            <a:xfrm>
              <a:off x="5627045" y="-60959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 flipH="1">
              <a:off x="-304805" y="-60959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 flipH="1" rot="10800000">
              <a:off x="5627045" y="419897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 rot="10800000">
              <a:off x="-304805" y="419897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7023848" y="-1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4440125" y="447212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4440125" y="40762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6" name="Google Shape;736;p35"/>
            <p:cNvGrpSpPr/>
            <p:nvPr/>
          </p:nvGrpSpPr>
          <p:grpSpPr>
            <a:xfrm>
              <a:off x="7179390" y="4812200"/>
              <a:ext cx="614520" cy="199800"/>
              <a:chOff x="7268040" y="3848400"/>
              <a:chExt cx="614520" cy="199800"/>
            </a:xfrm>
          </p:grpSpPr>
          <p:sp>
            <p:nvSpPr>
              <p:cNvPr id="737" name="Google Shape;737;p35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7" name="Google Shape;747;p35"/>
            <p:cNvSpPr/>
            <p:nvPr/>
          </p:nvSpPr>
          <p:spPr>
            <a:xfrm flipH="1" rot="10800000">
              <a:off x="1194548" y="4680699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6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750" name="Google Shape;750;p36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1" name="Google Shape;751;p36"/>
            <p:cNvGrpSpPr/>
            <p:nvPr/>
          </p:nvGrpSpPr>
          <p:grpSpPr>
            <a:xfrm>
              <a:off x="1194548" y="0"/>
              <a:ext cx="6754898" cy="5143499"/>
              <a:chOff x="1194548" y="0"/>
              <a:chExt cx="6754898" cy="5143499"/>
            </a:xfrm>
          </p:grpSpPr>
          <p:sp>
            <p:nvSpPr>
              <p:cNvPr id="752" name="Google Shape;752;p36"/>
              <p:cNvSpPr/>
              <p:nvPr/>
            </p:nvSpPr>
            <p:spPr>
              <a:xfrm>
                <a:off x="7023848" y="0"/>
                <a:ext cx="925598" cy="462799"/>
              </a:xfrm>
              <a:custGeom>
                <a:rect b="b" l="l" r="r" t="t"/>
                <a:pathLst>
                  <a:path extrusionOk="0" h="873" w="1746">
                    <a:moveTo>
                      <a:pt x="1746" y="0"/>
                    </a:moveTo>
                    <a:lnTo>
                      <a:pt x="1746" y="0"/>
                    </a:lnTo>
                    <a:cubicBezTo>
                      <a:pt x="1746" y="153"/>
                      <a:pt x="1705" y="305"/>
                      <a:pt x="1629" y="437"/>
                    </a:cubicBezTo>
                    <a:cubicBezTo>
                      <a:pt x="1552" y="570"/>
                      <a:pt x="1441" y="680"/>
                      <a:pt x="1309" y="756"/>
                    </a:cubicBezTo>
                    <a:cubicBezTo>
                      <a:pt x="1176" y="833"/>
                      <a:pt x="1026" y="873"/>
                      <a:pt x="873" y="873"/>
                    </a:cubicBezTo>
                    <a:cubicBezTo>
                      <a:pt x="719" y="873"/>
                      <a:pt x="569" y="833"/>
                      <a:pt x="436" y="756"/>
                    </a:cubicBezTo>
                    <a:cubicBezTo>
                      <a:pt x="303" y="680"/>
                      <a:pt x="193" y="570"/>
                      <a:pt x="117" y="437"/>
                    </a:cubicBezTo>
                    <a:cubicBezTo>
                      <a:pt x="40" y="305"/>
                      <a:pt x="0" y="153"/>
                      <a:pt x="0" y="0"/>
                    </a:cubicBezTo>
                    <a:lnTo>
                      <a:pt x="414" y="0"/>
                    </a:lnTo>
                    <a:lnTo>
                      <a:pt x="414" y="0"/>
                    </a:lnTo>
                    <a:cubicBezTo>
                      <a:pt x="414" y="81"/>
                      <a:pt x="434" y="160"/>
                      <a:pt x="475" y="230"/>
                    </a:cubicBezTo>
                    <a:cubicBezTo>
                      <a:pt x="514" y="299"/>
                      <a:pt x="573" y="358"/>
                      <a:pt x="643" y="398"/>
                    </a:cubicBezTo>
                    <a:cubicBezTo>
                      <a:pt x="713" y="439"/>
                      <a:pt x="792" y="459"/>
                      <a:pt x="873" y="459"/>
                    </a:cubicBezTo>
                    <a:cubicBezTo>
                      <a:pt x="953" y="459"/>
                      <a:pt x="1032" y="439"/>
                      <a:pt x="1102" y="398"/>
                    </a:cubicBezTo>
                    <a:cubicBezTo>
                      <a:pt x="1172" y="358"/>
                      <a:pt x="1229" y="299"/>
                      <a:pt x="1270" y="230"/>
                    </a:cubicBezTo>
                    <a:cubicBezTo>
                      <a:pt x="1310" y="160"/>
                      <a:pt x="1332" y="81"/>
                      <a:pt x="1332" y="0"/>
                    </a:cubicBezTo>
                    <a:lnTo>
                      <a:pt x="17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 flipH="1" rot="10800000">
                <a:off x="1194548" y="4680700"/>
                <a:ext cx="925598" cy="462799"/>
              </a:xfrm>
              <a:custGeom>
                <a:rect b="b" l="l" r="r" t="t"/>
                <a:pathLst>
                  <a:path extrusionOk="0" h="873" w="1746">
                    <a:moveTo>
                      <a:pt x="1746" y="0"/>
                    </a:moveTo>
                    <a:lnTo>
                      <a:pt x="1746" y="0"/>
                    </a:lnTo>
                    <a:cubicBezTo>
                      <a:pt x="1746" y="153"/>
                      <a:pt x="1705" y="305"/>
                      <a:pt x="1629" y="437"/>
                    </a:cubicBezTo>
                    <a:cubicBezTo>
                      <a:pt x="1552" y="570"/>
                      <a:pt x="1441" y="680"/>
                      <a:pt x="1309" y="756"/>
                    </a:cubicBezTo>
                    <a:cubicBezTo>
                      <a:pt x="1176" y="833"/>
                      <a:pt x="1026" y="873"/>
                      <a:pt x="873" y="873"/>
                    </a:cubicBezTo>
                    <a:cubicBezTo>
                      <a:pt x="719" y="873"/>
                      <a:pt x="569" y="833"/>
                      <a:pt x="436" y="756"/>
                    </a:cubicBezTo>
                    <a:cubicBezTo>
                      <a:pt x="303" y="680"/>
                      <a:pt x="193" y="570"/>
                      <a:pt x="117" y="437"/>
                    </a:cubicBezTo>
                    <a:cubicBezTo>
                      <a:pt x="40" y="305"/>
                      <a:pt x="0" y="153"/>
                      <a:pt x="0" y="0"/>
                    </a:cubicBezTo>
                    <a:lnTo>
                      <a:pt x="414" y="0"/>
                    </a:lnTo>
                    <a:lnTo>
                      <a:pt x="414" y="0"/>
                    </a:lnTo>
                    <a:cubicBezTo>
                      <a:pt x="414" y="81"/>
                      <a:pt x="434" y="160"/>
                      <a:pt x="475" y="230"/>
                    </a:cubicBezTo>
                    <a:cubicBezTo>
                      <a:pt x="514" y="299"/>
                      <a:pt x="573" y="358"/>
                      <a:pt x="643" y="398"/>
                    </a:cubicBezTo>
                    <a:cubicBezTo>
                      <a:pt x="713" y="439"/>
                      <a:pt x="792" y="459"/>
                      <a:pt x="873" y="459"/>
                    </a:cubicBezTo>
                    <a:cubicBezTo>
                      <a:pt x="953" y="459"/>
                      <a:pt x="1032" y="439"/>
                      <a:pt x="1102" y="398"/>
                    </a:cubicBezTo>
                    <a:cubicBezTo>
                      <a:pt x="1172" y="358"/>
                      <a:pt x="1229" y="299"/>
                      <a:pt x="1270" y="230"/>
                    </a:cubicBezTo>
                    <a:cubicBezTo>
                      <a:pt x="1310" y="160"/>
                      <a:pt x="1332" y="81"/>
                      <a:pt x="1332" y="0"/>
                    </a:cubicBezTo>
                    <a:lnTo>
                      <a:pt x="17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4" name="Google Shape;754;p36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6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6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subTitle"/>
          </p:nvPr>
        </p:nvSpPr>
        <p:spPr>
          <a:xfrm>
            <a:off x="5055305" y="3836061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5"/>
          <p:cNvSpPr txBox="1"/>
          <p:nvPr>
            <p:ph idx="2" type="subTitle"/>
          </p:nvPr>
        </p:nvSpPr>
        <p:spPr>
          <a:xfrm>
            <a:off x="1583320" y="3836061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5"/>
          <p:cNvSpPr txBox="1"/>
          <p:nvPr>
            <p:ph idx="3" type="subTitle"/>
          </p:nvPr>
        </p:nvSpPr>
        <p:spPr>
          <a:xfrm>
            <a:off x="5055296" y="3475987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4" type="subTitle"/>
          </p:nvPr>
        </p:nvSpPr>
        <p:spPr>
          <a:xfrm>
            <a:off x="1583095" y="3475987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65" name="Google Shape;65;p5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66" name="Google Shape;66;p5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" name="Google Shape;67;p5"/>
            <p:cNvGrpSpPr/>
            <p:nvPr/>
          </p:nvGrpSpPr>
          <p:grpSpPr>
            <a:xfrm>
              <a:off x="1194548" y="0"/>
              <a:ext cx="6754898" cy="5143499"/>
              <a:chOff x="1194548" y="0"/>
              <a:chExt cx="6754898" cy="514349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7023848" y="0"/>
                <a:ext cx="925598" cy="462799"/>
              </a:xfrm>
              <a:custGeom>
                <a:rect b="b" l="l" r="r" t="t"/>
                <a:pathLst>
                  <a:path extrusionOk="0" h="873" w="1746">
                    <a:moveTo>
                      <a:pt x="1746" y="0"/>
                    </a:moveTo>
                    <a:lnTo>
                      <a:pt x="1746" y="0"/>
                    </a:lnTo>
                    <a:cubicBezTo>
                      <a:pt x="1746" y="153"/>
                      <a:pt x="1705" y="305"/>
                      <a:pt x="1629" y="437"/>
                    </a:cubicBezTo>
                    <a:cubicBezTo>
                      <a:pt x="1552" y="570"/>
                      <a:pt x="1441" y="680"/>
                      <a:pt x="1309" y="756"/>
                    </a:cubicBezTo>
                    <a:cubicBezTo>
                      <a:pt x="1176" y="833"/>
                      <a:pt x="1026" y="873"/>
                      <a:pt x="873" y="873"/>
                    </a:cubicBezTo>
                    <a:cubicBezTo>
                      <a:pt x="719" y="873"/>
                      <a:pt x="569" y="833"/>
                      <a:pt x="436" y="756"/>
                    </a:cubicBezTo>
                    <a:cubicBezTo>
                      <a:pt x="303" y="680"/>
                      <a:pt x="193" y="570"/>
                      <a:pt x="117" y="437"/>
                    </a:cubicBezTo>
                    <a:cubicBezTo>
                      <a:pt x="40" y="305"/>
                      <a:pt x="0" y="153"/>
                      <a:pt x="0" y="0"/>
                    </a:cubicBezTo>
                    <a:lnTo>
                      <a:pt x="414" y="0"/>
                    </a:lnTo>
                    <a:lnTo>
                      <a:pt x="414" y="0"/>
                    </a:lnTo>
                    <a:cubicBezTo>
                      <a:pt x="414" y="81"/>
                      <a:pt x="434" y="160"/>
                      <a:pt x="475" y="230"/>
                    </a:cubicBezTo>
                    <a:cubicBezTo>
                      <a:pt x="514" y="299"/>
                      <a:pt x="573" y="358"/>
                      <a:pt x="643" y="398"/>
                    </a:cubicBezTo>
                    <a:cubicBezTo>
                      <a:pt x="713" y="439"/>
                      <a:pt x="792" y="459"/>
                      <a:pt x="873" y="459"/>
                    </a:cubicBezTo>
                    <a:cubicBezTo>
                      <a:pt x="953" y="459"/>
                      <a:pt x="1032" y="439"/>
                      <a:pt x="1102" y="398"/>
                    </a:cubicBezTo>
                    <a:cubicBezTo>
                      <a:pt x="1172" y="358"/>
                      <a:pt x="1229" y="299"/>
                      <a:pt x="1270" y="230"/>
                    </a:cubicBezTo>
                    <a:cubicBezTo>
                      <a:pt x="1310" y="160"/>
                      <a:pt x="1332" y="81"/>
                      <a:pt x="1332" y="0"/>
                    </a:cubicBezTo>
                    <a:lnTo>
                      <a:pt x="17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 flipH="1" rot="10800000">
                <a:off x="1194548" y="4680700"/>
                <a:ext cx="925598" cy="462799"/>
              </a:xfrm>
              <a:custGeom>
                <a:rect b="b" l="l" r="r" t="t"/>
                <a:pathLst>
                  <a:path extrusionOk="0" h="873" w="1746">
                    <a:moveTo>
                      <a:pt x="1746" y="0"/>
                    </a:moveTo>
                    <a:lnTo>
                      <a:pt x="1746" y="0"/>
                    </a:lnTo>
                    <a:cubicBezTo>
                      <a:pt x="1746" y="153"/>
                      <a:pt x="1705" y="305"/>
                      <a:pt x="1629" y="437"/>
                    </a:cubicBezTo>
                    <a:cubicBezTo>
                      <a:pt x="1552" y="570"/>
                      <a:pt x="1441" y="680"/>
                      <a:pt x="1309" y="756"/>
                    </a:cubicBezTo>
                    <a:cubicBezTo>
                      <a:pt x="1176" y="833"/>
                      <a:pt x="1026" y="873"/>
                      <a:pt x="873" y="873"/>
                    </a:cubicBezTo>
                    <a:cubicBezTo>
                      <a:pt x="719" y="873"/>
                      <a:pt x="569" y="833"/>
                      <a:pt x="436" y="756"/>
                    </a:cubicBezTo>
                    <a:cubicBezTo>
                      <a:pt x="303" y="680"/>
                      <a:pt x="193" y="570"/>
                      <a:pt x="117" y="437"/>
                    </a:cubicBezTo>
                    <a:cubicBezTo>
                      <a:pt x="40" y="305"/>
                      <a:pt x="0" y="153"/>
                      <a:pt x="0" y="0"/>
                    </a:cubicBezTo>
                    <a:lnTo>
                      <a:pt x="414" y="0"/>
                    </a:lnTo>
                    <a:lnTo>
                      <a:pt x="414" y="0"/>
                    </a:lnTo>
                    <a:cubicBezTo>
                      <a:pt x="414" y="81"/>
                      <a:pt x="434" y="160"/>
                      <a:pt x="475" y="230"/>
                    </a:cubicBezTo>
                    <a:cubicBezTo>
                      <a:pt x="514" y="299"/>
                      <a:pt x="573" y="358"/>
                      <a:pt x="643" y="398"/>
                    </a:cubicBezTo>
                    <a:cubicBezTo>
                      <a:pt x="713" y="439"/>
                      <a:pt x="792" y="459"/>
                      <a:pt x="873" y="459"/>
                    </a:cubicBezTo>
                    <a:cubicBezTo>
                      <a:pt x="953" y="459"/>
                      <a:pt x="1032" y="439"/>
                      <a:pt x="1102" y="398"/>
                    </a:cubicBezTo>
                    <a:cubicBezTo>
                      <a:pt x="1172" y="358"/>
                      <a:pt x="1229" y="299"/>
                      <a:pt x="1270" y="230"/>
                    </a:cubicBezTo>
                    <a:cubicBezTo>
                      <a:pt x="1310" y="160"/>
                      <a:pt x="1332" y="81"/>
                      <a:pt x="1332" y="0"/>
                    </a:cubicBezTo>
                    <a:lnTo>
                      <a:pt x="17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" name="Google Shape;70;p5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6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sp>
          <p:nvSpPr>
            <p:cNvPr id="75" name="Google Shape;75;p6"/>
            <p:cNvSpPr/>
            <p:nvPr/>
          </p:nvSpPr>
          <p:spPr>
            <a:xfrm>
              <a:off x="842399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flipH="1">
              <a:off x="-3101755" y="-101462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flipH="1" rot="10800000">
              <a:off x="842399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10800000">
              <a:off x="-3101755" y="4604002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224750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8655500" y="243987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7"/>
          <p:cNvGrpSpPr/>
          <p:nvPr/>
        </p:nvGrpSpPr>
        <p:grpSpPr>
          <a:xfrm>
            <a:off x="-3101755" y="-1014622"/>
            <a:ext cx="15347510" cy="7172745"/>
            <a:chOff x="-3101755" y="-1014622"/>
            <a:chExt cx="15347510" cy="7172745"/>
          </a:xfrm>
        </p:grpSpPr>
        <p:grpSp>
          <p:nvGrpSpPr>
            <p:cNvPr id="84" name="Google Shape;84;p7"/>
            <p:cNvGrpSpPr/>
            <p:nvPr/>
          </p:nvGrpSpPr>
          <p:grpSpPr>
            <a:xfrm>
              <a:off x="-3101755" y="-1014622"/>
              <a:ext cx="15347510" cy="7172745"/>
              <a:chOff x="-3101755" y="-1014622"/>
              <a:chExt cx="15347510" cy="7172745"/>
            </a:xfrm>
          </p:grpSpPr>
          <p:sp>
            <p:nvSpPr>
              <p:cNvPr id="85" name="Google Shape;85;p7"/>
              <p:cNvSpPr/>
              <p:nvPr/>
            </p:nvSpPr>
            <p:spPr>
              <a:xfrm>
                <a:off x="842399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 flipH="1">
                <a:off x="-3101755" y="-101462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 flipH="1" rot="10800000">
                <a:off x="842399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7"/>
              <p:cNvSpPr/>
              <p:nvPr/>
            </p:nvSpPr>
            <p:spPr>
              <a:xfrm rot="10800000">
                <a:off x="-3101755" y="4604002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89;p7"/>
            <p:cNvGrpSpPr/>
            <p:nvPr/>
          </p:nvGrpSpPr>
          <p:grpSpPr>
            <a:xfrm flipH="1">
              <a:off x="0" y="1782402"/>
              <a:ext cx="8919247" cy="2387820"/>
              <a:chOff x="224750" y="1782402"/>
              <a:chExt cx="8919247" cy="2387820"/>
            </a:xfrm>
          </p:grpSpPr>
          <p:sp>
            <p:nvSpPr>
              <p:cNvPr id="90" name="Google Shape;90;p7"/>
              <p:cNvSpPr/>
              <p:nvPr/>
            </p:nvSpPr>
            <p:spPr>
              <a:xfrm flipH="1" rot="5400000">
                <a:off x="8449798" y="3476024"/>
                <a:ext cx="925598" cy="462799"/>
              </a:xfrm>
              <a:custGeom>
                <a:rect b="b" l="l" r="r" t="t"/>
                <a:pathLst>
                  <a:path extrusionOk="0" h="873" w="1746">
                    <a:moveTo>
                      <a:pt x="1746" y="0"/>
                    </a:moveTo>
                    <a:lnTo>
                      <a:pt x="1746" y="0"/>
                    </a:lnTo>
                    <a:cubicBezTo>
                      <a:pt x="1746" y="153"/>
                      <a:pt x="1705" y="305"/>
                      <a:pt x="1629" y="437"/>
                    </a:cubicBezTo>
                    <a:cubicBezTo>
                      <a:pt x="1552" y="570"/>
                      <a:pt x="1441" y="680"/>
                      <a:pt x="1309" y="756"/>
                    </a:cubicBezTo>
                    <a:cubicBezTo>
                      <a:pt x="1176" y="833"/>
                      <a:pt x="1026" y="873"/>
                      <a:pt x="873" y="873"/>
                    </a:cubicBezTo>
                    <a:cubicBezTo>
                      <a:pt x="719" y="873"/>
                      <a:pt x="569" y="833"/>
                      <a:pt x="436" y="756"/>
                    </a:cubicBezTo>
                    <a:cubicBezTo>
                      <a:pt x="303" y="680"/>
                      <a:pt x="193" y="570"/>
                      <a:pt x="117" y="437"/>
                    </a:cubicBezTo>
                    <a:cubicBezTo>
                      <a:pt x="40" y="305"/>
                      <a:pt x="0" y="153"/>
                      <a:pt x="0" y="0"/>
                    </a:cubicBezTo>
                    <a:lnTo>
                      <a:pt x="414" y="0"/>
                    </a:lnTo>
                    <a:lnTo>
                      <a:pt x="414" y="0"/>
                    </a:lnTo>
                    <a:cubicBezTo>
                      <a:pt x="414" y="81"/>
                      <a:pt x="434" y="160"/>
                      <a:pt x="475" y="230"/>
                    </a:cubicBezTo>
                    <a:cubicBezTo>
                      <a:pt x="514" y="299"/>
                      <a:pt x="573" y="358"/>
                      <a:pt x="643" y="398"/>
                    </a:cubicBezTo>
                    <a:cubicBezTo>
                      <a:pt x="713" y="439"/>
                      <a:pt x="792" y="459"/>
                      <a:pt x="873" y="459"/>
                    </a:cubicBezTo>
                    <a:cubicBezTo>
                      <a:pt x="953" y="459"/>
                      <a:pt x="1032" y="439"/>
                      <a:pt x="1102" y="398"/>
                    </a:cubicBezTo>
                    <a:cubicBezTo>
                      <a:pt x="1172" y="358"/>
                      <a:pt x="1229" y="299"/>
                      <a:pt x="1270" y="230"/>
                    </a:cubicBezTo>
                    <a:cubicBezTo>
                      <a:pt x="1310" y="160"/>
                      <a:pt x="1332" y="81"/>
                      <a:pt x="1332" y="0"/>
                    </a:cubicBezTo>
                    <a:lnTo>
                      <a:pt x="17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>
                <a:off x="224750" y="1782402"/>
                <a:ext cx="263751" cy="263751"/>
              </a:xfrm>
              <a:custGeom>
                <a:rect b="b" l="l" r="r" t="t"/>
                <a:pathLst>
                  <a:path extrusionOk="0" h="648" w="648">
                    <a:moveTo>
                      <a:pt x="438" y="209"/>
                    </a:moveTo>
                    <a:cubicBezTo>
                      <a:pt x="396" y="167"/>
                      <a:pt x="324" y="0"/>
                      <a:pt x="324" y="0"/>
                    </a:cubicBezTo>
                    <a:cubicBezTo>
                      <a:pt x="324" y="0"/>
                      <a:pt x="252" y="167"/>
                      <a:pt x="210" y="209"/>
                    </a:cubicBezTo>
                    <a:cubicBezTo>
                      <a:pt x="167" y="251"/>
                      <a:pt x="0" y="324"/>
                      <a:pt x="0" y="324"/>
                    </a:cubicBezTo>
                    <a:cubicBezTo>
                      <a:pt x="0" y="324"/>
                      <a:pt x="168" y="397"/>
                      <a:pt x="210" y="439"/>
                    </a:cubicBezTo>
                    <a:cubicBezTo>
                      <a:pt x="252" y="481"/>
                      <a:pt x="324" y="648"/>
                      <a:pt x="324" y="648"/>
                    </a:cubicBezTo>
                    <a:cubicBezTo>
                      <a:pt x="324" y="648"/>
                      <a:pt x="396" y="481"/>
                      <a:pt x="438" y="439"/>
                    </a:cubicBezTo>
                    <a:cubicBezTo>
                      <a:pt x="481" y="397"/>
                      <a:pt x="648" y="324"/>
                      <a:pt x="648" y="324"/>
                    </a:cubicBezTo>
                    <a:cubicBezTo>
                      <a:pt x="648" y="324"/>
                      <a:pt x="481" y="251"/>
                      <a:pt x="438" y="2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" name="Google Shape;92;p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3" name="Google Shape;93;p7"/>
          <p:cNvSpPr txBox="1"/>
          <p:nvPr>
            <p:ph idx="1" type="subTitle"/>
          </p:nvPr>
        </p:nvSpPr>
        <p:spPr>
          <a:xfrm>
            <a:off x="2424600" y="1709075"/>
            <a:ext cx="4294800" cy="22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✦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8"/>
          <p:cNvGrpSpPr/>
          <p:nvPr/>
        </p:nvGrpSpPr>
        <p:grpSpPr>
          <a:xfrm>
            <a:off x="-304805" y="-609597"/>
            <a:ext cx="9753610" cy="6362695"/>
            <a:chOff x="-304805" y="-609597"/>
            <a:chExt cx="9753610" cy="6362695"/>
          </a:xfrm>
        </p:grpSpPr>
        <p:sp>
          <p:nvSpPr>
            <p:cNvPr id="96" name="Google Shape;96;p8"/>
            <p:cNvSpPr/>
            <p:nvPr/>
          </p:nvSpPr>
          <p:spPr>
            <a:xfrm flipH="1" rot="10800000">
              <a:off x="1194548" y="4683499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5627045" y="-60959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flipH="1">
              <a:off x="-304805" y="-60959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 flipH="1" rot="10800000">
              <a:off x="5627045" y="419897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 rot="10800000">
              <a:off x="-304805" y="4198977"/>
              <a:ext cx="3821760" cy="1554120"/>
            </a:xfrm>
            <a:custGeom>
              <a:rect b="b" l="l" r="r" t="t"/>
              <a:pathLst>
                <a:path extrusionOk="0" h="4317" w="10616">
                  <a:moveTo>
                    <a:pt x="10616" y="4317"/>
                  </a:moveTo>
                  <a:lnTo>
                    <a:pt x="10616" y="3772"/>
                  </a:lnTo>
                  <a:lnTo>
                    <a:pt x="550" y="3772"/>
                  </a:lnTo>
                  <a:lnTo>
                    <a:pt x="550" y="0"/>
                  </a:lnTo>
                  <a:lnTo>
                    <a:pt x="0" y="0"/>
                  </a:lnTo>
                  <a:lnTo>
                    <a:pt x="0" y="4317"/>
                  </a:lnTo>
                  <a:lnTo>
                    <a:pt x="10616" y="43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1525475" y="137877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7354775" y="4783015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7023848" y="-1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" name="Google Shape;104;p8"/>
            <p:cNvGrpSpPr/>
            <p:nvPr/>
          </p:nvGrpSpPr>
          <p:grpSpPr>
            <a:xfrm rot="5400000">
              <a:off x="49365" y="2471850"/>
              <a:ext cx="614520" cy="199800"/>
              <a:chOff x="7268040" y="3848400"/>
              <a:chExt cx="614520" cy="199800"/>
            </a:xfrm>
          </p:grpSpPr>
          <p:sp>
            <p:nvSpPr>
              <p:cNvPr id="105" name="Google Shape;105;p8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5" name="Google Shape;115;p8"/>
          <p:cNvSpPr txBox="1"/>
          <p:nvPr>
            <p:ph type="title"/>
          </p:nvPr>
        </p:nvSpPr>
        <p:spPr>
          <a:xfrm>
            <a:off x="2256750" y="1511725"/>
            <a:ext cx="4630200" cy="21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9"/>
          <p:cNvGrpSpPr/>
          <p:nvPr/>
        </p:nvGrpSpPr>
        <p:grpSpPr>
          <a:xfrm>
            <a:off x="-304805" y="-609597"/>
            <a:ext cx="9753610" cy="6362695"/>
            <a:chOff x="-304805" y="-609597"/>
            <a:chExt cx="9753610" cy="6362695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-304805" y="-609597"/>
              <a:ext cx="9753610" cy="6362695"/>
              <a:chOff x="-304805" y="-609597"/>
              <a:chExt cx="9753610" cy="6362695"/>
            </a:xfrm>
          </p:grpSpPr>
          <p:sp>
            <p:nvSpPr>
              <p:cNvPr id="119" name="Google Shape;119;p9"/>
              <p:cNvSpPr/>
              <p:nvPr/>
            </p:nvSpPr>
            <p:spPr>
              <a:xfrm>
                <a:off x="5627045" y="-60959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flipH="1">
                <a:off x="-304805" y="-60959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 flipH="1" rot="10800000">
                <a:off x="5627045" y="419897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 rot="10800000">
                <a:off x="-304805" y="4198977"/>
                <a:ext cx="3821760" cy="1554120"/>
              </a:xfrm>
              <a:custGeom>
                <a:rect b="b" l="l" r="r" t="t"/>
                <a:pathLst>
                  <a:path extrusionOk="0" h="4317" w="10616">
                    <a:moveTo>
                      <a:pt x="10616" y="4317"/>
                    </a:moveTo>
                    <a:lnTo>
                      <a:pt x="10616" y="3772"/>
                    </a:lnTo>
                    <a:lnTo>
                      <a:pt x="550" y="3772"/>
                    </a:lnTo>
                    <a:lnTo>
                      <a:pt x="550" y="0"/>
                    </a:lnTo>
                    <a:lnTo>
                      <a:pt x="0" y="0"/>
                    </a:lnTo>
                    <a:lnTo>
                      <a:pt x="0" y="4317"/>
                    </a:lnTo>
                    <a:lnTo>
                      <a:pt x="10616" y="431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" name="Google Shape;123;p9"/>
            <p:cNvSpPr/>
            <p:nvPr/>
          </p:nvSpPr>
          <p:spPr>
            <a:xfrm>
              <a:off x="1525475" y="137877"/>
              <a:ext cx="263751" cy="263751"/>
            </a:xfrm>
            <a:custGeom>
              <a:rect b="b" l="l" r="r" t="t"/>
              <a:pathLst>
                <a:path extrusionOk="0" h="648" w="648">
                  <a:moveTo>
                    <a:pt x="438" y="209"/>
                  </a:moveTo>
                  <a:cubicBezTo>
                    <a:pt x="396" y="167"/>
                    <a:pt x="324" y="0"/>
                    <a:pt x="324" y="0"/>
                  </a:cubicBezTo>
                  <a:cubicBezTo>
                    <a:pt x="324" y="0"/>
                    <a:pt x="252" y="167"/>
                    <a:pt x="210" y="209"/>
                  </a:cubicBezTo>
                  <a:cubicBezTo>
                    <a:pt x="167" y="251"/>
                    <a:pt x="0" y="324"/>
                    <a:pt x="0" y="324"/>
                  </a:cubicBezTo>
                  <a:cubicBezTo>
                    <a:pt x="0" y="324"/>
                    <a:pt x="168" y="397"/>
                    <a:pt x="210" y="439"/>
                  </a:cubicBezTo>
                  <a:cubicBezTo>
                    <a:pt x="252" y="481"/>
                    <a:pt x="324" y="648"/>
                    <a:pt x="324" y="648"/>
                  </a:cubicBezTo>
                  <a:cubicBezTo>
                    <a:pt x="324" y="648"/>
                    <a:pt x="396" y="481"/>
                    <a:pt x="438" y="439"/>
                  </a:cubicBezTo>
                  <a:cubicBezTo>
                    <a:pt x="481" y="397"/>
                    <a:pt x="648" y="324"/>
                    <a:pt x="648" y="324"/>
                  </a:cubicBezTo>
                  <a:cubicBezTo>
                    <a:pt x="648" y="324"/>
                    <a:pt x="481" y="251"/>
                    <a:pt x="438" y="2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115965" y="2229030"/>
              <a:ext cx="481320" cy="685440"/>
            </a:xfrm>
            <a:custGeom>
              <a:rect b="b" l="l" r="r" t="t"/>
              <a:pathLst>
                <a:path extrusionOk="0" h="1904" w="1337">
                  <a:moveTo>
                    <a:pt x="1337" y="487"/>
                  </a:moveTo>
                  <a:lnTo>
                    <a:pt x="816" y="487"/>
                  </a:lnTo>
                  <a:lnTo>
                    <a:pt x="822" y="0"/>
                  </a:lnTo>
                  <a:lnTo>
                    <a:pt x="489" y="0"/>
                  </a:lnTo>
                  <a:lnTo>
                    <a:pt x="500" y="487"/>
                  </a:lnTo>
                  <a:lnTo>
                    <a:pt x="0" y="487"/>
                  </a:lnTo>
                  <a:lnTo>
                    <a:pt x="0" y="728"/>
                  </a:lnTo>
                  <a:lnTo>
                    <a:pt x="505" y="728"/>
                  </a:lnTo>
                  <a:lnTo>
                    <a:pt x="505" y="1879"/>
                  </a:lnTo>
                  <a:lnTo>
                    <a:pt x="505" y="1879"/>
                  </a:lnTo>
                  <a:cubicBezTo>
                    <a:pt x="554" y="1895"/>
                    <a:pt x="605" y="1904"/>
                    <a:pt x="658" y="1904"/>
                  </a:cubicBezTo>
                  <a:cubicBezTo>
                    <a:pt x="710" y="1904"/>
                    <a:pt x="763" y="1895"/>
                    <a:pt x="812" y="1879"/>
                  </a:cubicBezTo>
                  <a:lnTo>
                    <a:pt x="812" y="728"/>
                  </a:lnTo>
                  <a:lnTo>
                    <a:pt x="1337" y="728"/>
                  </a:lnTo>
                  <a:lnTo>
                    <a:pt x="1337" y="4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" name="Google Shape;125;p9"/>
            <p:cNvGrpSpPr/>
            <p:nvPr/>
          </p:nvGrpSpPr>
          <p:grpSpPr>
            <a:xfrm>
              <a:off x="1350090" y="4815000"/>
              <a:ext cx="614520" cy="199800"/>
              <a:chOff x="7268040" y="3848400"/>
              <a:chExt cx="614520" cy="199800"/>
            </a:xfrm>
          </p:grpSpPr>
          <p:sp>
            <p:nvSpPr>
              <p:cNvPr id="126" name="Google Shape;126;p9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9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9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9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6" name="Google Shape;136;p9"/>
            <p:cNvSpPr/>
            <p:nvPr/>
          </p:nvSpPr>
          <p:spPr>
            <a:xfrm flipH="1" rot="10800000">
              <a:off x="7023848" y="4680699"/>
              <a:ext cx="925598" cy="462799"/>
            </a:xfrm>
            <a:custGeom>
              <a:rect b="b" l="l" r="r" t="t"/>
              <a:pathLst>
                <a:path extrusionOk="0" h="873" w="1746">
                  <a:moveTo>
                    <a:pt x="1746" y="0"/>
                  </a:moveTo>
                  <a:lnTo>
                    <a:pt x="1746" y="0"/>
                  </a:lnTo>
                  <a:cubicBezTo>
                    <a:pt x="1746" y="153"/>
                    <a:pt x="1705" y="305"/>
                    <a:pt x="1629" y="437"/>
                  </a:cubicBezTo>
                  <a:cubicBezTo>
                    <a:pt x="1552" y="570"/>
                    <a:pt x="1441" y="680"/>
                    <a:pt x="1309" y="756"/>
                  </a:cubicBezTo>
                  <a:cubicBezTo>
                    <a:pt x="1176" y="833"/>
                    <a:pt x="1026" y="873"/>
                    <a:pt x="873" y="873"/>
                  </a:cubicBezTo>
                  <a:cubicBezTo>
                    <a:pt x="719" y="873"/>
                    <a:pt x="569" y="833"/>
                    <a:pt x="436" y="756"/>
                  </a:cubicBezTo>
                  <a:cubicBezTo>
                    <a:pt x="303" y="680"/>
                    <a:pt x="193" y="570"/>
                    <a:pt x="117" y="437"/>
                  </a:cubicBezTo>
                  <a:cubicBezTo>
                    <a:pt x="40" y="305"/>
                    <a:pt x="0" y="153"/>
                    <a:pt x="0" y="0"/>
                  </a:cubicBezTo>
                  <a:lnTo>
                    <a:pt x="414" y="0"/>
                  </a:lnTo>
                  <a:lnTo>
                    <a:pt x="414" y="0"/>
                  </a:lnTo>
                  <a:cubicBezTo>
                    <a:pt x="414" y="81"/>
                    <a:pt x="434" y="160"/>
                    <a:pt x="475" y="230"/>
                  </a:cubicBezTo>
                  <a:cubicBezTo>
                    <a:pt x="514" y="299"/>
                    <a:pt x="573" y="358"/>
                    <a:pt x="643" y="398"/>
                  </a:cubicBezTo>
                  <a:cubicBezTo>
                    <a:pt x="713" y="439"/>
                    <a:pt x="792" y="459"/>
                    <a:pt x="873" y="459"/>
                  </a:cubicBezTo>
                  <a:cubicBezTo>
                    <a:pt x="953" y="459"/>
                    <a:pt x="1032" y="439"/>
                    <a:pt x="1102" y="398"/>
                  </a:cubicBezTo>
                  <a:cubicBezTo>
                    <a:pt x="1172" y="358"/>
                    <a:pt x="1229" y="299"/>
                    <a:pt x="1270" y="230"/>
                  </a:cubicBezTo>
                  <a:cubicBezTo>
                    <a:pt x="1310" y="160"/>
                    <a:pt x="1332" y="81"/>
                    <a:pt x="1332" y="0"/>
                  </a:cubicBez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8546715" y="2229030"/>
              <a:ext cx="481320" cy="685440"/>
            </a:xfrm>
            <a:custGeom>
              <a:rect b="b" l="l" r="r" t="t"/>
              <a:pathLst>
                <a:path extrusionOk="0" h="1904" w="1337">
                  <a:moveTo>
                    <a:pt x="1337" y="487"/>
                  </a:moveTo>
                  <a:lnTo>
                    <a:pt x="816" y="487"/>
                  </a:lnTo>
                  <a:lnTo>
                    <a:pt x="822" y="0"/>
                  </a:lnTo>
                  <a:lnTo>
                    <a:pt x="489" y="0"/>
                  </a:lnTo>
                  <a:lnTo>
                    <a:pt x="500" y="487"/>
                  </a:lnTo>
                  <a:lnTo>
                    <a:pt x="0" y="487"/>
                  </a:lnTo>
                  <a:lnTo>
                    <a:pt x="0" y="728"/>
                  </a:lnTo>
                  <a:lnTo>
                    <a:pt x="505" y="728"/>
                  </a:lnTo>
                  <a:lnTo>
                    <a:pt x="505" y="1879"/>
                  </a:lnTo>
                  <a:lnTo>
                    <a:pt x="505" y="1879"/>
                  </a:lnTo>
                  <a:cubicBezTo>
                    <a:pt x="554" y="1895"/>
                    <a:pt x="605" y="1904"/>
                    <a:pt x="658" y="1904"/>
                  </a:cubicBezTo>
                  <a:cubicBezTo>
                    <a:pt x="710" y="1904"/>
                    <a:pt x="763" y="1895"/>
                    <a:pt x="812" y="1879"/>
                  </a:cubicBezTo>
                  <a:lnTo>
                    <a:pt x="812" y="728"/>
                  </a:lnTo>
                  <a:lnTo>
                    <a:pt x="1337" y="728"/>
                  </a:lnTo>
                  <a:lnTo>
                    <a:pt x="1337" y="4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9"/>
            <p:cNvGrpSpPr/>
            <p:nvPr/>
          </p:nvGrpSpPr>
          <p:grpSpPr>
            <a:xfrm>
              <a:off x="7179390" y="169850"/>
              <a:ext cx="614520" cy="199800"/>
              <a:chOff x="7268040" y="3848400"/>
              <a:chExt cx="614520" cy="199800"/>
            </a:xfrm>
          </p:grpSpPr>
          <p:sp>
            <p:nvSpPr>
              <p:cNvPr id="139" name="Google Shape;139;p9"/>
              <p:cNvSpPr/>
              <p:nvPr/>
            </p:nvSpPr>
            <p:spPr>
              <a:xfrm>
                <a:off x="78332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4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9"/>
              <p:cNvSpPr/>
              <p:nvPr/>
            </p:nvSpPr>
            <p:spPr>
              <a:xfrm>
                <a:off x="769176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9"/>
              <p:cNvSpPr/>
              <p:nvPr/>
            </p:nvSpPr>
            <p:spPr>
              <a:xfrm>
                <a:off x="755064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9"/>
              <p:cNvSpPr/>
              <p:nvPr/>
            </p:nvSpPr>
            <p:spPr>
              <a:xfrm>
                <a:off x="7409520" y="399852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2"/>
                      <a:pt x="103" y="128"/>
                    </a:cubicBezTo>
                    <a:cubicBezTo>
                      <a:pt x="93" y="134"/>
                      <a:pt x="80" y="138"/>
                      <a:pt x="68" y="138"/>
                    </a:cubicBezTo>
                    <a:cubicBezTo>
                      <a:pt x="56" y="138"/>
                      <a:pt x="45" y="134"/>
                      <a:pt x="34" y="128"/>
                    </a:cubicBezTo>
                    <a:cubicBezTo>
                      <a:pt x="24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4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9"/>
              <p:cNvSpPr/>
              <p:nvPr/>
            </p:nvSpPr>
            <p:spPr>
              <a:xfrm>
                <a:off x="7268040" y="399852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2"/>
                      <a:pt x="103" y="128"/>
                    </a:cubicBezTo>
                    <a:cubicBezTo>
                      <a:pt x="93" y="134"/>
                      <a:pt x="81" y="138"/>
                      <a:pt x="69" y="138"/>
                    </a:cubicBezTo>
                    <a:cubicBezTo>
                      <a:pt x="57" y="138"/>
                      <a:pt x="46" y="134"/>
                      <a:pt x="35" y="128"/>
                    </a:cubicBezTo>
                    <a:cubicBezTo>
                      <a:pt x="25" y="122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4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4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9"/>
              <p:cNvSpPr/>
              <p:nvPr/>
            </p:nvSpPr>
            <p:spPr>
              <a:xfrm>
                <a:off x="78332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4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4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9"/>
              <p:cNvSpPr/>
              <p:nvPr/>
            </p:nvSpPr>
            <p:spPr>
              <a:xfrm>
                <a:off x="769176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6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6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755064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7409520" y="3848400"/>
                <a:ext cx="49320" cy="49680"/>
              </a:xfrm>
              <a:custGeom>
                <a:rect b="b" l="l" r="r" t="t"/>
                <a:pathLst>
                  <a:path extrusionOk="0" h="138" w="137">
                    <a:moveTo>
                      <a:pt x="137" y="69"/>
                    </a:moveTo>
                    <a:cubicBezTo>
                      <a:pt x="137" y="81"/>
                      <a:pt x="134" y="93"/>
                      <a:pt x="128" y="103"/>
                    </a:cubicBezTo>
                    <a:cubicBezTo>
                      <a:pt x="122" y="114"/>
                      <a:pt x="114" y="123"/>
                      <a:pt x="103" y="129"/>
                    </a:cubicBezTo>
                    <a:cubicBezTo>
                      <a:pt x="93" y="135"/>
                      <a:pt x="80" y="138"/>
                      <a:pt x="68" y="138"/>
                    </a:cubicBezTo>
                    <a:cubicBezTo>
                      <a:pt x="56" y="138"/>
                      <a:pt x="45" y="135"/>
                      <a:pt x="34" y="129"/>
                    </a:cubicBezTo>
                    <a:cubicBezTo>
                      <a:pt x="24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4" y="15"/>
                      <a:pt x="34" y="9"/>
                    </a:cubicBezTo>
                    <a:cubicBezTo>
                      <a:pt x="45" y="3"/>
                      <a:pt x="56" y="0"/>
                      <a:pt x="68" y="0"/>
                    </a:cubicBezTo>
                    <a:cubicBezTo>
                      <a:pt x="80" y="0"/>
                      <a:pt x="93" y="3"/>
                      <a:pt x="103" y="9"/>
                    </a:cubicBezTo>
                    <a:cubicBezTo>
                      <a:pt x="114" y="15"/>
                      <a:pt x="122" y="24"/>
                      <a:pt x="128" y="35"/>
                    </a:cubicBezTo>
                    <a:cubicBezTo>
                      <a:pt x="134" y="45"/>
                      <a:pt x="137" y="57"/>
                      <a:pt x="137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7268040" y="3848400"/>
                <a:ext cx="49680" cy="49680"/>
              </a:xfrm>
              <a:custGeom>
                <a:rect b="b" l="l" r="r" t="t"/>
                <a:pathLst>
                  <a:path extrusionOk="0" h="138" w="138">
                    <a:moveTo>
                      <a:pt x="138" y="69"/>
                    </a:moveTo>
                    <a:cubicBezTo>
                      <a:pt x="138" y="81"/>
                      <a:pt x="135" y="93"/>
                      <a:pt x="129" y="103"/>
                    </a:cubicBezTo>
                    <a:cubicBezTo>
                      <a:pt x="123" y="114"/>
                      <a:pt x="114" y="123"/>
                      <a:pt x="103" y="129"/>
                    </a:cubicBezTo>
                    <a:cubicBezTo>
                      <a:pt x="93" y="135"/>
                      <a:pt x="81" y="138"/>
                      <a:pt x="69" y="138"/>
                    </a:cubicBezTo>
                    <a:cubicBezTo>
                      <a:pt x="57" y="138"/>
                      <a:pt x="46" y="135"/>
                      <a:pt x="35" y="129"/>
                    </a:cubicBezTo>
                    <a:cubicBezTo>
                      <a:pt x="25" y="123"/>
                      <a:pt x="15" y="114"/>
                      <a:pt x="9" y="103"/>
                    </a:cubicBezTo>
                    <a:cubicBezTo>
                      <a:pt x="3" y="93"/>
                      <a:pt x="0" y="81"/>
                      <a:pt x="0" y="69"/>
                    </a:cubicBezTo>
                    <a:cubicBezTo>
                      <a:pt x="0" y="57"/>
                      <a:pt x="3" y="45"/>
                      <a:pt x="9" y="35"/>
                    </a:cubicBezTo>
                    <a:cubicBezTo>
                      <a:pt x="15" y="24"/>
                      <a:pt x="25" y="15"/>
                      <a:pt x="35" y="9"/>
                    </a:cubicBezTo>
                    <a:cubicBezTo>
                      <a:pt x="46" y="3"/>
                      <a:pt x="57" y="0"/>
                      <a:pt x="69" y="0"/>
                    </a:cubicBezTo>
                    <a:cubicBezTo>
                      <a:pt x="81" y="0"/>
                      <a:pt x="93" y="3"/>
                      <a:pt x="103" y="9"/>
                    </a:cubicBezTo>
                    <a:cubicBezTo>
                      <a:pt x="114" y="15"/>
                      <a:pt x="123" y="24"/>
                      <a:pt x="129" y="35"/>
                    </a:cubicBezTo>
                    <a:cubicBezTo>
                      <a:pt x="135" y="45"/>
                      <a:pt x="138" y="57"/>
                      <a:pt x="138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675" lIns="90000" spcFirstLastPara="1" rIns="90000" wrap="square" tIns="4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9" name="Google Shape;149;p9"/>
          <p:cNvSpPr txBox="1"/>
          <p:nvPr>
            <p:ph type="title"/>
          </p:nvPr>
        </p:nvSpPr>
        <p:spPr>
          <a:xfrm>
            <a:off x="2135550" y="1565725"/>
            <a:ext cx="4872900" cy="13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9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p9"/>
          <p:cNvSpPr txBox="1"/>
          <p:nvPr>
            <p:ph idx="1" type="subTitle"/>
          </p:nvPr>
        </p:nvSpPr>
        <p:spPr>
          <a:xfrm>
            <a:off x="2135550" y="2906675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/>
          <p:nvPr>
            <p:ph idx="2" type="pic"/>
          </p:nvPr>
        </p:nvSpPr>
        <p:spPr>
          <a:xfrm>
            <a:off x="-6650" y="-6650"/>
            <a:ext cx="9150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10"/>
          <p:cNvSpPr txBox="1"/>
          <p:nvPr>
            <p:ph type="title"/>
          </p:nvPr>
        </p:nvSpPr>
        <p:spPr>
          <a:xfrm>
            <a:off x="2566800" y="2064900"/>
            <a:ext cx="4010400" cy="10137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b="1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017725"/>
            <a:ext cx="7717500" cy="3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●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●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●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cirkev.cz/kolik-lidi-se-hlasi-k-vire_3346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7"/>
          <p:cNvSpPr/>
          <p:nvPr/>
        </p:nvSpPr>
        <p:spPr>
          <a:xfrm>
            <a:off x="918940" y="850880"/>
            <a:ext cx="481320" cy="685440"/>
          </a:xfrm>
          <a:custGeom>
            <a:rect b="b" l="l" r="r" t="t"/>
            <a:pathLst>
              <a:path extrusionOk="0" h="1904" w="1337">
                <a:moveTo>
                  <a:pt x="1337" y="487"/>
                </a:moveTo>
                <a:lnTo>
                  <a:pt x="816" y="487"/>
                </a:lnTo>
                <a:lnTo>
                  <a:pt x="822" y="0"/>
                </a:lnTo>
                <a:lnTo>
                  <a:pt x="489" y="0"/>
                </a:lnTo>
                <a:lnTo>
                  <a:pt x="500" y="487"/>
                </a:lnTo>
                <a:lnTo>
                  <a:pt x="0" y="487"/>
                </a:lnTo>
                <a:lnTo>
                  <a:pt x="0" y="728"/>
                </a:lnTo>
                <a:lnTo>
                  <a:pt x="505" y="728"/>
                </a:lnTo>
                <a:lnTo>
                  <a:pt x="505" y="1879"/>
                </a:lnTo>
                <a:lnTo>
                  <a:pt x="505" y="1879"/>
                </a:lnTo>
                <a:cubicBezTo>
                  <a:pt x="554" y="1895"/>
                  <a:pt x="605" y="1904"/>
                  <a:pt x="658" y="1904"/>
                </a:cubicBezTo>
                <a:cubicBezTo>
                  <a:pt x="710" y="1904"/>
                  <a:pt x="763" y="1895"/>
                  <a:pt x="812" y="1879"/>
                </a:cubicBezTo>
                <a:lnTo>
                  <a:pt x="812" y="728"/>
                </a:lnTo>
                <a:lnTo>
                  <a:pt x="1337" y="728"/>
                </a:lnTo>
                <a:lnTo>
                  <a:pt x="1337" y="4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7"/>
          <p:cNvSpPr txBox="1"/>
          <p:nvPr>
            <p:ph type="ctrTitle"/>
          </p:nvPr>
        </p:nvSpPr>
        <p:spPr>
          <a:xfrm>
            <a:off x="1435050" y="1440213"/>
            <a:ext cx="6273900" cy="184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6000">
                <a:latin typeface="Rubik"/>
                <a:ea typeface="Rubik"/>
                <a:cs typeface="Rubik"/>
                <a:sym typeface="Rubik"/>
              </a:rPr>
              <a:t>Svatební obřady v křesťanství</a:t>
            </a:r>
            <a:endParaRPr b="1" sz="5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63" name="Google Shape;763;p37"/>
          <p:cNvSpPr txBox="1"/>
          <p:nvPr>
            <p:ph idx="1" type="subTitle"/>
          </p:nvPr>
        </p:nvSpPr>
        <p:spPr>
          <a:xfrm>
            <a:off x="1435050" y="3346875"/>
            <a:ext cx="62739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Plecháčková, Macháčková, Dračenko, Žitňanský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6"/>
          <p:cNvSpPr txBox="1"/>
          <p:nvPr>
            <p:ph type="title"/>
          </p:nvPr>
        </p:nvSpPr>
        <p:spPr>
          <a:xfrm>
            <a:off x="3401300" y="1725575"/>
            <a:ext cx="3896100" cy="12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Metodologie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9" name="Google Shape;839;p46"/>
          <p:cNvSpPr txBox="1"/>
          <p:nvPr>
            <p:ph idx="2" type="title"/>
          </p:nvPr>
        </p:nvSpPr>
        <p:spPr>
          <a:xfrm>
            <a:off x="1846600" y="1725575"/>
            <a:ext cx="1402200" cy="16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40" name="Google Shape;840;p46"/>
          <p:cNvSpPr/>
          <p:nvPr/>
        </p:nvSpPr>
        <p:spPr>
          <a:xfrm>
            <a:off x="3044650" y="1521440"/>
            <a:ext cx="408300" cy="408300"/>
          </a:xfrm>
          <a:custGeom>
            <a:rect b="b" l="l" r="r" t="t"/>
            <a:pathLst>
              <a:path extrusionOk="0" h="648" w="648">
                <a:moveTo>
                  <a:pt x="438" y="209"/>
                </a:moveTo>
                <a:cubicBezTo>
                  <a:pt x="396" y="167"/>
                  <a:pt x="324" y="0"/>
                  <a:pt x="324" y="0"/>
                </a:cubicBezTo>
                <a:cubicBezTo>
                  <a:pt x="324" y="0"/>
                  <a:pt x="252" y="167"/>
                  <a:pt x="210" y="209"/>
                </a:cubicBezTo>
                <a:cubicBezTo>
                  <a:pt x="167" y="251"/>
                  <a:pt x="0" y="324"/>
                  <a:pt x="0" y="324"/>
                </a:cubicBezTo>
                <a:cubicBezTo>
                  <a:pt x="0" y="324"/>
                  <a:pt x="168" y="397"/>
                  <a:pt x="210" y="439"/>
                </a:cubicBezTo>
                <a:cubicBezTo>
                  <a:pt x="252" y="481"/>
                  <a:pt x="324" y="648"/>
                  <a:pt x="324" y="648"/>
                </a:cubicBezTo>
                <a:cubicBezTo>
                  <a:pt x="324" y="648"/>
                  <a:pt x="396" y="481"/>
                  <a:pt x="438" y="439"/>
                </a:cubicBezTo>
                <a:cubicBezTo>
                  <a:pt x="481" y="397"/>
                  <a:pt x="648" y="324"/>
                  <a:pt x="648" y="324"/>
                </a:cubicBezTo>
                <a:cubicBezTo>
                  <a:pt x="648" y="324"/>
                  <a:pt x="481" y="251"/>
                  <a:pt x="438" y="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46"/>
          <p:cNvSpPr/>
          <p:nvPr/>
        </p:nvSpPr>
        <p:spPr>
          <a:xfrm flipH="1">
            <a:off x="7245990" y="4261280"/>
            <a:ext cx="481320" cy="685440"/>
          </a:xfrm>
          <a:custGeom>
            <a:rect b="b" l="l" r="r" t="t"/>
            <a:pathLst>
              <a:path extrusionOk="0" h="1904" w="1337">
                <a:moveTo>
                  <a:pt x="1337" y="487"/>
                </a:moveTo>
                <a:lnTo>
                  <a:pt x="816" y="487"/>
                </a:lnTo>
                <a:lnTo>
                  <a:pt x="822" y="0"/>
                </a:lnTo>
                <a:lnTo>
                  <a:pt x="489" y="0"/>
                </a:lnTo>
                <a:lnTo>
                  <a:pt x="500" y="487"/>
                </a:lnTo>
                <a:lnTo>
                  <a:pt x="0" y="487"/>
                </a:lnTo>
                <a:lnTo>
                  <a:pt x="0" y="728"/>
                </a:lnTo>
                <a:lnTo>
                  <a:pt x="505" y="728"/>
                </a:lnTo>
                <a:lnTo>
                  <a:pt x="505" y="1879"/>
                </a:lnTo>
                <a:lnTo>
                  <a:pt x="505" y="1879"/>
                </a:lnTo>
                <a:cubicBezTo>
                  <a:pt x="554" y="1895"/>
                  <a:pt x="605" y="1904"/>
                  <a:pt x="658" y="1904"/>
                </a:cubicBezTo>
                <a:cubicBezTo>
                  <a:pt x="710" y="1904"/>
                  <a:pt x="763" y="1895"/>
                  <a:pt x="812" y="1879"/>
                </a:cubicBezTo>
                <a:lnTo>
                  <a:pt x="812" y="728"/>
                </a:lnTo>
                <a:lnTo>
                  <a:pt x="1337" y="728"/>
                </a:lnTo>
                <a:lnTo>
                  <a:pt x="1337" y="4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7"/>
          <p:cNvSpPr txBox="1"/>
          <p:nvPr>
            <p:ph type="title"/>
          </p:nvPr>
        </p:nvSpPr>
        <p:spPr>
          <a:xfrm>
            <a:off x="1715150" y="445025"/>
            <a:ext cx="5713800" cy="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Kvalitativní výzkum</a:t>
            </a:r>
            <a:endParaRPr/>
          </a:p>
        </p:txBody>
      </p:sp>
      <p:sp>
        <p:nvSpPr>
          <p:cNvPr id="847" name="Google Shape;847;p47"/>
          <p:cNvSpPr txBox="1"/>
          <p:nvPr>
            <p:ph idx="1" type="subTitle"/>
          </p:nvPr>
        </p:nvSpPr>
        <p:spPr>
          <a:xfrm>
            <a:off x="5300601" y="2127350"/>
            <a:ext cx="3003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Využití induktivního přístupu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Transkripce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Kritéria výběru: víra, zkušenost</a:t>
            </a:r>
            <a:endParaRPr sz="1500"/>
          </a:p>
        </p:txBody>
      </p:sp>
      <p:sp>
        <p:nvSpPr>
          <p:cNvPr id="848" name="Google Shape;848;p47"/>
          <p:cNvSpPr txBox="1"/>
          <p:nvPr>
            <p:ph idx="2" type="subTitle"/>
          </p:nvPr>
        </p:nvSpPr>
        <p:spPr>
          <a:xfrm>
            <a:off x="925500" y="2162750"/>
            <a:ext cx="2901600" cy="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Hloubkové rozhovory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Analýza dokumentů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Kódování a kategorizace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7"/>
          <p:cNvSpPr/>
          <p:nvPr/>
        </p:nvSpPr>
        <p:spPr>
          <a:xfrm flipH="1">
            <a:off x="4331340" y="4261280"/>
            <a:ext cx="481320" cy="685440"/>
          </a:xfrm>
          <a:custGeom>
            <a:rect b="b" l="l" r="r" t="t"/>
            <a:pathLst>
              <a:path extrusionOk="0" h="1904" w="1337">
                <a:moveTo>
                  <a:pt x="1337" y="487"/>
                </a:moveTo>
                <a:lnTo>
                  <a:pt x="816" y="487"/>
                </a:lnTo>
                <a:lnTo>
                  <a:pt x="822" y="0"/>
                </a:lnTo>
                <a:lnTo>
                  <a:pt x="489" y="0"/>
                </a:lnTo>
                <a:lnTo>
                  <a:pt x="500" y="487"/>
                </a:lnTo>
                <a:lnTo>
                  <a:pt x="0" y="487"/>
                </a:lnTo>
                <a:lnTo>
                  <a:pt x="0" y="728"/>
                </a:lnTo>
                <a:lnTo>
                  <a:pt x="505" y="728"/>
                </a:lnTo>
                <a:lnTo>
                  <a:pt x="505" y="1879"/>
                </a:lnTo>
                <a:lnTo>
                  <a:pt x="505" y="1879"/>
                </a:lnTo>
                <a:cubicBezTo>
                  <a:pt x="554" y="1895"/>
                  <a:pt x="605" y="1904"/>
                  <a:pt x="658" y="1904"/>
                </a:cubicBezTo>
                <a:cubicBezTo>
                  <a:pt x="710" y="1904"/>
                  <a:pt x="763" y="1895"/>
                  <a:pt x="812" y="1879"/>
                </a:cubicBezTo>
                <a:lnTo>
                  <a:pt x="812" y="728"/>
                </a:lnTo>
                <a:lnTo>
                  <a:pt x="1337" y="728"/>
                </a:lnTo>
                <a:lnTo>
                  <a:pt x="1337" y="48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Zdroje:</a:t>
            </a:r>
            <a:endParaRPr/>
          </a:p>
        </p:txBody>
      </p:sp>
      <p:sp>
        <p:nvSpPr>
          <p:cNvPr id="855" name="Google Shape;855;p48"/>
          <p:cNvSpPr txBox="1"/>
          <p:nvPr>
            <p:ph idx="1" type="subTitle"/>
          </p:nvPr>
        </p:nvSpPr>
        <p:spPr>
          <a:xfrm>
            <a:off x="713225" y="1709075"/>
            <a:ext cx="5998800" cy="22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●"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https://www.cirkev.cz/kolik-lidi-se-hlasi-k-vire_3346</a:t>
            </a:r>
            <a:endParaRPr sz="13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●"/>
            </a:pPr>
            <a:r>
              <a:rPr lang="en" sz="1300"/>
              <a:t>https://www.liturgie.cz/temata/svatost-manzelstvi/svatba-krok-za-krokem</a:t>
            </a:r>
            <a:endParaRPr sz="1300"/>
          </a:p>
        </p:txBody>
      </p:sp>
      <p:sp>
        <p:nvSpPr>
          <p:cNvPr id="856" name="Google Shape;856;p48"/>
          <p:cNvSpPr/>
          <p:nvPr/>
        </p:nvSpPr>
        <p:spPr>
          <a:xfrm flipH="1">
            <a:off x="7245990" y="4261280"/>
            <a:ext cx="481320" cy="685440"/>
          </a:xfrm>
          <a:custGeom>
            <a:rect b="b" l="l" r="r" t="t"/>
            <a:pathLst>
              <a:path extrusionOk="0" h="1904" w="1337">
                <a:moveTo>
                  <a:pt x="1337" y="487"/>
                </a:moveTo>
                <a:lnTo>
                  <a:pt x="816" y="487"/>
                </a:lnTo>
                <a:lnTo>
                  <a:pt x="822" y="0"/>
                </a:lnTo>
                <a:lnTo>
                  <a:pt x="489" y="0"/>
                </a:lnTo>
                <a:lnTo>
                  <a:pt x="500" y="487"/>
                </a:lnTo>
                <a:lnTo>
                  <a:pt x="0" y="487"/>
                </a:lnTo>
                <a:lnTo>
                  <a:pt x="0" y="728"/>
                </a:lnTo>
                <a:lnTo>
                  <a:pt x="505" y="728"/>
                </a:lnTo>
                <a:lnTo>
                  <a:pt x="505" y="1879"/>
                </a:lnTo>
                <a:lnTo>
                  <a:pt x="505" y="1879"/>
                </a:lnTo>
                <a:cubicBezTo>
                  <a:pt x="554" y="1895"/>
                  <a:pt x="605" y="1904"/>
                  <a:pt x="658" y="1904"/>
                </a:cubicBezTo>
                <a:cubicBezTo>
                  <a:pt x="710" y="1904"/>
                  <a:pt x="763" y="1895"/>
                  <a:pt x="812" y="1879"/>
                </a:cubicBezTo>
                <a:lnTo>
                  <a:pt x="812" y="728"/>
                </a:lnTo>
                <a:lnTo>
                  <a:pt x="1337" y="728"/>
                </a:lnTo>
                <a:lnTo>
                  <a:pt x="1337" y="48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8"/>
          <p:cNvSpPr txBox="1"/>
          <p:nvPr>
            <p:ph type="title"/>
          </p:nvPr>
        </p:nvSpPr>
        <p:spPr>
          <a:xfrm>
            <a:off x="3401300" y="1725575"/>
            <a:ext cx="3896100" cy="12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Úvod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9" name="Google Shape;769;p38"/>
          <p:cNvSpPr txBox="1"/>
          <p:nvPr>
            <p:ph idx="2" type="title"/>
          </p:nvPr>
        </p:nvSpPr>
        <p:spPr>
          <a:xfrm>
            <a:off x="1846600" y="1725575"/>
            <a:ext cx="1402200" cy="16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70" name="Google Shape;770;p38"/>
          <p:cNvSpPr txBox="1"/>
          <p:nvPr>
            <p:ph idx="1" type="subTitle"/>
          </p:nvPr>
        </p:nvSpPr>
        <p:spPr>
          <a:xfrm>
            <a:off x="3401300" y="3009625"/>
            <a:ext cx="38961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38"/>
          <p:cNvSpPr/>
          <p:nvPr/>
        </p:nvSpPr>
        <p:spPr>
          <a:xfrm>
            <a:off x="3044650" y="1521440"/>
            <a:ext cx="408300" cy="408300"/>
          </a:xfrm>
          <a:custGeom>
            <a:rect b="b" l="l" r="r" t="t"/>
            <a:pathLst>
              <a:path extrusionOk="0" h="648" w="648">
                <a:moveTo>
                  <a:pt x="438" y="209"/>
                </a:moveTo>
                <a:cubicBezTo>
                  <a:pt x="396" y="167"/>
                  <a:pt x="324" y="0"/>
                  <a:pt x="324" y="0"/>
                </a:cubicBezTo>
                <a:cubicBezTo>
                  <a:pt x="324" y="0"/>
                  <a:pt x="252" y="167"/>
                  <a:pt x="210" y="209"/>
                </a:cubicBezTo>
                <a:cubicBezTo>
                  <a:pt x="167" y="251"/>
                  <a:pt x="0" y="324"/>
                  <a:pt x="0" y="324"/>
                </a:cubicBezTo>
                <a:cubicBezTo>
                  <a:pt x="0" y="324"/>
                  <a:pt x="168" y="397"/>
                  <a:pt x="210" y="439"/>
                </a:cubicBezTo>
                <a:cubicBezTo>
                  <a:pt x="252" y="481"/>
                  <a:pt x="324" y="648"/>
                  <a:pt x="324" y="648"/>
                </a:cubicBezTo>
                <a:cubicBezTo>
                  <a:pt x="324" y="648"/>
                  <a:pt x="396" y="481"/>
                  <a:pt x="438" y="439"/>
                </a:cubicBezTo>
                <a:cubicBezTo>
                  <a:pt x="481" y="397"/>
                  <a:pt x="648" y="324"/>
                  <a:pt x="648" y="324"/>
                </a:cubicBezTo>
                <a:cubicBezTo>
                  <a:pt x="648" y="324"/>
                  <a:pt x="481" y="251"/>
                  <a:pt x="438" y="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8"/>
          <p:cNvSpPr/>
          <p:nvPr/>
        </p:nvSpPr>
        <p:spPr>
          <a:xfrm flipH="1">
            <a:off x="7245990" y="4261280"/>
            <a:ext cx="481320" cy="685440"/>
          </a:xfrm>
          <a:custGeom>
            <a:rect b="b" l="l" r="r" t="t"/>
            <a:pathLst>
              <a:path extrusionOk="0" h="1904" w="1337">
                <a:moveTo>
                  <a:pt x="1337" y="487"/>
                </a:moveTo>
                <a:lnTo>
                  <a:pt x="816" y="487"/>
                </a:lnTo>
                <a:lnTo>
                  <a:pt x="822" y="0"/>
                </a:lnTo>
                <a:lnTo>
                  <a:pt x="489" y="0"/>
                </a:lnTo>
                <a:lnTo>
                  <a:pt x="500" y="487"/>
                </a:lnTo>
                <a:lnTo>
                  <a:pt x="0" y="487"/>
                </a:lnTo>
                <a:lnTo>
                  <a:pt x="0" y="728"/>
                </a:lnTo>
                <a:lnTo>
                  <a:pt x="505" y="728"/>
                </a:lnTo>
                <a:lnTo>
                  <a:pt x="505" y="1879"/>
                </a:lnTo>
                <a:lnTo>
                  <a:pt x="505" y="1879"/>
                </a:lnTo>
                <a:cubicBezTo>
                  <a:pt x="554" y="1895"/>
                  <a:pt x="605" y="1904"/>
                  <a:pt x="658" y="1904"/>
                </a:cubicBezTo>
                <a:cubicBezTo>
                  <a:pt x="710" y="1904"/>
                  <a:pt x="763" y="1895"/>
                  <a:pt x="812" y="1879"/>
                </a:cubicBezTo>
                <a:lnTo>
                  <a:pt x="812" y="728"/>
                </a:lnTo>
                <a:lnTo>
                  <a:pt x="1337" y="728"/>
                </a:lnTo>
                <a:lnTo>
                  <a:pt x="1337" y="4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Proč svatební obřady?</a:t>
            </a:r>
            <a:endParaRPr/>
          </a:p>
        </p:txBody>
      </p:sp>
      <p:sp>
        <p:nvSpPr>
          <p:cNvPr id="778" name="Google Shape;778;p39"/>
          <p:cNvSpPr txBox="1"/>
          <p:nvPr>
            <p:ph idx="1" type="subTitle"/>
          </p:nvPr>
        </p:nvSpPr>
        <p:spPr>
          <a:xfrm>
            <a:off x="4727650" y="1462325"/>
            <a:ext cx="3474900" cy="14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Výrazné regionální a kulturní variace</a:t>
            </a: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Relevantní téma</a:t>
            </a:r>
            <a:endParaRPr/>
          </a:p>
        </p:txBody>
      </p:sp>
      <p:sp>
        <p:nvSpPr>
          <p:cNvPr id="779" name="Google Shape;779;p39"/>
          <p:cNvSpPr txBox="1"/>
          <p:nvPr>
            <p:ph idx="2" type="subTitle"/>
          </p:nvPr>
        </p:nvSpPr>
        <p:spPr>
          <a:xfrm>
            <a:off x="947450" y="1462325"/>
            <a:ext cx="3474900" cy="15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Významný rituál</a:t>
            </a:r>
            <a:endParaRPr sz="1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Součást náboženské tradice napříč kulturami</a:t>
            </a:r>
            <a:endParaRPr/>
          </a:p>
        </p:txBody>
      </p:sp>
      <p:pic>
        <p:nvPicPr>
          <p:cNvPr id="780" name="Google Shape;7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200" y="2974725"/>
            <a:ext cx="3030676" cy="201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000" y="3002113"/>
            <a:ext cx="2947801" cy="1965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0"/>
          <p:cNvSpPr txBox="1"/>
          <p:nvPr>
            <p:ph type="title"/>
          </p:nvPr>
        </p:nvSpPr>
        <p:spPr>
          <a:xfrm>
            <a:off x="713250" y="5495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Křesťanství v České republice</a:t>
            </a:r>
            <a:endParaRPr/>
          </a:p>
        </p:txBody>
      </p:sp>
      <p:sp>
        <p:nvSpPr>
          <p:cNvPr id="787" name="Google Shape;787;p40"/>
          <p:cNvSpPr txBox="1"/>
          <p:nvPr>
            <p:ph idx="1" type="subTitle"/>
          </p:nvPr>
        </p:nvSpPr>
        <p:spPr>
          <a:xfrm>
            <a:off x="3884825" y="1590025"/>
            <a:ext cx="4545900" cy="22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Vysoká míra sekularizace společnosti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Okrajová záležitost (12 - 15 %)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Ovlivněno historickými událostmi (např. komunismus)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Menší role církve ve společnosti</a:t>
            </a:r>
            <a:endParaRPr/>
          </a:p>
        </p:txBody>
      </p:sp>
      <p:sp>
        <p:nvSpPr>
          <p:cNvPr id="788" name="Google Shape;788;p40"/>
          <p:cNvSpPr/>
          <p:nvPr/>
        </p:nvSpPr>
        <p:spPr>
          <a:xfrm flipH="1">
            <a:off x="7245990" y="4261280"/>
            <a:ext cx="481320" cy="685440"/>
          </a:xfrm>
          <a:custGeom>
            <a:rect b="b" l="l" r="r" t="t"/>
            <a:pathLst>
              <a:path extrusionOk="0" h="1904" w="1337">
                <a:moveTo>
                  <a:pt x="1337" y="487"/>
                </a:moveTo>
                <a:lnTo>
                  <a:pt x="816" y="487"/>
                </a:lnTo>
                <a:lnTo>
                  <a:pt x="822" y="0"/>
                </a:lnTo>
                <a:lnTo>
                  <a:pt x="489" y="0"/>
                </a:lnTo>
                <a:lnTo>
                  <a:pt x="500" y="487"/>
                </a:lnTo>
                <a:lnTo>
                  <a:pt x="0" y="487"/>
                </a:lnTo>
                <a:lnTo>
                  <a:pt x="0" y="728"/>
                </a:lnTo>
                <a:lnTo>
                  <a:pt x="505" y="728"/>
                </a:lnTo>
                <a:lnTo>
                  <a:pt x="505" y="1879"/>
                </a:lnTo>
                <a:lnTo>
                  <a:pt x="505" y="1879"/>
                </a:lnTo>
                <a:cubicBezTo>
                  <a:pt x="554" y="1895"/>
                  <a:pt x="605" y="1904"/>
                  <a:pt x="658" y="1904"/>
                </a:cubicBezTo>
                <a:cubicBezTo>
                  <a:pt x="710" y="1904"/>
                  <a:pt x="763" y="1895"/>
                  <a:pt x="812" y="1879"/>
                </a:cubicBezTo>
                <a:lnTo>
                  <a:pt x="812" y="728"/>
                </a:lnTo>
                <a:lnTo>
                  <a:pt x="1337" y="728"/>
                </a:lnTo>
                <a:lnTo>
                  <a:pt x="1337" y="48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9" name="Google Shape;7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75" y="1590013"/>
            <a:ext cx="3068702" cy="18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Křesťanství v zahraničí</a:t>
            </a:r>
            <a:endParaRPr/>
          </a:p>
        </p:txBody>
      </p:sp>
      <p:sp>
        <p:nvSpPr>
          <p:cNvPr id="795" name="Google Shape;795;p41"/>
          <p:cNvSpPr txBox="1"/>
          <p:nvPr>
            <p:ph idx="1" type="subTitle"/>
          </p:nvPr>
        </p:nvSpPr>
        <p:spPr>
          <a:xfrm>
            <a:off x="2424600" y="1709075"/>
            <a:ext cx="4294800" cy="22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Často silnější náboženský význam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Plní více společenskou roli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Větší zapojení rodiny a komunity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Někdy delší a formálnější obřady</a:t>
            </a:r>
            <a:endParaRPr/>
          </a:p>
        </p:txBody>
      </p:sp>
      <p:sp>
        <p:nvSpPr>
          <p:cNvPr id="796" name="Google Shape;796;p41"/>
          <p:cNvSpPr/>
          <p:nvPr/>
        </p:nvSpPr>
        <p:spPr>
          <a:xfrm flipH="1">
            <a:off x="7245990" y="4261280"/>
            <a:ext cx="481320" cy="685440"/>
          </a:xfrm>
          <a:custGeom>
            <a:rect b="b" l="l" r="r" t="t"/>
            <a:pathLst>
              <a:path extrusionOk="0" h="1904" w="1337">
                <a:moveTo>
                  <a:pt x="1337" y="487"/>
                </a:moveTo>
                <a:lnTo>
                  <a:pt x="816" y="487"/>
                </a:lnTo>
                <a:lnTo>
                  <a:pt x="822" y="0"/>
                </a:lnTo>
                <a:lnTo>
                  <a:pt x="489" y="0"/>
                </a:lnTo>
                <a:lnTo>
                  <a:pt x="500" y="487"/>
                </a:lnTo>
                <a:lnTo>
                  <a:pt x="0" y="487"/>
                </a:lnTo>
                <a:lnTo>
                  <a:pt x="0" y="728"/>
                </a:lnTo>
                <a:lnTo>
                  <a:pt x="505" y="728"/>
                </a:lnTo>
                <a:lnTo>
                  <a:pt x="505" y="1879"/>
                </a:lnTo>
                <a:lnTo>
                  <a:pt x="505" y="1879"/>
                </a:lnTo>
                <a:cubicBezTo>
                  <a:pt x="554" y="1895"/>
                  <a:pt x="605" y="1904"/>
                  <a:pt x="658" y="1904"/>
                </a:cubicBezTo>
                <a:cubicBezTo>
                  <a:pt x="710" y="1904"/>
                  <a:pt x="763" y="1895"/>
                  <a:pt x="812" y="1879"/>
                </a:cubicBezTo>
                <a:lnTo>
                  <a:pt x="812" y="728"/>
                </a:lnTo>
                <a:lnTo>
                  <a:pt x="1337" y="728"/>
                </a:lnTo>
                <a:lnTo>
                  <a:pt x="1337" y="48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2"/>
          <p:cNvSpPr txBox="1"/>
          <p:nvPr>
            <p:ph type="title"/>
          </p:nvPr>
        </p:nvSpPr>
        <p:spPr>
          <a:xfrm>
            <a:off x="3401300" y="1725575"/>
            <a:ext cx="3896100" cy="12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Cíl práce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2" name="Google Shape;802;p42"/>
          <p:cNvSpPr txBox="1"/>
          <p:nvPr>
            <p:ph idx="2" type="title"/>
          </p:nvPr>
        </p:nvSpPr>
        <p:spPr>
          <a:xfrm>
            <a:off x="1846600" y="1725575"/>
            <a:ext cx="1402200" cy="16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3" name="Google Shape;803;p42"/>
          <p:cNvSpPr txBox="1"/>
          <p:nvPr>
            <p:ph idx="1" type="subTitle"/>
          </p:nvPr>
        </p:nvSpPr>
        <p:spPr>
          <a:xfrm>
            <a:off x="3401300" y="3009625"/>
            <a:ext cx="38961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42"/>
          <p:cNvSpPr/>
          <p:nvPr/>
        </p:nvSpPr>
        <p:spPr>
          <a:xfrm>
            <a:off x="3044650" y="1521440"/>
            <a:ext cx="408300" cy="408300"/>
          </a:xfrm>
          <a:custGeom>
            <a:rect b="b" l="l" r="r" t="t"/>
            <a:pathLst>
              <a:path extrusionOk="0" h="648" w="648">
                <a:moveTo>
                  <a:pt x="438" y="209"/>
                </a:moveTo>
                <a:cubicBezTo>
                  <a:pt x="396" y="167"/>
                  <a:pt x="324" y="0"/>
                  <a:pt x="324" y="0"/>
                </a:cubicBezTo>
                <a:cubicBezTo>
                  <a:pt x="324" y="0"/>
                  <a:pt x="252" y="167"/>
                  <a:pt x="210" y="209"/>
                </a:cubicBezTo>
                <a:cubicBezTo>
                  <a:pt x="167" y="251"/>
                  <a:pt x="0" y="324"/>
                  <a:pt x="0" y="324"/>
                </a:cubicBezTo>
                <a:cubicBezTo>
                  <a:pt x="0" y="324"/>
                  <a:pt x="168" y="397"/>
                  <a:pt x="210" y="439"/>
                </a:cubicBezTo>
                <a:cubicBezTo>
                  <a:pt x="252" y="481"/>
                  <a:pt x="324" y="648"/>
                  <a:pt x="324" y="648"/>
                </a:cubicBezTo>
                <a:cubicBezTo>
                  <a:pt x="324" y="648"/>
                  <a:pt x="396" y="481"/>
                  <a:pt x="438" y="439"/>
                </a:cubicBezTo>
                <a:cubicBezTo>
                  <a:pt x="481" y="397"/>
                  <a:pt x="648" y="324"/>
                  <a:pt x="648" y="324"/>
                </a:cubicBezTo>
                <a:cubicBezTo>
                  <a:pt x="648" y="324"/>
                  <a:pt x="481" y="251"/>
                  <a:pt x="438" y="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42"/>
          <p:cNvSpPr/>
          <p:nvPr/>
        </p:nvSpPr>
        <p:spPr>
          <a:xfrm flipH="1">
            <a:off x="7245990" y="4261280"/>
            <a:ext cx="481320" cy="685440"/>
          </a:xfrm>
          <a:custGeom>
            <a:rect b="b" l="l" r="r" t="t"/>
            <a:pathLst>
              <a:path extrusionOk="0" h="1904" w="1337">
                <a:moveTo>
                  <a:pt x="1337" y="487"/>
                </a:moveTo>
                <a:lnTo>
                  <a:pt x="816" y="487"/>
                </a:lnTo>
                <a:lnTo>
                  <a:pt x="822" y="0"/>
                </a:lnTo>
                <a:lnTo>
                  <a:pt x="489" y="0"/>
                </a:lnTo>
                <a:lnTo>
                  <a:pt x="500" y="487"/>
                </a:lnTo>
                <a:lnTo>
                  <a:pt x="0" y="487"/>
                </a:lnTo>
                <a:lnTo>
                  <a:pt x="0" y="728"/>
                </a:lnTo>
                <a:lnTo>
                  <a:pt x="505" y="728"/>
                </a:lnTo>
                <a:lnTo>
                  <a:pt x="505" y="1879"/>
                </a:lnTo>
                <a:lnTo>
                  <a:pt x="505" y="1879"/>
                </a:lnTo>
                <a:cubicBezTo>
                  <a:pt x="554" y="1895"/>
                  <a:pt x="605" y="1904"/>
                  <a:pt x="658" y="1904"/>
                </a:cubicBezTo>
                <a:cubicBezTo>
                  <a:pt x="710" y="1904"/>
                  <a:pt x="763" y="1895"/>
                  <a:pt x="812" y="1879"/>
                </a:cubicBezTo>
                <a:lnTo>
                  <a:pt x="812" y="728"/>
                </a:lnTo>
                <a:lnTo>
                  <a:pt x="1337" y="728"/>
                </a:lnTo>
                <a:lnTo>
                  <a:pt x="1337" y="4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Cíle práce:</a:t>
            </a:r>
            <a:endParaRPr/>
          </a:p>
        </p:txBody>
      </p:sp>
      <p:sp>
        <p:nvSpPr>
          <p:cNvPr id="811" name="Google Shape;811;p43"/>
          <p:cNvSpPr txBox="1"/>
          <p:nvPr>
            <p:ph idx="1" type="subTitle"/>
          </p:nvPr>
        </p:nvSpPr>
        <p:spPr>
          <a:xfrm>
            <a:off x="720001" y="172070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Porovnat křesťanské svatby v ČR a v zahraničí</a:t>
            </a:r>
            <a:endParaRPr/>
          </a:p>
        </p:txBody>
      </p:sp>
      <p:sp>
        <p:nvSpPr>
          <p:cNvPr id="812" name="Google Shape;812;p43"/>
          <p:cNvSpPr txBox="1"/>
          <p:nvPr>
            <p:ph idx="2" type="subTitle"/>
          </p:nvPr>
        </p:nvSpPr>
        <p:spPr>
          <a:xfrm>
            <a:off x="3407747" y="283695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Zjistit hlavní rozdíly</a:t>
            </a:r>
            <a:endParaRPr/>
          </a:p>
        </p:txBody>
      </p:sp>
      <p:sp>
        <p:nvSpPr>
          <p:cNvPr id="813" name="Google Shape;813;p43"/>
          <p:cNvSpPr txBox="1"/>
          <p:nvPr>
            <p:ph idx="3" type="subTitle"/>
          </p:nvPr>
        </p:nvSpPr>
        <p:spPr>
          <a:xfrm>
            <a:off x="6248699" y="172070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Zjistit vliv religiozity a tradic</a:t>
            </a:r>
            <a:endParaRPr/>
          </a:p>
        </p:txBody>
      </p:sp>
      <p:sp>
        <p:nvSpPr>
          <p:cNvPr id="814" name="Google Shape;814;p43"/>
          <p:cNvSpPr txBox="1"/>
          <p:nvPr>
            <p:ph idx="4" type="subTitle"/>
          </p:nvPr>
        </p:nvSpPr>
        <p:spPr>
          <a:xfrm>
            <a:off x="720000" y="1192988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POROVNÁNÍ</a:t>
            </a:r>
            <a:endParaRPr/>
          </a:p>
        </p:txBody>
      </p:sp>
      <p:sp>
        <p:nvSpPr>
          <p:cNvPr id="815" name="Google Shape;815;p43"/>
          <p:cNvSpPr txBox="1"/>
          <p:nvPr>
            <p:ph idx="5" type="subTitle"/>
          </p:nvPr>
        </p:nvSpPr>
        <p:spPr>
          <a:xfrm>
            <a:off x="3407750" y="2403950"/>
            <a:ext cx="21753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ROZDÍLY</a:t>
            </a:r>
            <a:endParaRPr/>
          </a:p>
        </p:txBody>
      </p:sp>
      <p:sp>
        <p:nvSpPr>
          <p:cNvPr id="816" name="Google Shape;816;p43"/>
          <p:cNvSpPr txBox="1"/>
          <p:nvPr>
            <p:ph idx="6" type="subTitle"/>
          </p:nvPr>
        </p:nvSpPr>
        <p:spPr>
          <a:xfrm>
            <a:off x="6248700" y="119300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VLIV</a:t>
            </a:r>
            <a:endParaRPr/>
          </a:p>
        </p:txBody>
      </p:sp>
      <p:pic>
        <p:nvPicPr>
          <p:cNvPr id="817" name="Google Shape;8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825" y="2858138"/>
            <a:ext cx="2451177" cy="163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600" y="2836950"/>
            <a:ext cx="2451176" cy="163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4"/>
          <p:cNvSpPr txBox="1"/>
          <p:nvPr>
            <p:ph type="title"/>
          </p:nvPr>
        </p:nvSpPr>
        <p:spPr>
          <a:xfrm>
            <a:off x="3401300" y="1725575"/>
            <a:ext cx="3896100" cy="12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Výzkumná otázka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4" name="Google Shape;824;p44"/>
          <p:cNvSpPr txBox="1"/>
          <p:nvPr>
            <p:ph idx="2" type="title"/>
          </p:nvPr>
        </p:nvSpPr>
        <p:spPr>
          <a:xfrm>
            <a:off x="1846600" y="1725575"/>
            <a:ext cx="1402200" cy="16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25" name="Google Shape;825;p44"/>
          <p:cNvSpPr txBox="1"/>
          <p:nvPr>
            <p:ph idx="1" type="subTitle"/>
          </p:nvPr>
        </p:nvSpPr>
        <p:spPr>
          <a:xfrm>
            <a:off x="3401300" y="3009625"/>
            <a:ext cx="38961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4"/>
          <p:cNvSpPr/>
          <p:nvPr/>
        </p:nvSpPr>
        <p:spPr>
          <a:xfrm>
            <a:off x="3044650" y="1521440"/>
            <a:ext cx="408300" cy="408300"/>
          </a:xfrm>
          <a:custGeom>
            <a:rect b="b" l="l" r="r" t="t"/>
            <a:pathLst>
              <a:path extrusionOk="0" h="648" w="648">
                <a:moveTo>
                  <a:pt x="438" y="209"/>
                </a:moveTo>
                <a:cubicBezTo>
                  <a:pt x="396" y="167"/>
                  <a:pt x="324" y="0"/>
                  <a:pt x="324" y="0"/>
                </a:cubicBezTo>
                <a:cubicBezTo>
                  <a:pt x="324" y="0"/>
                  <a:pt x="252" y="167"/>
                  <a:pt x="210" y="209"/>
                </a:cubicBezTo>
                <a:cubicBezTo>
                  <a:pt x="167" y="251"/>
                  <a:pt x="0" y="324"/>
                  <a:pt x="0" y="324"/>
                </a:cubicBezTo>
                <a:cubicBezTo>
                  <a:pt x="0" y="324"/>
                  <a:pt x="168" y="397"/>
                  <a:pt x="210" y="439"/>
                </a:cubicBezTo>
                <a:cubicBezTo>
                  <a:pt x="252" y="481"/>
                  <a:pt x="324" y="648"/>
                  <a:pt x="324" y="648"/>
                </a:cubicBezTo>
                <a:cubicBezTo>
                  <a:pt x="324" y="648"/>
                  <a:pt x="396" y="481"/>
                  <a:pt x="438" y="439"/>
                </a:cubicBezTo>
                <a:cubicBezTo>
                  <a:pt x="481" y="397"/>
                  <a:pt x="648" y="324"/>
                  <a:pt x="648" y="324"/>
                </a:cubicBezTo>
                <a:cubicBezTo>
                  <a:pt x="648" y="324"/>
                  <a:pt x="481" y="251"/>
                  <a:pt x="438" y="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44"/>
          <p:cNvSpPr/>
          <p:nvPr/>
        </p:nvSpPr>
        <p:spPr>
          <a:xfrm flipH="1">
            <a:off x="7245990" y="4261280"/>
            <a:ext cx="481320" cy="685440"/>
          </a:xfrm>
          <a:custGeom>
            <a:rect b="b" l="l" r="r" t="t"/>
            <a:pathLst>
              <a:path extrusionOk="0" h="1904" w="1337">
                <a:moveTo>
                  <a:pt x="1337" y="487"/>
                </a:moveTo>
                <a:lnTo>
                  <a:pt x="816" y="487"/>
                </a:lnTo>
                <a:lnTo>
                  <a:pt x="822" y="0"/>
                </a:lnTo>
                <a:lnTo>
                  <a:pt x="489" y="0"/>
                </a:lnTo>
                <a:lnTo>
                  <a:pt x="500" y="487"/>
                </a:lnTo>
                <a:lnTo>
                  <a:pt x="0" y="487"/>
                </a:lnTo>
                <a:lnTo>
                  <a:pt x="0" y="728"/>
                </a:lnTo>
                <a:lnTo>
                  <a:pt x="505" y="728"/>
                </a:lnTo>
                <a:lnTo>
                  <a:pt x="505" y="1879"/>
                </a:lnTo>
                <a:lnTo>
                  <a:pt x="505" y="1879"/>
                </a:lnTo>
                <a:cubicBezTo>
                  <a:pt x="554" y="1895"/>
                  <a:pt x="605" y="1904"/>
                  <a:pt x="658" y="1904"/>
                </a:cubicBezTo>
                <a:cubicBezTo>
                  <a:pt x="710" y="1904"/>
                  <a:pt x="763" y="1895"/>
                  <a:pt x="812" y="1879"/>
                </a:cubicBezTo>
                <a:lnTo>
                  <a:pt x="812" y="728"/>
                </a:lnTo>
                <a:lnTo>
                  <a:pt x="1337" y="728"/>
                </a:lnTo>
                <a:lnTo>
                  <a:pt x="1337" y="4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5"/>
          <p:cNvSpPr txBox="1"/>
          <p:nvPr>
            <p:ph type="title"/>
          </p:nvPr>
        </p:nvSpPr>
        <p:spPr>
          <a:xfrm>
            <a:off x="713250" y="1565675"/>
            <a:ext cx="7717500" cy="18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 ovlivňuje geografické a kulturní prostřední podobu křesťanských svatebních obřadů?</a:t>
            </a:r>
            <a:endParaRPr/>
          </a:p>
        </p:txBody>
      </p:sp>
      <p:sp>
        <p:nvSpPr>
          <p:cNvPr id="833" name="Google Shape;833;p45"/>
          <p:cNvSpPr/>
          <p:nvPr/>
        </p:nvSpPr>
        <p:spPr>
          <a:xfrm flipH="1">
            <a:off x="7245990" y="4261280"/>
            <a:ext cx="481320" cy="685440"/>
          </a:xfrm>
          <a:custGeom>
            <a:rect b="b" l="l" r="r" t="t"/>
            <a:pathLst>
              <a:path extrusionOk="0" h="1904" w="1337">
                <a:moveTo>
                  <a:pt x="1337" y="487"/>
                </a:moveTo>
                <a:lnTo>
                  <a:pt x="816" y="487"/>
                </a:lnTo>
                <a:lnTo>
                  <a:pt x="822" y="0"/>
                </a:lnTo>
                <a:lnTo>
                  <a:pt x="489" y="0"/>
                </a:lnTo>
                <a:lnTo>
                  <a:pt x="500" y="487"/>
                </a:lnTo>
                <a:lnTo>
                  <a:pt x="0" y="487"/>
                </a:lnTo>
                <a:lnTo>
                  <a:pt x="0" y="728"/>
                </a:lnTo>
                <a:lnTo>
                  <a:pt x="505" y="728"/>
                </a:lnTo>
                <a:lnTo>
                  <a:pt x="505" y="1879"/>
                </a:lnTo>
                <a:lnTo>
                  <a:pt x="505" y="1879"/>
                </a:lnTo>
                <a:cubicBezTo>
                  <a:pt x="554" y="1895"/>
                  <a:pt x="605" y="1904"/>
                  <a:pt x="658" y="1904"/>
                </a:cubicBezTo>
                <a:cubicBezTo>
                  <a:pt x="710" y="1904"/>
                  <a:pt x="763" y="1895"/>
                  <a:pt x="812" y="1879"/>
                </a:cubicBezTo>
                <a:lnTo>
                  <a:pt x="812" y="728"/>
                </a:lnTo>
                <a:lnTo>
                  <a:pt x="1337" y="728"/>
                </a:lnTo>
                <a:lnTo>
                  <a:pt x="1337" y="48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iturgy and Sacraments by Slidesgo">
  <a:themeElements>
    <a:clrScheme name="Simple Light">
      <a:dk1>
        <a:srgbClr val="1A243F"/>
      </a:dk1>
      <a:lt1>
        <a:srgbClr val="F3EAD9"/>
      </a:lt1>
      <a:dk2>
        <a:srgbClr val="D4C09A"/>
      </a:dk2>
      <a:lt2>
        <a:srgbClr val="4F6FA2"/>
      </a:lt2>
      <a:accent1>
        <a:srgbClr val="30457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A24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