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67" r:id="rId6"/>
    <p:sldId id="269" r:id="rId7"/>
    <p:sldId id="270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318" r:id="rId23"/>
    <p:sldId id="286" r:id="rId24"/>
    <p:sldId id="317" r:id="rId25"/>
    <p:sldId id="287" r:id="rId26"/>
    <p:sldId id="288" r:id="rId27"/>
    <p:sldId id="289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294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0" autoAdjust="0"/>
  </p:normalViewPr>
  <p:slideViewPr>
    <p:cSldViewPr>
      <p:cViewPr varScale="1">
        <p:scale>
          <a:sx n="81" d="100"/>
          <a:sy n="81" d="100"/>
        </p:scale>
        <p:origin x="15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19.05.2024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19.05.2024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19.05.2024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19.05.2024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19.05.2024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19.05.2024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19.05.2024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86710" cy="3786214"/>
          </a:xfrm>
        </p:spPr>
        <p:txBody>
          <a:bodyPr>
            <a:noAutofit/>
          </a:bodyPr>
          <a:lstStyle/>
          <a:p>
            <a:pPr algn="ctr"/>
            <a:r>
              <a:rPr lang="cs-CZ" sz="66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Počátky křesťanství</a:t>
            </a:r>
            <a:br>
              <a:rPr lang="cs-CZ" sz="66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66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66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Život Ježíše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29322" y="5072074"/>
            <a:ext cx="3557590" cy="1257312"/>
          </a:xfrm>
        </p:spPr>
        <p:txBody>
          <a:bodyPr>
            <a:normAutofit/>
          </a:bodyPr>
          <a:lstStyle/>
          <a:p>
            <a:pPr algn="l"/>
            <a:r>
              <a:rPr lang="cs-CZ" sz="2800" dirty="0">
                <a:solidFill>
                  <a:schemeClr val="tx2">
                    <a:lumMod val="10000"/>
                  </a:schemeClr>
                </a:solidFill>
              </a:rPr>
              <a:t>Tereza Jirmanová</a:t>
            </a:r>
          </a:p>
          <a:p>
            <a:pPr algn="l"/>
            <a:r>
              <a:rPr lang="cs-CZ" sz="2800" dirty="0">
                <a:solidFill>
                  <a:schemeClr val="tx2">
                    <a:lumMod val="10000"/>
                  </a:schemeClr>
                </a:solidFill>
              </a:rPr>
              <a:t>Eva Honzíková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29642" cy="605808"/>
          </a:xfrm>
        </p:spPr>
        <p:txBody>
          <a:bodyPr>
            <a:normAutofit/>
          </a:bodyPr>
          <a:lstStyle/>
          <a:p>
            <a:pPr algn="ctr"/>
            <a:r>
              <a:rPr lang="cs-CZ" cap="none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Útěk do Egypta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000108"/>
            <a:ext cx="8258204" cy="5312752"/>
          </a:xfrm>
        </p:spPr>
        <p:txBody>
          <a:bodyPr/>
          <a:lstStyle/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Zjevení anděla Josefovi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Anděl: </a:t>
            </a:r>
            <a:r>
              <a:rPr lang="cs-CZ" i="1" dirty="0"/>
              <a:t>„Vstaň, vezmi děcko i matku jeho a uteč do Egypta a zůstaň tam, dokud ti neřeknu, neboť Herodes dal dítě hledat, aby ho zahubil.“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Cesta na oslíkovi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Do Herodesovy smrti</a:t>
            </a:r>
          </a:p>
          <a:p>
            <a:pPr>
              <a:buClrTx/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4" name="Obrázek 3" descr="13945277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714752"/>
            <a:ext cx="7268072" cy="31432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29642" cy="605808"/>
          </a:xfrm>
        </p:spPr>
        <p:txBody>
          <a:bodyPr>
            <a:normAutofit/>
          </a:bodyPr>
          <a:lstStyle/>
          <a:p>
            <a:pPr algn="ctr"/>
            <a:r>
              <a:rPr lang="cs-CZ" cap="none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Vyvraždění dětí betlémských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500174"/>
            <a:ext cx="8258204" cy="2286016"/>
          </a:xfrm>
        </p:spPr>
        <p:txBody>
          <a:bodyPr/>
          <a:lstStyle/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Herodes oklamán mudrci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Vojáci – zabili všechny děti </a:t>
            </a:r>
            <a:br>
              <a:rPr lang="cs-CZ" dirty="0"/>
            </a:br>
            <a:r>
              <a:rPr lang="cs-CZ" dirty="0"/>
              <a:t>v Betlémě mladší než 2 roky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Všude slyšet pláč matek</a:t>
            </a:r>
          </a:p>
        </p:txBody>
      </p:sp>
      <p:pic>
        <p:nvPicPr>
          <p:cNvPr id="4" name="Obrázek 3" descr="Guido_Reni_-_Massacre_of_the_Innocents_-_Pinacoteca_Nazionale_Bolog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000108"/>
            <a:ext cx="4143372" cy="58760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2584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511" y="1142984"/>
            <a:ext cx="4943489" cy="57150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29642" cy="605808"/>
          </a:xfrm>
        </p:spPr>
        <p:txBody>
          <a:bodyPr>
            <a:normAutofit/>
          </a:bodyPr>
          <a:lstStyle/>
          <a:p>
            <a:pPr algn="ctr"/>
            <a:r>
              <a:rPr lang="cs-CZ" cap="none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Návrat do Nazareta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58204" cy="5312752"/>
          </a:xfrm>
        </p:spPr>
        <p:txBody>
          <a:bodyPr/>
          <a:lstStyle/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Po smrti Heroda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Ježíšovi 12 let </a:t>
            </a:r>
            <a:br>
              <a:rPr lang="cs-CZ" dirty="0"/>
            </a:br>
            <a:r>
              <a:rPr lang="cs-CZ" dirty="0"/>
              <a:t>– pouť v Jeruzalémě</a:t>
            </a:r>
            <a:endParaRPr lang="cs-CZ" sz="1000" dirty="0"/>
          </a:p>
          <a:p>
            <a:pPr>
              <a:buClrTx/>
              <a:buNone/>
            </a:pPr>
            <a:r>
              <a:rPr lang="cs-CZ" sz="1000" dirty="0"/>
              <a:t> </a:t>
            </a:r>
            <a:endParaRPr lang="cs-CZ" dirty="0"/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Návrat do Nazareta </a:t>
            </a:r>
            <a:br>
              <a:rPr lang="cs-CZ" dirty="0"/>
            </a:br>
            <a:r>
              <a:rPr lang="cs-CZ" dirty="0"/>
              <a:t>– Ježíš jim chybí</a:t>
            </a:r>
          </a:p>
          <a:p>
            <a:pPr>
              <a:buClrTx/>
              <a:buNone/>
            </a:pPr>
            <a:endParaRPr lang="cs-CZ" sz="1000" dirty="0"/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Ježíš zůstal v Chrámu </a:t>
            </a:r>
            <a:br>
              <a:rPr lang="cs-CZ" dirty="0"/>
            </a:br>
            <a:r>
              <a:rPr lang="cs-CZ" dirty="0"/>
              <a:t>a rozmlouval 3 dny </a:t>
            </a:r>
            <a:br>
              <a:rPr lang="cs-CZ" dirty="0"/>
            </a:br>
            <a:r>
              <a:rPr lang="cs-CZ" dirty="0"/>
              <a:t>s mudrci</a:t>
            </a:r>
          </a:p>
          <a:p>
            <a:pPr>
              <a:buClrTx/>
              <a:buNone/>
            </a:pPr>
            <a:endParaRPr lang="cs-CZ" sz="1000" dirty="0"/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Návrat do Nazareta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29642" cy="605808"/>
          </a:xfrm>
        </p:spPr>
        <p:txBody>
          <a:bodyPr>
            <a:normAutofit/>
          </a:bodyPr>
          <a:lstStyle/>
          <a:p>
            <a:pPr algn="ctr"/>
            <a:r>
              <a:rPr lang="cs-CZ" cap="none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Křest a pokušení na poušti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142984"/>
            <a:ext cx="8258204" cy="6786610"/>
          </a:xfrm>
        </p:spPr>
        <p:txBody>
          <a:bodyPr>
            <a:normAutofit lnSpcReduction="10000"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Josef umírá – Ježíš přebírá truhlářství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Ve 30 letech – Jordán – pokřtěn Janem Křtitelem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Zjevení Ducha svatého (bílá holubice)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Jan prohlašuje Ježíše mesiášem </a:t>
            </a:r>
            <a:br>
              <a:rPr lang="cs-CZ" dirty="0"/>
            </a:br>
            <a:r>
              <a:rPr lang="cs-CZ" dirty="0"/>
              <a:t>a synem božím -&gt; začátek </a:t>
            </a:r>
            <a:br>
              <a:rPr lang="cs-CZ" dirty="0"/>
            </a:br>
            <a:r>
              <a:rPr lang="cs-CZ" dirty="0"/>
              <a:t>Ježíšova putování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Po křtu – poušť – 40 dní půst</a:t>
            </a:r>
          </a:p>
          <a:p>
            <a:pPr>
              <a:buClrTx/>
              <a:buNone/>
            </a:pPr>
            <a:endParaRPr lang="cs-CZ" dirty="0"/>
          </a:p>
          <a:p>
            <a:pPr>
              <a:buClrTx/>
              <a:buNone/>
            </a:pPr>
            <a:r>
              <a:rPr lang="cs-CZ" b="1" dirty="0"/>
              <a:t>Ďábel:</a:t>
            </a:r>
          </a:p>
          <a:p>
            <a:pPr>
              <a:buClrTx/>
              <a:buNone/>
            </a:pPr>
            <a:r>
              <a:rPr lang="cs-CZ" b="1" dirty="0"/>
              <a:t>Ježíš:</a:t>
            </a:r>
          </a:p>
          <a:p>
            <a:pPr>
              <a:buClrTx/>
              <a:buNone/>
            </a:pPr>
            <a:endParaRPr lang="cs-CZ" dirty="0"/>
          </a:p>
          <a:p>
            <a:pPr>
              <a:buClrTx/>
              <a:buNone/>
            </a:pPr>
            <a:endParaRPr lang="cs-CZ" dirty="0"/>
          </a:p>
          <a:p>
            <a:pPr>
              <a:buClrTx/>
              <a:buFont typeface="Wingdings" pitchFamily="2" charset="2"/>
              <a:buChar char="§"/>
            </a:pPr>
            <a:r>
              <a:rPr lang="cs-CZ" i="1" dirty="0"/>
              <a:t>Ježíš začal kázat </a:t>
            </a:r>
            <a:br>
              <a:rPr lang="cs-CZ" i="1" dirty="0"/>
            </a:br>
            <a:br>
              <a:rPr lang="cs-CZ" dirty="0"/>
            </a:br>
            <a:endParaRPr lang="cs-CZ" dirty="0"/>
          </a:p>
        </p:txBody>
      </p:sp>
      <p:pic>
        <p:nvPicPr>
          <p:cNvPr id="4" name="Obrázek 3" descr="svetla1_krest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2500306"/>
            <a:ext cx="3643306" cy="435769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29642" cy="605808"/>
          </a:xfrm>
        </p:spPr>
        <p:txBody>
          <a:bodyPr>
            <a:normAutofit/>
          </a:bodyPr>
          <a:lstStyle/>
          <a:p>
            <a:pPr algn="ctr"/>
            <a:r>
              <a:rPr lang="cs-CZ" cap="none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Zvolení 12 apoštolů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58204" cy="5312752"/>
          </a:xfrm>
        </p:spPr>
        <p:txBody>
          <a:bodyPr/>
          <a:lstStyle/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několik pomocníků, kteří by učili lid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Petr, Ondřej, Jakub, Jan, Filip, Bartoloměj, Tomáš, Matouš, Jakub, Juda, Šimon a Jidáš</a:t>
            </a:r>
          </a:p>
        </p:txBody>
      </p:sp>
      <p:pic>
        <p:nvPicPr>
          <p:cNvPr id="6" name="Obrázek 5" descr="dvanact-apostolu-v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1" y="2500306"/>
            <a:ext cx="4696977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29-j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150" y="2809875"/>
            <a:ext cx="2609850" cy="40481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29642" cy="605808"/>
          </a:xfrm>
        </p:spPr>
        <p:txBody>
          <a:bodyPr>
            <a:normAutofit/>
          </a:bodyPr>
          <a:lstStyle/>
          <a:p>
            <a:pPr algn="ctr"/>
            <a:r>
              <a:rPr lang="cs-CZ" cap="none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Zázraky uzdravení na cestách Ježíše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142984"/>
            <a:ext cx="8001056" cy="5715016"/>
          </a:xfrm>
        </p:spPr>
        <p:txBody>
          <a:bodyPr>
            <a:normAutofit lnSpcReduction="10000"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Kána Galilejská – syn knížete, který umíral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Jeruzalém – muž ležící na lůžku 38 let a nemohl vstát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 err="1"/>
              <a:t>Kafarnau</a:t>
            </a:r>
            <a:r>
              <a:rPr lang="cs-CZ" dirty="0"/>
              <a:t> – tchýně Šimona, která měla zimnici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Malomocný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Ochrnutý muž, který nemohl chodit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Muž s odumřelou rukou a shrbeným tělem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 err="1"/>
              <a:t>Kafarnau</a:t>
            </a:r>
            <a:r>
              <a:rPr lang="cs-CZ" dirty="0"/>
              <a:t> – Sluha setníka (velitel vojáků)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 err="1"/>
              <a:t>Naim</a:t>
            </a:r>
            <a:r>
              <a:rPr lang="cs-CZ" dirty="0"/>
              <a:t> – vzkříšení mládence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Člověk posedlý ďáblem – do stáda vepřů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 err="1"/>
              <a:t>Kafarnau</a:t>
            </a:r>
            <a:r>
              <a:rPr lang="cs-CZ" dirty="0"/>
              <a:t> – vzkříšení malého děvčátka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Dva slepí – zrak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Hluchoněmý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29642" cy="605808"/>
          </a:xfrm>
        </p:spPr>
        <p:txBody>
          <a:bodyPr>
            <a:normAutofit/>
          </a:bodyPr>
          <a:lstStyle/>
          <a:p>
            <a:pPr algn="ctr"/>
            <a:r>
              <a:rPr lang="cs-CZ" cap="none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Vyslání 12 apoštolů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58204" cy="5312752"/>
          </a:xfrm>
        </p:spPr>
        <p:txBody>
          <a:bodyPr/>
          <a:lstStyle/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Ježíš nestačil všem kázat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Moc nad zlými duchy, léčit nemocné a kázat lidu</a:t>
            </a:r>
          </a:p>
          <a:p>
            <a:pPr>
              <a:buClrTx/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4" name="Obrázek 3" descr="Az utolso-vacsora-Jezus es-a-12 apost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214554"/>
            <a:ext cx="6072230" cy="447995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29642" cy="605808"/>
          </a:xfrm>
        </p:spPr>
        <p:txBody>
          <a:bodyPr>
            <a:normAutofit/>
          </a:bodyPr>
          <a:lstStyle/>
          <a:p>
            <a:pPr algn="ctr"/>
            <a:r>
              <a:rPr lang="cs-CZ" cap="none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Smrt Jana Křtitele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58204" cy="5312752"/>
          </a:xfrm>
        </p:spPr>
        <p:txBody>
          <a:bodyPr/>
          <a:lstStyle/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Vláda Heroda (syn Heroda, který dal vyvraždit neviňátka v Betlémě)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Ježíš vykonává zázraky ? – zlost na Ježíše i Jana Křtitele – uvězněn</a:t>
            </a:r>
          </a:p>
          <a:p>
            <a:pPr>
              <a:buClrTx/>
              <a:buNone/>
            </a:pPr>
            <a:endParaRPr lang="cs-CZ" dirty="0"/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Tanečnice </a:t>
            </a:r>
            <a:r>
              <a:rPr lang="cs-CZ" dirty="0" err="1"/>
              <a:t>Salomé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– slib – hlava Jana Křtitele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Ježíš odešel z města</a:t>
            </a:r>
          </a:p>
          <a:p>
            <a:pPr>
              <a:buClrTx/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4" name="Obrázek 3" descr="hlava-jana-kc599titel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2457459"/>
            <a:ext cx="3500430" cy="440054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29642" cy="605808"/>
          </a:xfrm>
        </p:spPr>
        <p:txBody>
          <a:bodyPr>
            <a:normAutofit/>
          </a:bodyPr>
          <a:lstStyle/>
          <a:p>
            <a:pPr algn="ctr"/>
            <a:r>
              <a:rPr lang="cs-CZ" cap="none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Nasycení 5000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58204" cy="5312752"/>
          </a:xfrm>
        </p:spPr>
        <p:txBody>
          <a:bodyPr/>
          <a:lstStyle/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Učedníci žádali o možnost jít nakoupit do města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Jen 5 chlebů a 2 ryby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Ježíš vzhlédl k nebesům a požehnal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Nasytil 5000 hladových</a:t>
            </a:r>
          </a:p>
        </p:txBody>
      </p:sp>
      <p:pic>
        <p:nvPicPr>
          <p:cNvPr id="4" name="Obrázek 3" descr="rozmnoc5beenc3ad-chlebc5a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054462"/>
            <a:ext cx="9143999" cy="38035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jesus-transfigur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723" y="3076362"/>
            <a:ext cx="4066277" cy="37816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29642" cy="605808"/>
          </a:xfrm>
        </p:spPr>
        <p:txBody>
          <a:bodyPr>
            <a:normAutofit/>
          </a:bodyPr>
          <a:lstStyle/>
          <a:p>
            <a:pPr algn="ctr"/>
            <a:r>
              <a:rPr lang="cs-CZ" cap="none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Proměnění Páně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58204" cy="5527066"/>
          </a:xfrm>
        </p:spPr>
        <p:txBody>
          <a:bodyPr/>
          <a:lstStyle/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Ježíš vstoupil na vysokou horu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3 apoštolové – Petr, Jakub a Jan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Při kázání ozáření obličeje a třpytící se roucho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Strach apoštolů – zakryli si obličej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Návrat z hory – rozmlouvání </a:t>
            </a:r>
            <a:br>
              <a:rPr lang="cs-CZ" dirty="0"/>
            </a:br>
            <a:r>
              <a:rPr lang="cs-CZ" dirty="0"/>
              <a:t>s učedníky o pravé </a:t>
            </a:r>
            <a:br>
              <a:rPr lang="cs-CZ" dirty="0"/>
            </a:br>
            <a:r>
              <a:rPr lang="cs-CZ" dirty="0"/>
              <a:t>velikosti a odpuštění</a:t>
            </a:r>
          </a:p>
          <a:p>
            <a:pPr>
              <a:buClrTx/>
              <a:buNone/>
            </a:pPr>
            <a:endParaRPr lang="cs-CZ" dirty="0"/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Zvolil z lidu 70 učedníků </a:t>
            </a:r>
            <a:br>
              <a:rPr lang="cs-CZ" dirty="0"/>
            </a:br>
            <a:r>
              <a:rPr lang="cs-CZ" dirty="0"/>
              <a:t>– po 2 do měst – učili lid, </a:t>
            </a:r>
            <a:br>
              <a:rPr lang="cs-CZ" dirty="0"/>
            </a:br>
            <a:r>
              <a:rPr lang="cs-CZ" dirty="0"/>
              <a:t>uzdravovali nemocné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bible-Sunlight.jpg"/>
          <p:cNvPicPr>
            <a:picLocks noChangeAspect="1"/>
          </p:cNvPicPr>
          <p:nvPr/>
        </p:nvPicPr>
        <p:blipFill>
          <a:blip r:embed="rId2" cstate="email">
            <a:lum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329642" cy="11430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Křesťanství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4846320"/>
          </a:xfrm>
        </p:spPr>
        <p:txBody>
          <a:bodyPr/>
          <a:lstStyle/>
          <a:p>
            <a:pPr>
              <a:buNone/>
            </a:pPr>
            <a:r>
              <a:rPr lang="cs-CZ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Monoteistické -&gt; judaismus</a:t>
            </a:r>
          </a:p>
          <a:p>
            <a:pPr>
              <a:buNone/>
            </a:pPr>
            <a:endParaRPr lang="cs-CZ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Základní kniha = Bible </a:t>
            </a:r>
          </a:p>
          <a:p>
            <a:pPr>
              <a:buNone/>
            </a:pPr>
            <a:r>
              <a:rPr lang="cs-CZ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Starý zákon – 5 knih Mojžíšových a knihy proroků</a:t>
            </a:r>
          </a:p>
          <a:p>
            <a:pPr>
              <a:buNone/>
            </a:pPr>
            <a:r>
              <a:rPr lang="cs-CZ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Nový zákon – 4 evangelia-Matouš, Marek, Lukáš, Jan, skutky apoštolů, dopisy (listy) a Zjevení sv. Jana – Apokalypsa</a:t>
            </a:r>
          </a:p>
          <a:p>
            <a:pPr>
              <a:buNone/>
            </a:pPr>
            <a:endParaRPr lang="cs-CZ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2920" indent="-457200">
              <a:buNone/>
            </a:pPr>
            <a:r>
              <a:rPr lang="cs-CZ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Klíčové poselství –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život Ježíše Krista</a:t>
            </a:r>
          </a:p>
        </p:txBody>
      </p:sp>
      <p:pic>
        <p:nvPicPr>
          <p:cNvPr id="4" name="Obrázek 3" descr="kriz-1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29520" y="0"/>
            <a:ext cx="1714480" cy="250030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29642" cy="605808"/>
          </a:xfrm>
        </p:spPr>
        <p:txBody>
          <a:bodyPr>
            <a:normAutofit/>
          </a:bodyPr>
          <a:lstStyle/>
          <a:p>
            <a:pPr algn="ctr"/>
            <a:r>
              <a:rPr lang="cs-CZ" cap="none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Pokus o kamenování Ježíše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58204" cy="5312752"/>
          </a:xfrm>
        </p:spPr>
        <p:txBody>
          <a:bodyPr/>
          <a:lstStyle/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Posvícení v Jeruzalémě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Šalamounův chrám – Židé nevěřili jeho kázání ani zázrakům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Ježíš – za řeku Jordán</a:t>
            </a:r>
          </a:p>
          <a:p>
            <a:pPr>
              <a:buClrTx/>
              <a:buNone/>
            </a:pPr>
            <a:endParaRPr lang="cs-CZ" dirty="0"/>
          </a:p>
        </p:txBody>
      </p:sp>
      <p:pic>
        <p:nvPicPr>
          <p:cNvPr id="4" name="Obrázek 3" descr="lotto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08" y="2970826"/>
            <a:ext cx="5086022" cy="388717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29642" cy="605808"/>
          </a:xfrm>
        </p:spPr>
        <p:txBody>
          <a:bodyPr>
            <a:normAutofit/>
          </a:bodyPr>
          <a:lstStyle/>
          <a:p>
            <a:pPr algn="ctr"/>
            <a:r>
              <a:rPr lang="cs-CZ" cap="none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Vzkříšení Lazara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58204" cy="5312752"/>
          </a:xfrm>
        </p:spPr>
        <p:txBody>
          <a:bodyPr/>
          <a:lstStyle/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Osada </a:t>
            </a:r>
            <a:r>
              <a:rPr lang="cs-CZ" dirty="0" err="1"/>
              <a:t>Betanie</a:t>
            </a:r>
            <a:r>
              <a:rPr lang="cs-CZ" dirty="0"/>
              <a:t> – Lazar (těžce nemocný)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Vzkaz pro Ježíše: „</a:t>
            </a:r>
            <a:r>
              <a:rPr lang="cs-CZ" i="1" dirty="0"/>
              <a:t>Pane, Lazar, kterého miluješ, je nemocný a umírá.“</a:t>
            </a:r>
            <a:r>
              <a:rPr lang="cs-CZ" dirty="0"/>
              <a:t>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 Po příchodu Lazar už 4 dny pochován v jeskyni, jejíž vchod byl zavalen kamenem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Ježíš poručil odnést kámen a řekl: </a:t>
            </a:r>
            <a:r>
              <a:rPr lang="cs-CZ" i="1" dirty="0"/>
              <a:t>„Lazare, vyjdi ven!“ </a:t>
            </a:r>
          </a:p>
          <a:p>
            <a:pPr>
              <a:buClrTx/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4" name="Obrázek 3" descr="Lazarus-was-brought-back-to-lif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56" y="3857628"/>
            <a:ext cx="5419756" cy="270987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416"/>
            <a:ext cx="8043890" cy="4846320"/>
          </a:xfrm>
        </p:spPr>
        <p:txBody>
          <a:bodyPr/>
          <a:lstStyle/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Židé vyprávěli </a:t>
            </a:r>
            <a:r>
              <a:rPr lang="cs-CZ" b="1" dirty="0"/>
              <a:t>farizeům</a:t>
            </a:r>
            <a:r>
              <a:rPr lang="cs-CZ" dirty="0"/>
              <a:t>, co Ježíš učinil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Nejvyšší kněží – </a:t>
            </a:r>
            <a:r>
              <a:rPr lang="cs-CZ" dirty="0" err="1"/>
              <a:t>zajmutí</a:t>
            </a:r>
            <a:r>
              <a:rPr lang="cs-CZ" dirty="0"/>
              <a:t> a zabití Ježíše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Před velikonočními svátky – nařízení o nalezení Ježíše a jeho </a:t>
            </a:r>
            <a:r>
              <a:rPr lang="cs-CZ" dirty="0" err="1"/>
              <a:t>zajmutí</a:t>
            </a:r>
            <a:r>
              <a:rPr lang="cs-CZ" dirty="0"/>
              <a:t> a zabití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95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3435" y="3214662"/>
            <a:ext cx="5670565" cy="36433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29642" cy="605808"/>
          </a:xfrm>
        </p:spPr>
        <p:txBody>
          <a:bodyPr>
            <a:normAutofit/>
          </a:bodyPr>
          <a:lstStyle/>
          <a:p>
            <a:pPr algn="ctr"/>
            <a:r>
              <a:rPr lang="cs-CZ" cap="none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Poslední cesta do Jeruzaléma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4500594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Ježíš se vypravil do Jeruzaléma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Po přibližování se řekl apoštolům: </a:t>
            </a:r>
            <a:r>
              <a:rPr lang="cs-CZ" i="1" dirty="0"/>
              <a:t>„Ježíš Kristus bude vydán pohanům, potupen a popliván. Ubičují ho a zabijí, ale třetí den vstane z mrtvých a usedne po pravici Boží.“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Po několika dnech </a:t>
            </a:r>
            <a:br>
              <a:rPr lang="cs-CZ" dirty="0"/>
            </a:br>
            <a:r>
              <a:rPr lang="cs-CZ" dirty="0"/>
              <a:t>- Hora Olivetská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Ježíš sedá na oslici </a:t>
            </a:r>
            <a:br>
              <a:rPr lang="cs-CZ" dirty="0"/>
            </a:br>
            <a:r>
              <a:rPr lang="cs-CZ" dirty="0"/>
              <a:t>a vjíždí do </a:t>
            </a:r>
            <a:br>
              <a:rPr lang="cs-CZ" dirty="0"/>
            </a:br>
            <a:r>
              <a:rPr lang="cs-CZ" dirty="0"/>
              <a:t>Jeruzaléma</a:t>
            </a:r>
          </a:p>
          <a:p>
            <a:pPr>
              <a:buClrTx/>
              <a:buNone/>
            </a:pPr>
            <a:endParaRPr lang="cs-CZ" dirty="0"/>
          </a:p>
          <a:p>
            <a:pPr>
              <a:buClrTx/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g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0562" y="1684907"/>
            <a:ext cx="4643438" cy="5173093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500042"/>
            <a:ext cx="7929618" cy="5929378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§"/>
            </a:pPr>
            <a:endParaRPr lang="cs-CZ" dirty="0"/>
          </a:p>
          <a:p>
            <a:pPr>
              <a:buClrTx/>
              <a:buFont typeface="Wingdings" pitchFamily="2" charset="2"/>
              <a:buChar char="§"/>
            </a:pPr>
            <a:r>
              <a:rPr lang="cs-CZ" sz="2800" dirty="0"/>
              <a:t>Z Chrámu vyhnal prodávající  a kupující </a:t>
            </a:r>
            <a:br>
              <a:rPr lang="cs-CZ" sz="2800" dirty="0"/>
            </a:br>
            <a:r>
              <a:rPr lang="cs-CZ" sz="2800" dirty="0"/>
              <a:t>-&gt; Hora Olivetská</a:t>
            </a:r>
          </a:p>
          <a:p>
            <a:pPr>
              <a:buClrTx/>
              <a:buNone/>
            </a:pPr>
            <a:endParaRPr lang="cs-CZ" dirty="0"/>
          </a:p>
          <a:p>
            <a:pPr>
              <a:buClrTx/>
              <a:buNone/>
            </a:pPr>
            <a:endParaRPr lang="cs-CZ" dirty="0"/>
          </a:p>
          <a:p>
            <a:pPr>
              <a:buClrTx/>
              <a:buNone/>
            </a:pPr>
            <a:r>
              <a:rPr lang="cs-CZ" b="1" dirty="0"/>
              <a:t>Učedníci:</a:t>
            </a:r>
            <a:endParaRPr lang="cs-CZ" b="1" i="1" dirty="0"/>
          </a:p>
          <a:p>
            <a:pPr>
              <a:buClrTx/>
              <a:buNone/>
            </a:pPr>
            <a:r>
              <a:rPr lang="cs-CZ" b="1" dirty="0"/>
              <a:t>Ježíš: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29642" cy="605808"/>
          </a:xfrm>
        </p:spPr>
        <p:txBody>
          <a:bodyPr>
            <a:normAutofit/>
          </a:bodyPr>
          <a:lstStyle/>
          <a:p>
            <a:pPr algn="ctr"/>
            <a:r>
              <a:rPr lang="cs-CZ" cap="none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Jednání zrádce Jidáše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58204" cy="5312752"/>
          </a:xfrm>
        </p:spPr>
        <p:txBody>
          <a:bodyPr/>
          <a:lstStyle/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Ježíš povolává učedníky a říká že bude zrazen aby byl ukřižován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Pak Jidáš Iškariotský odchází ke kněžím – 30 stříbrných</a:t>
            </a:r>
          </a:p>
          <a:p>
            <a:pPr>
              <a:buClrTx/>
              <a:buFont typeface="Wingdings" pitchFamily="2" charset="2"/>
              <a:buChar char="§"/>
            </a:pPr>
            <a:endParaRPr lang="cs-CZ" dirty="0"/>
          </a:p>
        </p:txBody>
      </p:sp>
      <p:pic>
        <p:nvPicPr>
          <p:cNvPr id="4" name="Obrázek 3" descr="jud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714620"/>
            <a:ext cx="4286280" cy="396480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apost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3429000"/>
            <a:ext cx="5000628" cy="3429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29642" cy="605808"/>
          </a:xfrm>
        </p:spPr>
        <p:txBody>
          <a:bodyPr>
            <a:normAutofit/>
          </a:bodyPr>
          <a:lstStyle/>
          <a:p>
            <a:pPr algn="ctr"/>
            <a:r>
              <a:rPr lang="cs-CZ" cap="none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Poslední večeře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58204" cy="2786082"/>
          </a:xfrm>
        </p:spPr>
        <p:txBody>
          <a:bodyPr/>
          <a:lstStyle/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Noc prvního svátečního dne – Getsemanská zahrada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U stolu s apoštoly – chléb a víno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Ježíš: </a:t>
            </a:r>
            <a:r>
              <a:rPr lang="cs-CZ" i="1" dirty="0"/>
              <a:t>„Ten chléb je mé tělo a víno je krví mou. Přijímejte je takto na mou památku.“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Ježíš: </a:t>
            </a:r>
            <a:r>
              <a:rPr lang="cs-CZ" i="1" dirty="0"/>
              <a:t>„Jeden z vás mě zradí, jeden, který jí se mnou z mísy.“</a:t>
            </a:r>
          </a:p>
        </p:txBody>
      </p:sp>
      <p:sp>
        <p:nvSpPr>
          <p:cNvPr id="5" name="Obdélník 4"/>
          <p:cNvSpPr/>
          <p:nvPr/>
        </p:nvSpPr>
        <p:spPr>
          <a:xfrm>
            <a:off x="428596" y="4071943"/>
            <a:ext cx="378621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600" dirty="0"/>
              <a:t>Ježíš podává chléb     </a:t>
            </a:r>
            <a:r>
              <a:rPr lang="cs-CZ" sz="2600" b="1" dirty="0"/>
              <a:t>Jidášovi </a:t>
            </a:r>
            <a:r>
              <a:rPr lang="cs-CZ" sz="2600" dirty="0"/>
              <a:t> </a:t>
            </a:r>
            <a:br>
              <a:rPr lang="cs-CZ" sz="2600" dirty="0"/>
            </a:br>
            <a:r>
              <a:rPr lang="cs-CZ" sz="2600" dirty="0"/>
              <a:t>– odchází, utíká ke kněžím aby zradil svého Pána</a:t>
            </a:r>
          </a:p>
          <a:p>
            <a:pPr>
              <a:buClrTx/>
              <a:buFont typeface="Wingdings" pitchFamily="2" charset="2"/>
              <a:buChar char="§"/>
            </a:pPr>
            <a:endParaRPr lang="cs-CZ" sz="2400" dirty="0">
              <a:solidFill>
                <a:schemeClr val="bg1"/>
              </a:solidFill>
            </a:endParaRPr>
          </a:p>
          <a:p>
            <a:pPr>
              <a:buClrTx/>
              <a:buFont typeface="Wingdings" pitchFamily="2" charset="2"/>
              <a:buChar char="§"/>
            </a:pPr>
            <a:endParaRPr lang="cs-CZ" dirty="0">
              <a:solidFill>
                <a:schemeClr val="bg1"/>
              </a:solidFill>
            </a:endParaRPr>
          </a:p>
          <a:p>
            <a:pPr>
              <a:buClrTx/>
              <a:buFont typeface="Wingdings" pitchFamily="2" charset="2"/>
              <a:buChar char="§"/>
            </a:pPr>
            <a:endParaRPr lang="cs-CZ" dirty="0">
              <a:solidFill>
                <a:schemeClr val="bg1"/>
              </a:solidFill>
            </a:endParaRPr>
          </a:p>
          <a:p>
            <a:pPr>
              <a:buClrTx/>
              <a:buFont typeface="Wingdings" pitchFamily="2" charset="2"/>
              <a:buChar char="§"/>
            </a:pPr>
            <a:endParaRPr lang="cs-CZ" dirty="0">
              <a:solidFill>
                <a:schemeClr val="bg1"/>
              </a:solidFill>
            </a:endParaRPr>
          </a:p>
          <a:p>
            <a:pPr>
              <a:buClrTx/>
            </a:pPr>
            <a:r>
              <a:rPr lang="cs-CZ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jean-bourdich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482" y="3429000"/>
            <a:ext cx="4598518" cy="3429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29642" cy="605808"/>
          </a:xfrm>
        </p:spPr>
        <p:txBody>
          <a:bodyPr>
            <a:normAutofit/>
          </a:bodyPr>
          <a:lstStyle/>
          <a:p>
            <a:pPr algn="ctr"/>
            <a:r>
              <a:rPr lang="cs-CZ" cap="none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Jidáš zrádce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58204" cy="5857892"/>
          </a:xfrm>
        </p:spPr>
        <p:txBody>
          <a:bodyPr>
            <a:normAutofit fontScale="92500"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Po večeři – Olivetská hora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Ježíš: </a:t>
            </a:r>
            <a:r>
              <a:rPr lang="cs-CZ" i="1" dirty="0"/>
              <a:t>„Této noci budu zrazen, zajat a všichni mě opustí.“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Petr: </a:t>
            </a:r>
            <a:r>
              <a:rPr lang="cs-CZ" i="1" dirty="0"/>
              <a:t>„Nikdy tě neopustím a půjdu s tebou i na smrt.“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Ježíš: </a:t>
            </a:r>
            <a:r>
              <a:rPr lang="cs-CZ" i="1" dirty="0"/>
              <a:t>„Pravím ti, Petře, že než kohout zakokrhá, třikrát mě zapřeš.“</a:t>
            </a:r>
            <a:r>
              <a:rPr lang="cs-CZ" dirty="0"/>
              <a:t>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Ježíš odchází do zahrady,</a:t>
            </a:r>
            <a:br>
              <a:rPr lang="cs-CZ" dirty="0"/>
            </a:br>
            <a:r>
              <a:rPr lang="cs-CZ" dirty="0"/>
              <a:t> aby se modlil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Jidáš přichází s vojáky </a:t>
            </a:r>
            <a:br>
              <a:rPr lang="cs-CZ" dirty="0"/>
            </a:br>
            <a:r>
              <a:rPr lang="cs-CZ" dirty="0"/>
              <a:t>– zrazuje polibkem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Ježíš odvlečen a odsouzen</a:t>
            </a:r>
            <a:br>
              <a:rPr lang="cs-CZ" dirty="0"/>
            </a:br>
            <a:r>
              <a:rPr lang="cs-CZ" dirty="0"/>
              <a:t> k smrti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Jidáš se dozví o odsouzení </a:t>
            </a:r>
            <a:br>
              <a:rPr lang="cs-CZ" dirty="0"/>
            </a:br>
            <a:r>
              <a:rPr lang="cs-CZ" dirty="0"/>
              <a:t>a oběsí se na stromě</a:t>
            </a:r>
          </a:p>
          <a:p>
            <a:pPr>
              <a:buClrTx/>
              <a:buFont typeface="Wingdings" pitchFamily="2" charset="2"/>
              <a:buChar char="§"/>
            </a:pPr>
            <a:endParaRPr lang="cs-CZ" dirty="0"/>
          </a:p>
          <a:p>
            <a:pPr>
              <a:buClrTx/>
              <a:buFont typeface="Wingdings" pitchFamily="2" charset="2"/>
              <a:buChar char="§"/>
            </a:pP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sz="4800" cap="none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Křížová cesta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výtvarně zpracovaný popis událostí spojených s cestou Ježíše Krista od odsouzení k smrti po uložení jeho těla do hrobu</a:t>
            </a:r>
          </a:p>
          <a:p>
            <a:pPr eaLnBrk="1" hangingPunct="1"/>
            <a:endParaRPr lang="cs-CZ" dirty="0"/>
          </a:p>
        </p:txBody>
      </p:sp>
      <p:pic>
        <p:nvPicPr>
          <p:cNvPr id="3076" name="Obrázek 3" descr="DSCF363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3017355"/>
            <a:ext cx="5229232" cy="358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b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Pilát odsuzuje Ježíše k smrti</a:t>
            </a:r>
          </a:p>
        </p:txBody>
      </p:sp>
      <p:pic>
        <p:nvPicPr>
          <p:cNvPr id="4100" name="Obrázek 4" descr="DSCF36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2786058"/>
            <a:ext cx="2808317" cy="374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Obrázek 5" descr="DSCF368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1643050"/>
            <a:ext cx="230349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Zástupný symbol pro obsah 3" descr="PA170105.JP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58" y="1571612"/>
            <a:ext cx="3816350" cy="50879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cs-CZ" sz="5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Život Ježíše Krista</a:t>
            </a:r>
          </a:p>
        </p:txBody>
      </p:sp>
      <p:pic>
        <p:nvPicPr>
          <p:cNvPr id="4" name="Zástupný symbol pro obsah 3" descr="Ježíš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428736"/>
            <a:ext cx="3929090" cy="5093265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b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Ježíš bere na sebe kříž</a:t>
            </a:r>
          </a:p>
        </p:txBody>
      </p:sp>
      <p:pic>
        <p:nvPicPr>
          <p:cNvPr id="5123" name="Zástupný symbol pro obsah 3" descr="PA17010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530350"/>
            <a:ext cx="3995738" cy="5327650"/>
          </a:xfrm>
        </p:spPr>
      </p:pic>
      <p:pic>
        <p:nvPicPr>
          <p:cNvPr id="5124" name="Obrázek 5" descr="DSCF363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3068638"/>
            <a:ext cx="3097213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Obrázek 6" descr="DSCF368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6350" y="1700213"/>
            <a:ext cx="278765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b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Ježíš pod křížem klesá</a:t>
            </a:r>
          </a:p>
        </p:txBody>
      </p:sp>
      <p:pic>
        <p:nvPicPr>
          <p:cNvPr id="6147" name="Zástupný symbol pro obsah 3" descr="PA17010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1660525"/>
            <a:ext cx="3897312" cy="5197475"/>
          </a:xfrm>
        </p:spPr>
      </p:pic>
      <p:pic>
        <p:nvPicPr>
          <p:cNvPr id="6148" name="Obrázek 4" descr="DSCF363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647825"/>
            <a:ext cx="3671887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1143000"/>
          </a:xfrm>
        </p:spPr>
        <p:txBody>
          <a:bodyPr>
            <a:noAutofit/>
          </a:bodyPr>
          <a:lstStyle/>
          <a:p>
            <a: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b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Ježíš se setká s matkou milou svou</a:t>
            </a:r>
          </a:p>
        </p:txBody>
      </p:sp>
      <p:pic>
        <p:nvPicPr>
          <p:cNvPr id="7171" name="Zástupný symbol pro obsah 3" descr="PA17010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6263" y="1628775"/>
            <a:ext cx="3921125" cy="5229225"/>
          </a:xfrm>
        </p:spPr>
      </p:pic>
      <p:pic>
        <p:nvPicPr>
          <p:cNvPr id="7172" name="Obrázek 4" descr="DSCF363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1628775"/>
            <a:ext cx="3922712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572528" cy="1143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b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Šimon </a:t>
            </a:r>
            <a:r>
              <a:rPr lang="cs-CZ" sz="4000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Cyrenský</a:t>
            </a:r>
            <a: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pomáhá Ježíši kříž nést</a:t>
            </a:r>
          </a:p>
        </p:txBody>
      </p:sp>
      <p:pic>
        <p:nvPicPr>
          <p:cNvPr id="8195" name="Zástupný symbol pro obsah 3" descr="PA17010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113" y="2205038"/>
            <a:ext cx="3489325" cy="4652962"/>
          </a:xfrm>
        </p:spPr>
      </p:pic>
      <p:pic>
        <p:nvPicPr>
          <p:cNvPr id="8196" name="Obrázek 4" descr="DSCF364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49"/>
          <a:stretch>
            <a:fillRect/>
          </a:stretch>
        </p:blipFill>
        <p:spPr bwMode="auto">
          <a:xfrm>
            <a:off x="4716463" y="2205038"/>
            <a:ext cx="386873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239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VI.</a:t>
            </a:r>
            <a:b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Veronika podává Ježíši roucho</a:t>
            </a:r>
          </a:p>
        </p:txBody>
      </p:sp>
      <p:pic>
        <p:nvPicPr>
          <p:cNvPr id="9219" name="Zástupný symbol pro obsah 3" descr="PA17011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1773238"/>
            <a:ext cx="3814762" cy="5084762"/>
          </a:xfrm>
        </p:spPr>
      </p:pic>
      <p:pic>
        <p:nvPicPr>
          <p:cNvPr id="9220" name="Obrázek 4" descr="DSCF36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773238"/>
            <a:ext cx="3870325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239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VII.</a:t>
            </a:r>
            <a:b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Ježíš podruhé pod křížem klesá</a:t>
            </a:r>
          </a:p>
        </p:txBody>
      </p:sp>
      <p:pic>
        <p:nvPicPr>
          <p:cNvPr id="10243" name="Zástupný symbol pro obsah 3" descr="PA17011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755775"/>
            <a:ext cx="3825875" cy="5102225"/>
          </a:xfrm>
        </p:spPr>
      </p:pic>
      <p:pic>
        <p:nvPicPr>
          <p:cNvPr id="10244" name="Obrázek 5" descr="DSCF364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773238"/>
            <a:ext cx="4195762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VIII.</a:t>
            </a:r>
            <a:b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Dcery jeruzalémské oplakávají Ježíše</a:t>
            </a:r>
          </a:p>
        </p:txBody>
      </p:sp>
      <p:pic>
        <p:nvPicPr>
          <p:cNvPr id="11267" name="Zástupný symbol pro obsah 3" descr="PA17011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6013" y="2133600"/>
            <a:ext cx="3543300" cy="4724400"/>
          </a:xfrm>
        </p:spPr>
      </p:pic>
      <p:pic>
        <p:nvPicPr>
          <p:cNvPr id="11268" name="Obrázek 4" descr="DSCF364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2133600"/>
            <a:ext cx="3543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239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IX.</a:t>
            </a:r>
            <a:b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Ježíš potřetí pod křížem klesá</a:t>
            </a:r>
          </a:p>
        </p:txBody>
      </p:sp>
      <p:pic>
        <p:nvPicPr>
          <p:cNvPr id="12291" name="Zástupný symbol pro obsah 3" descr="PA17011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088" y="1773238"/>
            <a:ext cx="3814762" cy="5084762"/>
          </a:xfrm>
        </p:spPr>
      </p:pic>
      <p:pic>
        <p:nvPicPr>
          <p:cNvPr id="12292" name="Obrázek 4" descr="DSCF364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844675"/>
            <a:ext cx="3760788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239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X.</a:t>
            </a:r>
            <a:b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Ježíše svlékají z roucha</a:t>
            </a:r>
          </a:p>
        </p:txBody>
      </p:sp>
      <p:pic>
        <p:nvPicPr>
          <p:cNvPr id="13315" name="Zástupný symbol pro obsah 3" descr="PA17011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1700213"/>
            <a:ext cx="3867150" cy="5157787"/>
          </a:xfrm>
        </p:spPr>
      </p:pic>
      <p:pic>
        <p:nvPicPr>
          <p:cNvPr id="13316" name="Obrázek 4" descr="DSCF364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1700213"/>
            <a:ext cx="3363913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239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XI.</a:t>
            </a:r>
            <a:b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Ježíše přibíjejí na kříž</a:t>
            </a:r>
          </a:p>
        </p:txBody>
      </p:sp>
      <p:pic>
        <p:nvPicPr>
          <p:cNvPr id="14339" name="Zástupný symbol pro obsah 3" descr="PA17011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673225"/>
            <a:ext cx="3887788" cy="5184775"/>
          </a:xfrm>
        </p:spPr>
      </p:pic>
      <p:pic>
        <p:nvPicPr>
          <p:cNvPr id="14340" name="Obrázek 4" descr="DSCF365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700213"/>
            <a:ext cx="386715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Zachariáš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4810" y="1162047"/>
            <a:ext cx="4929190" cy="569595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29642" cy="680068"/>
          </a:xfrm>
        </p:spPr>
        <p:txBody>
          <a:bodyPr>
            <a:normAutofit/>
          </a:bodyPr>
          <a:lstStyle/>
          <a:p>
            <a:pPr algn="ctr"/>
            <a:r>
              <a:rPr lang="cs-CZ" cap="none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Zvěstování narození Jana Křtitele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416"/>
            <a:ext cx="8258204" cy="4846320"/>
          </a:xfrm>
        </p:spPr>
        <p:txBody>
          <a:bodyPr/>
          <a:lstStyle/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Král Herodes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Kněz Zachariáš a </a:t>
            </a:r>
            <a:br>
              <a:rPr lang="cs-CZ" dirty="0"/>
            </a:br>
            <a:r>
              <a:rPr lang="cs-CZ" dirty="0"/>
              <a:t>manželka Alžběta </a:t>
            </a:r>
            <a:br>
              <a:rPr lang="cs-CZ" dirty="0"/>
            </a:br>
            <a:r>
              <a:rPr lang="cs-CZ" dirty="0"/>
              <a:t>– bezdětný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Zjevení archanděla </a:t>
            </a:r>
            <a:br>
              <a:rPr lang="cs-CZ" dirty="0"/>
            </a:br>
            <a:r>
              <a:rPr lang="cs-CZ" dirty="0"/>
              <a:t>Gabriela – syn Jan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Zachariáš se stal </a:t>
            </a:r>
            <a:br>
              <a:rPr lang="cs-CZ" dirty="0"/>
            </a:br>
            <a:r>
              <a:rPr lang="cs-CZ" dirty="0"/>
              <a:t>němým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239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XII.</a:t>
            </a:r>
            <a:b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Ježíš na kříži umírá</a:t>
            </a:r>
          </a:p>
        </p:txBody>
      </p:sp>
      <p:pic>
        <p:nvPicPr>
          <p:cNvPr id="15363" name="Zástupný symbol pro obsah 3" descr="PA17012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577975"/>
            <a:ext cx="3960813" cy="5280025"/>
          </a:xfrm>
        </p:spPr>
      </p:pic>
      <p:pic>
        <p:nvPicPr>
          <p:cNvPr id="15364" name="Obrázek 4" descr="DSCF365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604963"/>
            <a:ext cx="3940175" cy="52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239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XIII.</a:t>
            </a:r>
            <a:b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Tělo Ježíšovo leží Marii na klíně</a:t>
            </a:r>
          </a:p>
        </p:txBody>
      </p:sp>
      <p:pic>
        <p:nvPicPr>
          <p:cNvPr id="16387" name="Zástupný symbol pro obsah 3" descr="PA17012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113" y="1700213"/>
            <a:ext cx="3867150" cy="5157787"/>
          </a:xfrm>
        </p:spPr>
      </p:pic>
      <p:pic>
        <p:nvPicPr>
          <p:cNvPr id="16388" name="Obrázek 4" descr="DSCF365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1728788"/>
            <a:ext cx="3259138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239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XIV.</a:t>
            </a:r>
            <a:b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40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Tělo Ježíšovo kladou do hrobu</a:t>
            </a:r>
          </a:p>
        </p:txBody>
      </p:sp>
      <p:pic>
        <p:nvPicPr>
          <p:cNvPr id="17411" name="Zástupný symbol pro obsah 3" descr="PA17012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088" y="1577975"/>
            <a:ext cx="3960812" cy="5280025"/>
          </a:xfrm>
        </p:spPr>
      </p:pic>
      <p:pic>
        <p:nvPicPr>
          <p:cNvPr id="17412" name="Obrázek 4" descr="DSCF365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1628775"/>
            <a:ext cx="36068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14942" y="2143116"/>
            <a:ext cx="3600450" cy="199549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Praha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sz="6700" dirty="0">
                <a:solidFill>
                  <a:schemeClr val="tx1"/>
                </a:solidFill>
              </a:rPr>
              <a:t>Petřín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8435" name="Zástupný symbol pro obsah 3" descr="PA17011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260350"/>
            <a:ext cx="4751387" cy="63373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dirty="0"/>
            </a:br>
            <a:endParaRPr lang="cs-CZ" dirty="0"/>
          </a:p>
        </p:txBody>
      </p:sp>
      <p:pic>
        <p:nvPicPr>
          <p:cNvPr id="19459" name="Zástupný symbol pro obsah 3" descr="PA17011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260350"/>
            <a:ext cx="4699000" cy="6264275"/>
          </a:xfrm>
        </p:spPr>
      </p:pic>
      <p:pic>
        <p:nvPicPr>
          <p:cNvPr id="19460" name="Obrázek 4" descr="PA1701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2420938"/>
            <a:ext cx="3097213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Obrázek 5" descr="PA17012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260350"/>
            <a:ext cx="15128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Obrázek 6" descr="PA17011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260350"/>
            <a:ext cx="15128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14942" y="1714488"/>
            <a:ext cx="3643338" cy="321471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Příbram</a:t>
            </a: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r>
              <a:rPr lang="cs-CZ" sz="6700" dirty="0">
                <a:solidFill>
                  <a:schemeClr val="tx1"/>
                </a:solidFill>
              </a:rPr>
              <a:t>Svatá Hora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0483" name="Zástupný symbol pro obsah 3" descr="DSCF366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333375"/>
            <a:ext cx="4608512" cy="6143625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dirty="0"/>
            </a:br>
            <a:endParaRPr lang="cs-CZ" dirty="0"/>
          </a:p>
        </p:txBody>
      </p:sp>
      <p:pic>
        <p:nvPicPr>
          <p:cNvPr id="21507" name="Zástupný symbol pro obsah 12" descr="DSCF363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765175"/>
            <a:ext cx="4103688" cy="5472113"/>
          </a:xfrm>
        </p:spPr>
      </p:pic>
      <p:pic>
        <p:nvPicPr>
          <p:cNvPr id="21508" name="Obrázek 13" descr="DSCF364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765175"/>
            <a:ext cx="4103687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dirty="0"/>
            </a:br>
            <a:endParaRPr lang="cs-CZ" dirty="0"/>
          </a:p>
        </p:txBody>
      </p:sp>
      <p:pic>
        <p:nvPicPr>
          <p:cNvPr id="22531" name="Zástupný symbol pro obsah 5" descr="DSCF365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" y="692150"/>
            <a:ext cx="7532688" cy="5649913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dirty="0"/>
            </a:br>
            <a:endParaRPr lang="cs-CZ" dirty="0"/>
          </a:p>
        </p:txBody>
      </p:sp>
      <p:pic>
        <p:nvPicPr>
          <p:cNvPr id="23555" name="Zástupný symbol pro obsah 3" descr="DSCF367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549275"/>
            <a:ext cx="4249738" cy="5664200"/>
          </a:xfrm>
        </p:spPr>
      </p:pic>
      <p:pic>
        <p:nvPicPr>
          <p:cNvPr id="23556" name="Obrázek 4" descr="DSCF368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49275"/>
            <a:ext cx="42672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29642" cy="605808"/>
          </a:xfrm>
        </p:spPr>
        <p:txBody>
          <a:bodyPr>
            <a:normAutofit/>
          </a:bodyPr>
          <a:lstStyle/>
          <a:p>
            <a:pPr algn="ctr"/>
            <a:r>
              <a:rPr lang="cs-CZ" cap="none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Zdroje: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142984"/>
            <a:ext cx="8929718" cy="5312752"/>
          </a:xfrm>
        </p:spPr>
        <p:txBody>
          <a:bodyPr>
            <a:normAutofit lnSpcReduction="10000"/>
          </a:bodyPr>
          <a:lstStyle/>
          <a:p>
            <a:pPr>
              <a:buClrTx/>
              <a:buNone/>
            </a:pPr>
            <a:r>
              <a:rPr lang="cs-CZ" dirty="0"/>
              <a:t>Film</a:t>
            </a:r>
            <a:br>
              <a:rPr lang="cs-CZ" dirty="0"/>
            </a:br>
            <a:r>
              <a:rPr lang="cs-CZ" dirty="0"/>
              <a:t>Biblické příběhy – Ježíš (1979)</a:t>
            </a:r>
            <a:br>
              <a:rPr lang="cs-CZ" dirty="0"/>
            </a:br>
            <a:r>
              <a:rPr lang="cs-CZ" dirty="0"/>
              <a:t>https://www.youtube.com/watch?v=7I5jbp0HjEw</a:t>
            </a:r>
          </a:p>
          <a:p>
            <a:pPr>
              <a:buClrTx/>
              <a:buNone/>
            </a:pPr>
            <a:endParaRPr lang="cs-CZ" dirty="0"/>
          </a:p>
          <a:p>
            <a:pPr>
              <a:buClrTx/>
              <a:buNone/>
            </a:pPr>
            <a:r>
              <a:rPr lang="cs-CZ" b="1" dirty="0"/>
              <a:t>Odmaturuj.</a:t>
            </a:r>
            <a:r>
              <a:rPr lang="cs-CZ" b="1" dirty="0" err="1"/>
              <a:t>cz</a:t>
            </a:r>
            <a:r>
              <a:rPr lang="cs-CZ" b="1" dirty="0"/>
              <a:t>. 2012.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Počátky křesťanství. </a:t>
            </a:r>
            <a:r>
              <a:rPr lang="cs-CZ" i="1" dirty="0"/>
              <a:t>Odmaturuj.</a:t>
            </a:r>
            <a:r>
              <a:rPr lang="cs-CZ" i="1" dirty="0" err="1"/>
              <a:t>cz</a:t>
            </a:r>
            <a:r>
              <a:rPr lang="cs-CZ" i="1" dirty="0"/>
              <a:t>. </a:t>
            </a:r>
            <a:r>
              <a:rPr lang="cs-CZ" dirty="0"/>
              <a:t>[Online] 28. Prosinec 2012. [Citace: 19. Říjen 2014.] http://www.odmaturuj.</a:t>
            </a:r>
            <a:r>
              <a:rPr lang="cs-CZ" dirty="0" err="1"/>
              <a:t>cz</a:t>
            </a:r>
            <a:r>
              <a:rPr lang="cs-CZ" dirty="0"/>
              <a:t>/</a:t>
            </a:r>
            <a:r>
              <a:rPr lang="cs-CZ" dirty="0" err="1"/>
              <a:t>dejepis</a:t>
            </a:r>
            <a:r>
              <a:rPr lang="cs-CZ" dirty="0"/>
              <a:t>/</a:t>
            </a:r>
            <a:r>
              <a:rPr lang="cs-CZ" dirty="0" err="1"/>
              <a:t>pocatky</a:t>
            </a:r>
            <a:r>
              <a:rPr lang="cs-CZ" dirty="0"/>
              <a:t>-</a:t>
            </a:r>
            <a:r>
              <a:rPr lang="cs-CZ" dirty="0" err="1"/>
              <a:t>krestanstvi</a:t>
            </a:r>
            <a:r>
              <a:rPr lang="cs-CZ" dirty="0"/>
              <a:t>/.</a:t>
            </a:r>
          </a:p>
          <a:p>
            <a:pPr>
              <a:buClrTx/>
              <a:buNone/>
            </a:pPr>
            <a:endParaRPr lang="cs-CZ" dirty="0"/>
          </a:p>
          <a:p>
            <a:pPr>
              <a:buClrTx/>
              <a:buNone/>
            </a:pPr>
            <a:r>
              <a:rPr lang="cs-CZ" dirty="0"/>
              <a:t>Kniha</a:t>
            </a:r>
            <a:br>
              <a:rPr lang="cs-CZ" dirty="0"/>
            </a:br>
            <a:r>
              <a:rPr lang="cs-CZ" b="1" dirty="0"/>
              <a:t>Volák Josef: </a:t>
            </a:r>
            <a:r>
              <a:rPr lang="cs-CZ" i="1" dirty="0"/>
              <a:t>Život Pána Ježíše Krista, </a:t>
            </a:r>
            <a:r>
              <a:rPr lang="cs-CZ" dirty="0"/>
              <a:t>Most: Dialog, 1990, 112 str., ISBN:80-85194-01-5</a:t>
            </a:r>
            <a:endParaRPr lang="cs-CZ" i="1" dirty="0"/>
          </a:p>
          <a:p>
            <a:pPr>
              <a:buClrTx/>
              <a:buNone/>
            </a:pPr>
            <a:endParaRPr lang="cs-CZ" dirty="0"/>
          </a:p>
          <a:p>
            <a:pPr>
              <a:buClrTx/>
              <a:buNone/>
            </a:pPr>
            <a:endParaRPr lang="cs-CZ" dirty="0"/>
          </a:p>
          <a:p>
            <a:pPr>
              <a:buClrTx/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329642" cy="857232"/>
          </a:xfrm>
        </p:spPr>
        <p:txBody>
          <a:bodyPr>
            <a:normAutofit/>
          </a:bodyPr>
          <a:lstStyle/>
          <a:p>
            <a:pPr algn="ctr"/>
            <a:r>
              <a:rPr lang="cs-CZ" cap="none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Zvěstování narození Ježíše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58204" cy="5857892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Galilejské městečko Nazaret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Zjevení archanděla Gabriela Marii (zasnoubená s truhlářem Josefem)</a:t>
            </a:r>
          </a:p>
          <a:p>
            <a:pPr>
              <a:buClrTx/>
              <a:buFont typeface="Wingdings" pitchFamily="2" charset="2"/>
              <a:buChar char="§"/>
            </a:pPr>
            <a:endParaRPr lang="cs-CZ" dirty="0"/>
          </a:p>
          <a:p>
            <a:pPr>
              <a:buClrTx/>
              <a:buFont typeface="Wingdings" pitchFamily="2" charset="2"/>
              <a:buChar char="§"/>
            </a:pPr>
            <a:r>
              <a:rPr lang="cs-CZ" b="1" dirty="0"/>
              <a:t>Anděl: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b="1" dirty="0"/>
              <a:t>Marie:</a:t>
            </a:r>
          </a:p>
          <a:p>
            <a:pPr>
              <a:buClrTx/>
              <a:buNone/>
            </a:pPr>
            <a:endParaRPr lang="cs-CZ" dirty="0"/>
          </a:p>
        </p:txBody>
      </p:sp>
      <p:pic>
        <p:nvPicPr>
          <p:cNvPr id="4" name="Obrázek 3" descr="Zvestova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885" y="2071678"/>
            <a:ext cx="4800115" cy="47863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watermark_big.ph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913" y="3064639"/>
            <a:ext cx="5419087" cy="379336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329642" cy="608630"/>
          </a:xfrm>
        </p:spPr>
        <p:txBody>
          <a:bodyPr>
            <a:normAutofit/>
          </a:bodyPr>
          <a:lstStyle/>
          <a:p>
            <a:pPr algn="ctr"/>
            <a:r>
              <a:rPr lang="cs-CZ" cap="none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Narození Jana Křtitele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58204" cy="5312752"/>
          </a:xfrm>
        </p:spPr>
        <p:txBody>
          <a:bodyPr>
            <a:normAutofit/>
          </a:bodyPr>
          <a:lstStyle/>
          <a:p>
            <a:pPr>
              <a:buClrTx/>
              <a:buFont typeface="Trebuchet MS" pitchFamily="34" charset="0"/>
              <a:buChar char="•"/>
            </a:pPr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Jméno po otci – Zachariáš, Alžběta – Jan</a:t>
            </a:r>
          </a:p>
          <a:p>
            <a:pPr>
              <a:buClrTx/>
              <a:buFont typeface="Trebuchet MS" pitchFamily="34" charset="0"/>
              <a:buChar char="•"/>
            </a:pPr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Rozhodnutí otce – Jan</a:t>
            </a:r>
          </a:p>
          <a:p>
            <a:pPr>
              <a:buClrTx/>
              <a:buFont typeface="Trebuchet MS" pitchFamily="34" charset="0"/>
              <a:buChar char="•"/>
            </a:pPr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Zachariáš: „</a:t>
            </a:r>
            <a:r>
              <a:rPr lang="cs-CZ" i="1" dirty="0"/>
              <a:t>Veleben buď Hospodin, Bůh Izraele! Ty, dítě mé, prorokem Nejvyššího </a:t>
            </a:r>
            <a:r>
              <a:rPr lang="cs-CZ" i="1" dirty="0" err="1"/>
              <a:t>slouti</a:t>
            </a:r>
            <a:r>
              <a:rPr lang="cs-CZ" i="1" dirty="0"/>
              <a:t> budeš. Půjdeš před Pánem </a:t>
            </a:r>
            <a:br>
              <a:rPr lang="cs-CZ" i="1" dirty="0"/>
            </a:br>
            <a:r>
              <a:rPr lang="cs-CZ" i="1" dirty="0"/>
              <a:t>připravovati cesty</a:t>
            </a:r>
            <a:br>
              <a:rPr lang="cs-CZ" i="1" dirty="0"/>
            </a:br>
            <a:r>
              <a:rPr lang="cs-CZ" i="1" dirty="0"/>
              <a:t>jeho.“ </a:t>
            </a:r>
          </a:p>
          <a:p>
            <a:pPr>
              <a:buClrTx/>
              <a:buNone/>
            </a:pPr>
            <a:endParaRPr lang="cs-CZ" i="1" dirty="0"/>
          </a:p>
          <a:p>
            <a:pPr>
              <a:buClrTx/>
              <a:buFont typeface="Trebuchet MS" pitchFamily="34" charset="0"/>
              <a:buChar char="•"/>
            </a:pPr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Jan odchází do </a:t>
            </a:r>
            <a:br>
              <a:rPr lang="cs-CZ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pouště </a:t>
            </a:r>
            <a:br>
              <a:rPr lang="cs-CZ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– </a:t>
            </a:r>
            <a:r>
              <a:rPr lang="cs-CZ" b="1" dirty="0">
                <a:solidFill>
                  <a:schemeClr val="tx2">
                    <a:lumMod val="10000"/>
                  </a:schemeClr>
                </a:solidFill>
              </a:rPr>
              <a:t>asketický život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29642" cy="677246"/>
          </a:xfrm>
        </p:spPr>
        <p:txBody>
          <a:bodyPr>
            <a:normAutofit/>
          </a:bodyPr>
          <a:lstStyle/>
          <a:p>
            <a:pPr algn="ctr"/>
            <a:r>
              <a:rPr lang="cs-CZ" cap="none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Josefovo vidění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214422"/>
            <a:ext cx="8258204" cy="5241314"/>
          </a:xfrm>
        </p:spPr>
        <p:txBody>
          <a:bodyPr/>
          <a:lstStyle/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Marie čeká dítě ?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Zjevení archanděla Gabriela</a:t>
            </a:r>
          </a:p>
          <a:p>
            <a:pPr>
              <a:buClrTx/>
              <a:buNone/>
            </a:pPr>
            <a:endParaRPr lang="cs-CZ" dirty="0"/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Anděl: </a:t>
            </a:r>
            <a:r>
              <a:rPr lang="cs-CZ" i="1" dirty="0"/>
              <a:t>„Neboj si vzít Marii </a:t>
            </a:r>
            <a:br>
              <a:rPr lang="cs-CZ" i="1" dirty="0"/>
            </a:br>
            <a:r>
              <a:rPr lang="cs-CZ" i="1" dirty="0"/>
              <a:t>za svou ženu, dítě které </a:t>
            </a:r>
            <a:br>
              <a:rPr lang="cs-CZ" i="1" dirty="0"/>
            </a:br>
            <a:r>
              <a:rPr lang="cs-CZ" i="1" dirty="0"/>
              <a:t>nosí je synem božím. Dejte </a:t>
            </a:r>
            <a:br>
              <a:rPr lang="cs-CZ" i="1" dirty="0"/>
            </a:br>
            <a:r>
              <a:rPr lang="cs-CZ" i="1" dirty="0"/>
              <a:t>mu jméno Ježíš tj. Spasitel.“</a:t>
            </a:r>
          </a:p>
          <a:p>
            <a:pPr>
              <a:buClrTx/>
              <a:buFont typeface="Wingdings" pitchFamily="2" charset="2"/>
              <a:buChar char="§"/>
            </a:pPr>
            <a:endParaRPr lang="cs-CZ" dirty="0"/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Žili v Nazaretu</a:t>
            </a:r>
          </a:p>
        </p:txBody>
      </p:sp>
      <p:pic>
        <p:nvPicPr>
          <p:cNvPr id="4" name="Obrázek 3" descr="mengs-josef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0748" y="1643051"/>
            <a:ext cx="3933252" cy="5214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29642" cy="605808"/>
          </a:xfrm>
        </p:spPr>
        <p:txBody>
          <a:bodyPr>
            <a:normAutofit/>
          </a:bodyPr>
          <a:lstStyle/>
          <a:p>
            <a:pPr algn="ctr"/>
            <a:r>
              <a:rPr lang="cs-CZ" cap="none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Narození Ježíše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58204" cy="5312752"/>
          </a:xfrm>
        </p:spPr>
        <p:txBody>
          <a:bodyPr/>
          <a:lstStyle/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Římský císař Augustus – sčítání lidu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Cesta do Betléma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Hostince plné, jen stáj s dobytkem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Narození Ježíše -&gt; Hvězda – příchod nového krále</a:t>
            </a:r>
          </a:p>
        </p:txBody>
      </p:sp>
      <p:pic>
        <p:nvPicPr>
          <p:cNvPr id="4" name="Obrázek 3" descr="nativity-scene1-1024x64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28" y="3018227"/>
            <a:ext cx="6143636" cy="3839773"/>
          </a:xfrm>
          <a:prstGeom prst="rect">
            <a:avLst/>
          </a:prstGeom>
        </p:spPr>
      </p:pic>
      <p:pic>
        <p:nvPicPr>
          <p:cNvPr id="5" name="Obrázek 4" descr="img00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356" y="0"/>
            <a:ext cx="2714644" cy="24669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836" y="3571876"/>
            <a:ext cx="4938164" cy="328612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29642" cy="605808"/>
          </a:xfrm>
        </p:spPr>
        <p:txBody>
          <a:bodyPr>
            <a:normAutofit/>
          </a:bodyPr>
          <a:lstStyle/>
          <a:p>
            <a:pPr algn="ctr"/>
            <a:r>
              <a:rPr lang="cs-CZ" cap="none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Klanění mudrců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928670"/>
            <a:ext cx="8258204" cy="5312752"/>
          </a:xfrm>
        </p:spPr>
        <p:txBody>
          <a:bodyPr/>
          <a:lstStyle/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Spatření hvězdy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Dvůr krále Heroda – strach o svoji vládu, podání zprávy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Cesta do Betléma – dary: zlato, kadidlo a myrhu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cs-CZ" dirty="0"/>
              <a:t>Zjevení ve snách – nepodání zprávy </a:t>
            </a:r>
            <a:r>
              <a:rPr lang="cs-CZ" dirty="0" err="1"/>
              <a:t>Herodesovi</a:t>
            </a:r>
            <a:r>
              <a:rPr lang="cs-CZ" dirty="0"/>
              <a:t>, jít jinou cestou do své vlasti</a:t>
            </a:r>
          </a:p>
        </p:txBody>
      </p:sp>
      <p:pic>
        <p:nvPicPr>
          <p:cNvPr id="4" name="Obrázek 3" descr="ilustra_n__foto_foto_shutterstock__4d107a4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93437"/>
            <a:ext cx="4214810" cy="316456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1283</Words>
  <Application>Microsoft Office PowerPoint</Application>
  <PresentationFormat>Předvádění na obrazovce (4:3)</PresentationFormat>
  <Paragraphs>190</Paragraphs>
  <Slides>49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5" baseType="lpstr">
      <vt:lpstr>Arial</vt:lpstr>
      <vt:lpstr>Times New Roman</vt:lpstr>
      <vt:lpstr>Trebuchet MS</vt:lpstr>
      <vt:lpstr>Wingdings</vt:lpstr>
      <vt:lpstr>Wingdings 2</vt:lpstr>
      <vt:lpstr>Bohatý</vt:lpstr>
      <vt:lpstr>Počátky křesťanství    Život Ježíše</vt:lpstr>
      <vt:lpstr>Křesťanství</vt:lpstr>
      <vt:lpstr>Život Ježíše Krista</vt:lpstr>
      <vt:lpstr>Zvěstování narození Jana Křtitele</vt:lpstr>
      <vt:lpstr>Zvěstování narození Ježíše</vt:lpstr>
      <vt:lpstr>Narození Jana Křtitele</vt:lpstr>
      <vt:lpstr>Josefovo vidění</vt:lpstr>
      <vt:lpstr>Narození Ježíše</vt:lpstr>
      <vt:lpstr>Klanění mudrců</vt:lpstr>
      <vt:lpstr>Útěk do Egypta</vt:lpstr>
      <vt:lpstr>Vyvraždění dětí betlémských</vt:lpstr>
      <vt:lpstr>Návrat do Nazareta</vt:lpstr>
      <vt:lpstr>Křest a pokušení na poušti</vt:lpstr>
      <vt:lpstr>Zvolení 12 apoštolů</vt:lpstr>
      <vt:lpstr>Zázraky uzdravení na cestách Ježíše</vt:lpstr>
      <vt:lpstr>Vyslání 12 apoštolů</vt:lpstr>
      <vt:lpstr>Smrt Jana Křtitele</vt:lpstr>
      <vt:lpstr>Nasycení 5000 </vt:lpstr>
      <vt:lpstr>Proměnění Páně</vt:lpstr>
      <vt:lpstr>Pokus o kamenování Ježíše</vt:lpstr>
      <vt:lpstr>Vzkříšení Lazara</vt:lpstr>
      <vt:lpstr>Prezentace aplikace PowerPoint</vt:lpstr>
      <vt:lpstr>Poslední cesta do Jeruzaléma</vt:lpstr>
      <vt:lpstr>Prezentace aplikace PowerPoint</vt:lpstr>
      <vt:lpstr>Jednání zrádce Jidáše</vt:lpstr>
      <vt:lpstr>Poslední večeře</vt:lpstr>
      <vt:lpstr>Jidáš zrádce</vt:lpstr>
      <vt:lpstr>Křížová cesta</vt:lpstr>
      <vt:lpstr>I. Pilát odsuzuje Ježíše k smrti</vt:lpstr>
      <vt:lpstr>II. Ježíš bere na sebe kříž</vt:lpstr>
      <vt:lpstr>III. Ježíš pod křížem klesá</vt:lpstr>
      <vt:lpstr>IV. Ježíš se setká s matkou milou svou</vt:lpstr>
      <vt:lpstr>V.  Šimon Cyrenský pomáhá Ježíši kříž nést</vt:lpstr>
      <vt:lpstr>VI. Veronika podává Ježíši roucho</vt:lpstr>
      <vt:lpstr>VII. Ježíš podruhé pod křížem klesá</vt:lpstr>
      <vt:lpstr>VIII. Dcery jeruzalémské oplakávají Ježíše</vt:lpstr>
      <vt:lpstr>IX. Ježíš potřetí pod křížem klesá</vt:lpstr>
      <vt:lpstr>X. Ježíše svlékají z roucha</vt:lpstr>
      <vt:lpstr>XI. Ježíše přibíjejí na kříž</vt:lpstr>
      <vt:lpstr>XII. Ježíš na kříži umírá</vt:lpstr>
      <vt:lpstr>XIII. Tělo Ježíšovo leží Marii na klíně</vt:lpstr>
      <vt:lpstr>XIV. Tělo Ježíšovo kladou do hrobu</vt:lpstr>
      <vt:lpstr>Praha   Petřín</vt:lpstr>
      <vt:lpstr> </vt:lpstr>
      <vt:lpstr>Příbram  Svatá Hora</vt:lpstr>
      <vt:lpstr> </vt:lpstr>
      <vt:lpstr> </vt:lpstr>
      <vt:lpstr> </vt:lpstr>
      <vt:lpstr>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Počátky křesťanství    Život Ježíše</dc:title>
  <dc:creator>Evča</dc:creator>
  <cp:lastModifiedBy>Kokaisl Petr</cp:lastModifiedBy>
  <cp:revision>71</cp:revision>
  <dcterms:created xsi:type="dcterms:W3CDTF">2014-10-21T15:06:41Z</dcterms:created>
  <dcterms:modified xsi:type="dcterms:W3CDTF">2024-05-19T16:03:14Z</dcterms:modified>
</cp:coreProperties>
</file>