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Náboženství ve Střední Asii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457200" y="476672"/>
            <a:ext cx="8229600" cy="564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Protestantismus</a:t>
            </a:r>
            <a:r>
              <a:rPr lang="cs-CZ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(např. mennonité) 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2. pol. 19. století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Katolicismus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především až od 30. let 20. století, po 2. světové válce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Dějiny středoasijského křesťanství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908720"/>
            <a:ext cx="8855556" cy="522426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/>
          <p:nvPr/>
        </p:nvSpPr>
        <p:spPr>
          <a:xfrm>
            <a:off x="3347864" y="6309320"/>
            <a:ext cx="22027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http://bit.ly/2espAZG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Dějiny středoasijského křesťanství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Množství křesťanů přišlo do Střední Asie (Kazachstánu) prostřednictvím masových deportací (30. léta 20. století)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POLÁCI, NĚMCI,</a:t>
            </a:r>
            <a:b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KOREJCI…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4" descr="D:\katedra\Výuka\Střední Asie\Nová složka\DSCF15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968" y="3140968"/>
            <a:ext cx="4464496" cy="334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Deportace Němců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5" descr="D:\katedra\Výuka\Střední Asie\Nová složka\DSCF158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2052" y="1600200"/>
            <a:ext cx="4879895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 descr="D:\katedra\Výuka\Střední Asie\Nová složka\DSCF158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88640"/>
            <a:ext cx="4368987" cy="327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descr="D:\katedra\Výuka\Střední Asie\Nová složka\DSCF160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3200" y="2006600"/>
            <a:ext cx="5130800" cy="48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Mennonité v Talasu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7" descr="D:\Fotky\2012\Střední Asie 2012\Konference Kyrgyzstán-září 2012\DSCF159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196752"/>
            <a:ext cx="3974570" cy="29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 descr="D:\Fotky\2012\Střední Asie 2012\Konference Kyrgyzstán-září 2012\DSCF159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984" y="3068960"/>
            <a:ext cx="4283968" cy="321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Karaganda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8" descr="D:\katedra\Výuka\Střední Asie\Nová složka\DSCF163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556792"/>
            <a:ext cx="3600400" cy="480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 descr="D:\katedra\Výuka\Střední Asie\Nová složka\DSCF16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1556792"/>
            <a:ext cx="3600400" cy="480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9" descr="D:\katedra\Výuka\Střední Asie\Nová složka\DSCF16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30250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30" descr="D:\katedra\Výuka\Střední Asie\Nová složka\DSCF16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546100"/>
            <a:ext cx="7200900" cy="57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1" descr="D:\katedra\Výuka\Střední Asie\Nová složka\DSCF16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30250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Náboženská charakteristika</a:t>
            </a:r>
            <a:br>
              <a:rPr lang="cs-CZ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Střední Asie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cs-CZ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SOUČASNOST: Střední Asie je označována jako muslimská oblast, ačkoli islám často není pevnou součástí každodenního života.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cs-CZ" sz="21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Většina obyvatel  - muslimové, ale islám se poměrně dost přizpůsoboval místním podmínkám. Prvky původního šamanismu a magických praktik s křesťanstvím, které bylo zastoupeno zejména nestoriánstvím a manichejstvím; buddhismus (zvláště jeho lámaistickou formou) a konečně islámem.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8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Char char="•"/>
            </a:pPr>
            <a:r>
              <a:rPr lang="cs-CZ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SOVĚTSKÉ OBDOBÍ: Počet muslimů ve Střední Asii byl vždy velký – tvořil 2/3 z celé </a:t>
            </a:r>
            <a:r>
              <a:rPr lang="cs-CZ" sz="248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ummy </a:t>
            </a:r>
            <a:r>
              <a:rPr lang="cs-CZ" sz="24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(muslimské komunity) na území bývalého Sovětského svazu.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Char char="–"/>
            </a:pPr>
            <a:r>
              <a:rPr lang="cs-CZ" sz="21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Počet obyvatel tvořil zároveň dvacetiprocentní podíl z celkového počtu obyvatelstva SSSR.</a:t>
            </a:r>
            <a:endParaRPr/>
          </a:p>
          <a:p>
            <a:pPr marL="342900" marR="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248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32" descr="D:\Fotky\2015\Střední Asie Kazachstán+KG 2015\DSCF14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044" y="3861048"/>
            <a:ext cx="3803915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 descr="D:\Fotky\2015\Střední Asie Kazachstán+KG 2015\DSCF146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052053" cy="378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Misionáři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Největší počet z Polska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Potomci Němců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Slováci (hlavně řeholní sestry)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Biskup v Karagandě je Španěl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4" descr="D:\katedra\Výuka\Střední Asie\Nová složka\KG\DSC029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30250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5" descr="D:\Fotky\2012\Střední Asie 2012\Konference Kyrgyzstán-září 2012\DSCF16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620688"/>
            <a:ext cx="7530592" cy="5647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7" descr="D:\katedra\Výuka\Střední Asie\Nová složka\KG\DSC028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30250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8" descr="D:\katedra\Výuka\Střední Asie\Nová složka\KG\DSC028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30250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9" descr="D:\Fotky\2015\Kazachstán+KG 2015\Balchaš\kostel\Stavba\DSC_00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138238"/>
            <a:ext cx="6858000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 descr="D:\Fotky\2015\Kazachstán+KG 2015\Balchaš\kostel\Stavba\DSC_000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1138238"/>
            <a:ext cx="6858000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 descr="D:\Fotky\2015\Kazachstán+KG 2015\Balchaš\kostel\Stavba\DSC_001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1138238"/>
            <a:ext cx="6858000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0" descr="D:\Fotky\2015\Kazachstán+KG 2015\Balchaš\kostel\Stavba\DSC_00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60648"/>
            <a:ext cx="4032447" cy="603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 descr="D:\Fotky\2015\Kazachstán+KG 2015\Balchaš\kostel\Stavba\DSC_009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260647"/>
            <a:ext cx="4032448" cy="6036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1" descr="D:\Fotky\2015\Kazachstán+KG 2015\Balchaš\kostel\Stavba\DSCF09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60648"/>
            <a:ext cx="7800867" cy="58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42" descr="D:\Fotky\2015\Kazachstán+KG 2015\Balchaš\kostel\1-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404664"/>
            <a:ext cx="8236432" cy="550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5" descr="D:\Fotky\2006\Střední Asie\Turkmenistán-Ruchnama\DSCF243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268760"/>
            <a:ext cx="3974570" cy="29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 descr="D:\Fotky\2008\Čína, Afghánistán, Tádžikistán, KG, KZ\DSCF751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984" y="2780928"/>
            <a:ext cx="4427984" cy="3320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43" descr="D:\Fotky\2015\Kazachstán+KG 2015\Balchaš\kostel\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025" y="933450"/>
            <a:ext cx="74739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Islám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Muslimové jsou často spojováni s arabským světem, ale nejvíce je jich mimo arabský svět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Muslimská expanze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10" y="2204864"/>
            <a:ext cx="8627386" cy="35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Dělení muslimů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Sunnité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Šíité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Ismailiti, alaviti, salafisti (wahhábisti), súfisti…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Rozmístění muslimů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514113"/>
            <a:ext cx="8964488" cy="4579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Náboženská situace ve Střední Asii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Islám</a:t>
            </a: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především sunnitský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Menší části ismailité nebo šíité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Dvě velké skupiny:</a:t>
            </a:r>
            <a:endParaRPr/>
          </a:p>
          <a:p>
            <a:pPr marL="742950" marR="0" lvl="1" indent="-2857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Původně</a:t>
            </a: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kočovné obyvatelstvo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Usedlé obyvatelstvo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-&gt; odlišné právní systémy, dědění, postavení ženy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9" descr="DSCF981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4686" y="294519"/>
            <a:ext cx="8403777" cy="630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0" descr="DSCF980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4686" y="366527"/>
            <a:ext cx="8403777" cy="630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1" descr="DSCF379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94519"/>
            <a:ext cx="8403777" cy="6302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2" descr="DSCF382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50503"/>
            <a:ext cx="8595799" cy="64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Sunnité – místa světců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6" descr="D:\Fotky\2006\Střední Asie\Turkmenistán-Ruchnama\DSCF245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124744"/>
            <a:ext cx="7644341" cy="573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3" descr="DSCF385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8675" y="188640"/>
            <a:ext cx="8643805" cy="648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4" descr="DSCF388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88640"/>
            <a:ext cx="4824536" cy="643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Tádžikistán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55" descr="D:\katedra\Výuka\Střední Asie\Nová složka\_26_016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1559" y="1196752"/>
            <a:ext cx="3576397" cy="536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5" descr="D:\katedra\Výuka\Střední Asie\Nová složka\_27_016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196752"/>
            <a:ext cx="3600450" cy="539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Ašchabád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56" descr="D:\Fotky\2006\Střední Asie\Turkmenistán-Ruchnama\mesita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92013" y="3573016"/>
            <a:ext cx="432048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6" descr="D:\Fotky\2006\Střední Asie\Turkmenistán-Garajaoglan\DSCF030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8" y="72008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 descr="D:\Fotky\2006\Střední Asie\Turkmenistán-Garajaoglan\DSCF03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3609020"/>
            <a:ext cx="4176464" cy="3132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Astana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57" descr="D:\katedra\Výuka\Střední Asie\Nová složka\DSCF150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4735" y="1600200"/>
            <a:ext cx="6954529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Astana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58" descr="D:\katedra\Výuka\Střední Asie\Nová složka\DSCF15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340768"/>
            <a:ext cx="7200900" cy="53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Jídlo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Časté „stolování“ na zemi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9" descr="D:\katedra\Výuka\Střední Asie\jídlo\jídlo doma\__6_03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2132856"/>
            <a:ext cx="6755905" cy="4503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60" descr="D:\katedra\Výuka\Střední Asie\jídlo\jídlo doma\DSCF94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54868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1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Oslavy – oddělené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61" descr="D:\katedra\Výuka\Střední Asie\jídlo\jídlo doma\DSCF97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836712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63" descr="D:\katedra\Výuka\Střední Asie\jídlo\jídlo doma\DSCF97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54868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7" descr="D:\Fotky\2006\Střední Asie\Turkmenistán-Ruchnama\DSCF24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60648"/>
            <a:ext cx="4104456" cy="307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descr="D:\Fotky\2006\Střední Asie\Turkmenistán-Ruchnama\DSCF244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260648"/>
            <a:ext cx="421196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descr="D:\Fotky\2006\Střední Asie\Turkmenistán-Ruchnama\DSCF244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555776" y="3573016"/>
            <a:ext cx="4104456" cy="307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8" descr="D:\Fotky\2013\KYrgyzstán\DSCF603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402530"/>
            <a:ext cx="8067741" cy="605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Dějiny středoasijského křesťanství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539552" y="1052736"/>
            <a:ext cx="8229600" cy="398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lang="cs-CZ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Tradice křesťanství ve Střední Asii – apoštol Tomáš, který tudy procházel na své cestě do Indie.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lang="cs-CZ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Písemné zmínky o křesťanských církvích v této oblasti již ze 2. století n. l., archeologické nálezy s křesťanskou tématikou z období 4. až 14. století (zříceniny chrámů a klášterů, zbytky fresek, látkové ikony – </a:t>
            </a:r>
            <a:r>
              <a:rPr lang="cs-CZ" sz="272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zandanači</a:t>
            </a:r>
            <a:r>
              <a:rPr lang="cs-CZ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evangelijní tématika na keramických nádobách, bohoslužebné nádoby, mince s křesťanskou tématikou, medailony, náhrobní kameny – </a:t>
            </a:r>
            <a:r>
              <a:rPr lang="cs-CZ" sz="272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kajraky </a:t>
            </a:r>
            <a:r>
              <a:rPr lang="cs-CZ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 křesťanskými symboly). </a:t>
            </a:r>
            <a:endParaRPr/>
          </a:p>
          <a:p>
            <a:pPr marL="342900" marR="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endParaRPr sz="27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9" descr="Bez názvu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4509120"/>
            <a:ext cx="2425700" cy="19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Dějiny středoasijského křesťanství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6. století se prostřednictvím Persie šíří do Střední Asie nestoriánství. Svazky s Byzancí a Ruskem si později udrželo pouze arcibiskupství v Chorezmu.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Carpini – františkánský mnich, cesta do oblasti Střední Asie (1245–1247). </a:t>
            </a:r>
            <a:r>
              <a:rPr lang="cs-CZ" sz="296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 obyvatel Střední Asie je spjat ani ne tak s konkrétním náboženstvím, jako spíše s obrovským množstvím pověr. Ani vládcové nebyli nábožensky zcela vyhraněni… </a:t>
            </a:r>
            <a:endParaRPr sz="296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cs-CZ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Dějiny středoasijského křesťanství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43528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Historická mise ruského státu a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96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pravoslaví v boji se „stepními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s-CZ" sz="296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barbary“ </a:t>
            </a: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(zač. 19. století)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Nejvyšší podíl </a:t>
            </a:r>
            <a:r>
              <a:rPr lang="cs-CZ" sz="296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pravoslavní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 křesťanské církve jsou ve velmi malém počtu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Zatím téměř všude poměrně dobré vztahy s muslimskou většinou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Char char="•"/>
            </a:pPr>
            <a:r>
              <a:rPr lang="cs-CZ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Konverze jsou ovšem velmi nežádoucí</a:t>
            </a: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1" descr="D:\katedra\Výuka\Střední Asie\památky\_19_10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140" y="1268760"/>
            <a:ext cx="3240359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Předvádění na obrazovce (4:3)</PresentationFormat>
  <Paragraphs>67</Paragraphs>
  <Slides>49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Arial</vt:lpstr>
      <vt:lpstr>Calibri</vt:lpstr>
      <vt:lpstr>Motiv sady Office</vt:lpstr>
      <vt:lpstr>Náboženství ve Střední Asii</vt:lpstr>
      <vt:lpstr>Náboženská charakteristika Střední Asie</vt:lpstr>
      <vt:lpstr>Obo</vt:lpstr>
      <vt:lpstr>Sunnité – místa světců</vt:lpstr>
      <vt:lpstr>Prezentace aplikace PowerPoint</vt:lpstr>
      <vt:lpstr>Prezentace aplikace PowerPoint</vt:lpstr>
      <vt:lpstr>Dějiny středoasijského křesťanství</vt:lpstr>
      <vt:lpstr>Dějiny středoasijského křesťanství</vt:lpstr>
      <vt:lpstr>Dějiny středoasijského křesťanství</vt:lpstr>
      <vt:lpstr>Dějiny středoasijského křesťanství</vt:lpstr>
      <vt:lpstr>Prezentace aplikace PowerPoint</vt:lpstr>
      <vt:lpstr>Dějiny středoasijského křesťanství</vt:lpstr>
      <vt:lpstr>Deportace Němců</vt:lpstr>
      <vt:lpstr>Prezentace aplikace PowerPoint</vt:lpstr>
      <vt:lpstr>Mennonité v Talasu</vt:lpstr>
      <vt:lpstr>Karaganda</vt:lpstr>
      <vt:lpstr>Prezentace aplikace PowerPoint</vt:lpstr>
      <vt:lpstr>Prezentace aplikace PowerPoint</vt:lpstr>
      <vt:lpstr>Prezentace aplikace PowerPoint</vt:lpstr>
      <vt:lpstr>Prezentace aplikace PowerPoint</vt:lpstr>
      <vt:lpstr>Misionáři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Islám</vt:lpstr>
      <vt:lpstr>Muslimská expanze</vt:lpstr>
      <vt:lpstr>Dělení muslimů</vt:lpstr>
      <vt:lpstr>Rozmístění muslimů</vt:lpstr>
      <vt:lpstr>Náboženská situace ve Střední Asii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Tádžikistán</vt:lpstr>
      <vt:lpstr>Ašchabád</vt:lpstr>
      <vt:lpstr>Astana</vt:lpstr>
      <vt:lpstr>Astana</vt:lpstr>
      <vt:lpstr>Jídlo</vt:lpstr>
      <vt:lpstr>Prezentace aplikace PowerPoint</vt:lpstr>
      <vt:lpstr>Oslavy – oddělené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Kokaisl Petr</dc:creator>
  <cp:lastModifiedBy>Kokaisl Petr</cp:lastModifiedBy>
  <cp:revision>1</cp:revision>
  <cp:lastPrinted>2025-10-08T17:56:11Z</cp:lastPrinted>
  <dcterms:modified xsi:type="dcterms:W3CDTF">2025-10-08T18:11:13Z</dcterms:modified>
</cp:coreProperties>
</file>